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80" r:id="rId5"/>
    <p:sldId id="281" r:id="rId6"/>
    <p:sldId id="270" r:id="rId7"/>
    <p:sldId id="275" r:id="rId8"/>
    <p:sldId id="278" r:id="rId9"/>
    <p:sldId id="274" r:id="rId10"/>
    <p:sldId id="282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CD11482-96BE-404D-A375-87A3C935CD9B}">
          <p14:sldIdLst>
            <p14:sldId id="256"/>
            <p14:sldId id="265"/>
            <p14:sldId id="271"/>
            <p14:sldId id="280"/>
            <p14:sldId id="281"/>
            <p14:sldId id="270"/>
            <p14:sldId id="275"/>
          </p14:sldIdLst>
        </p14:section>
        <p14:section name="Раздел без заголовка" id="{1D2FDA56-44E1-4BEF-9FBB-F33445C08A6B}">
          <p14:sldIdLst>
            <p14:sldId id="278"/>
            <p14:sldId id="274"/>
            <p14:sldId id="28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A5A5A5"/>
    <a:srgbClr val="C00000"/>
    <a:srgbClr val="2E4E12"/>
    <a:srgbClr val="0052A4"/>
    <a:srgbClr val="2E6CA4"/>
    <a:srgbClr val="FE1101"/>
    <a:srgbClr val="09AEF2"/>
    <a:srgbClr val="2E75B6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6296" autoAdjust="0"/>
  </p:normalViewPr>
  <p:slideViewPr>
    <p:cSldViewPr snapToGrid="0">
      <p:cViewPr>
        <p:scale>
          <a:sx n="100" d="100"/>
          <a:sy n="100" d="100"/>
        </p:scale>
        <p:origin x="96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0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298D07-BA18-413D-9455-3A16A62A7E0D}"/>
              </a:ext>
            </a:extLst>
          </p:cNvPr>
          <p:cNvSpPr/>
          <p:nvPr userDrawn="1"/>
        </p:nvSpPr>
        <p:spPr>
          <a:xfrm>
            <a:off x="0" y="163902"/>
            <a:ext cx="12192000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72BD14B7-A0D1-4416-AAE9-1F6AA6ED7311}"/>
              </a:ext>
            </a:extLst>
          </p:cNvPr>
          <p:cNvSpPr/>
          <p:nvPr userDrawn="1"/>
        </p:nvSpPr>
        <p:spPr>
          <a:xfrm rot="5400000">
            <a:off x="11137735" y="144870"/>
            <a:ext cx="1063902" cy="774161"/>
          </a:xfrm>
          <a:prstGeom prst="homePlate">
            <a:avLst>
              <a:gd name="adj" fmla="val 28674"/>
            </a:avLst>
          </a:prstGeom>
          <a:solidFill>
            <a:srgbClr val="0B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12D694-EDD3-4F32-A308-165EEE308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8" y="226821"/>
            <a:ext cx="774162" cy="77416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43D0E0-CB47-4CE7-AAB8-4CE4D920EAD1}"/>
              </a:ext>
            </a:extLst>
          </p:cNvPr>
          <p:cNvSpPr/>
          <p:nvPr userDrawn="1"/>
        </p:nvSpPr>
        <p:spPr>
          <a:xfrm>
            <a:off x="2331621" y="181558"/>
            <a:ext cx="36000" cy="864689"/>
          </a:xfrm>
          <a:prstGeom prst="rect">
            <a:avLst/>
          </a:prstGeom>
          <a:solidFill>
            <a:srgbClr val="0B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66A32-7CC2-41CC-B153-57C1747CB3A8}"/>
              </a:ext>
            </a:extLst>
          </p:cNvPr>
          <p:cNvSpPr txBox="1"/>
          <p:nvPr userDrawn="1"/>
        </p:nvSpPr>
        <p:spPr>
          <a:xfrm>
            <a:off x="845750" y="356016"/>
            <a:ext cx="1490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1000" b="1" dirty="0">
                <a:solidFill>
                  <a:srgbClr val="0B2177"/>
                </a:solidFill>
              </a:rPr>
              <a:t>Министрество высшего образования, науки и инноваций </a:t>
            </a:r>
            <a:br>
              <a:rPr lang="uz-Cyrl-UZ" sz="1000" b="1" dirty="0">
                <a:solidFill>
                  <a:srgbClr val="0B2177"/>
                </a:solidFill>
              </a:rPr>
            </a:br>
            <a:r>
              <a:rPr lang="uz-Cyrl-UZ" sz="1000" b="1" dirty="0">
                <a:solidFill>
                  <a:srgbClr val="0B2177"/>
                </a:solidFill>
              </a:rPr>
              <a:t>Республики Узбекистан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F2BAB6B-6C40-4E40-91DE-7900EFAB270D}"/>
              </a:ext>
            </a:extLst>
          </p:cNvPr>
          <p:cNvSpPr txBox="1">
            <a:spLocks/>
          </p:cNvSpPr>
          <p:nvPr userDrawn="1"/>
        </p:nvSpPr>
        <p:spPr>
          <a:xfrm>
            <a:off x="11282604" y="431340"/>
            <a:ext cx="774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6EFDB8-FBFE-40F2-9031-7E465C2005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48547E-AA3A-4DE7-B78F-CB1D9A9EDEDA}"/>
              </a:ext>
            </a:extLst>
          </p:cNvPr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E55AF700-925F-46F1-A80A-E6EAF3D6AEE8}"/>
              </a:ext>
            </a:extLst>
          </p:cNvPr>
          <p:cNvSpPr/>
          <p:nvPr userDrawn="1"/>
        </p:nvSpPr>
        <p:spPr>
          <a:xfrm>
            <a:off x="0" y="6786000"/>
            <a:ext cx="11049000" cy="72000"/>
          </a:xfrm>
          <a:prstGeom prst="homePlate">
            <a:avLst>
              <a:gd name="adj" fmla="val 61747"/>
            </a:avLst>
          </a:prstGeom>
          <a:solidFill>
            <a:srgbClr val="0B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67620" y="163903"/>
            <a:ext cx="8914982" cy="89999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6309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8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5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0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17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0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6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0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7234-69D1-4B6F-AF6F-01FFF1CC3548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63B7-A1C0-4F4E-A6AF-8C30CC335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61A12-3BB5-49E6-AD2E-D1EAC9085C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82" r="1" b="1267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3F68FF-33CA-4983-B9BD-1CFACB9F27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17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8A8E895-36B4-495B-9885-8A950DABE9AE}"/>
              </a:ext>
            </a:extLst>
          </p:cNvPr>
          <p:cNvSpPr/>
          <p:nvPr/>
        </p:nvSpPr>
        <p:spPr>
          <a:xfrm>
            <a:off x="0" y="914400"/>
            <a:ext cx="7391400" cy="5029200"/>
          </a:xfrm>
          <a:prstGeom prst="rect">
            <a:avLst/>
          </a:prstGeom>
          <a:solidFill>
            <a:srgbClr val="0B217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2EE16080-9535-40B0-ACB4-6E1852F9C3D1}"/>
              </a:ext>
            </a:extLst>
          </p:cNvPr>
          <p:cNvSpPr/>
          <p:nvPr/>
        </p:nvSpPr>
        <p:spPr>
          <a:xfrm rot="5400000">
            <a:off x="75959" y="1248510"/>
            <a:ext cx="1828798" cy="1160582"/>
          </a:xfrm>
          <a:prstGeom prst="homePlate">
            <a:avLst>
              <a:gd name="adj" fmla="val 427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CEAE33-970B-4B6B-97E8-ECC14703F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8" y="1059180"/>
            <a:ext cx="1043940" cy="10439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" y="2743200"/>
            <a:ext cx="7219950" cy="2111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50" dirty="0"/>
              <a:t>РЕФОРМЫ И ПЕРСПЕКТИВЫ РАЗВИТИЯ СИСТЕМЫ</a:t>
            </a:r>
            <a:br>
              <a:rPr lang="ru-RU" sz="2800" dirty="0"/>
            </a:br>
            <a:r>
              <a:rPr lang="ru-RU" sz="3200" b="1" dirty="0"/>
              <a:t>ПРОФЕССИОНАЛЬНОГО ОБРАЗОВАНИЯ</a:t>
            </a:r>
            <a:br>
              <a:rPr lang="ru-RU" sz="2800" b="1" dirty="0"/>
            </a:br>
            <a:r>
              <a:rPr lang="ru-RU" sz="2550" dirty="0"/>
              <a:t>В РЕСПУБЛИКЕ УЗБЕКИСТАН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266" y="1059180"/>
            <a:ext cx="3223633" cy="1043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Министерство высшего образования,</a:t>
            </a:r>
            <a:r>
              <a:rPr lang="en-US" sz="1600" b="1" dirty="0"/>
              <a:t> </a:t>
            </a:r>
            <a:r>
              <a:rPr lang="ru-RU" sz="1600" b="1" dirty="0"/>
              <a:t>науки и инноваций </a:t>
            </a:r>
          </a:p>
          <a:p>
            <a:r>
              <a:rPr lang="ru-RU" sz="1600" b="1" dirty="0"/>
              <a:t>Республики Узбекистан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3101" y="4900491"/>
            <a:ext cx="4086700" cy="997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i="1" dirty="0" err="1"/>
              <a:t>Азиз</a:t>
            </a:r>
            <a:r>
              <a:rPr lang="ru-RU" sz="2000" b="1" i="1" dirty="0"/>
              <a:t> </a:t>
            </a:r>
            <a:r>
              <a:rPr lang="ru-RU" sz="2000" b="1" i="1" dirty="0" err="1"/>
              <a:t>Мелибоев</a:t>
            </a:r>
            <a:endParaRPr lang="ru-RU" sz="2000" b="1" i="1" dirty="0"/>
          </a:p>
          <a:p>
            <a:pPr algn="r"/>
            <a:r>
              <a:rPr lang="ru-RU" sz="1600" i="1" dirty="0"/>
              <a:t>Начальник управления Интеграции </a:t>
            </a:r>
          </a:p>
          <a:p>
            <a:pPr algn="r"/>
            <a:r>
              <a:rPr lang="ru-RU" sz="1600" i="1" dirty="0"/>
              <a:t>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6536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8F1BA5-6255-4A89-B685-77BC3C00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cs typeface="Arial" panose="020B0604020202020204" pitchFamily="34" charset="0"/>
              </a:rPr>
              <a:t>ПЕРСПЕКТИВЫ РАЗВИТИЯ ПРОФЕССИОНАЛЬНОГО ОБРАЗОВАНИЯ</a:t>
            </a:r>
            <a:endParaRPr lang="ru-RU" dirty="0"/>
          </a:p>
        </p:txBody>
      </p:sp>
      <p:pic>
        <p:nvPicPr>
          <p:cNvPr id="73" name="图片 20">
            <a:extLst>
              <a:ext uri="{FF2B5EF4-FFF2-40B4-BE49-F238E27FC236}">
                <a16:creationId xmlns:a16="http://schemas.microsoft.com/office/drawing/2014/main" id="{39035841-92DF-4AB5-A509-8415FA16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32" y="1612445"/>
            <a:ext cx="6924990" cy="3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F6358AA1-56BE-4848-B899-F5E487418CD1}"/>
              </a:ext>
            </a:extLst>
          </p:cNvPr>
          <p:cNvSpPr/>
          <p:nvPr/>
        </p:nvSpPr>
        <p:spPr>
          <a:xfrm>
            <a:off x="1427648" y="1345241"/>
            <a:ext cx="8878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</a:pPr>
            <a:endParaRPr lang="ru-RU" sz="1400" dirty="0">
              <a:solidFill>
                <a:srgbClr val="666666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6CCE9FC-FAF2-46A1-AF2D-91537D64D15B}"/>
              </a:ext>
            </a:extLst>
          </p:cNvPr>
          <p:cNvSpPr/>
          <p:nvPr/>
        </p:nvSpPr>
        <p:spPr>
          <a:xfrm>
            <a:off x="1449436" y="1372388"/>
            <a:ext cx="9578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Цифровизация системы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профессионального образования (EMIS,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LMS, цифровой контент и др.)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BD09D842-44A2-4ABD-9460-83AFE0080B03}"/>
              </a:ext>
            </a:extLst>
          </p:cNvPr>
          <p:cNvGrpSpPr/>
          <p:nvPr/>
        </p:nvGrpSpPr>
        <p:grpSpPr>
          <a:xfrm>
            <a:off x="544645" y="1499012"/>
            <a:ext cx="569512" cy="486570"/>
            <a:chOff x="858331" y="1329750"/>
            <a:chExt cx="418979" cy="357960"/>
          </a:xfrm>
        </p:grpSpPr>
        <p:sp>
          <p:nvSpPr>
            <p:cNvPr id="110" name="Rounded Rectangle 74">
              <a:extLst>
                <a:ext uri="{FF2B5EF4-FFF2-40B4-BE49-F238E27FC236}">
                  <a16:creationId xmlns:a16="http://schemas.microsoft.com/office/drawing/2014/main" id="{65EBBEA3-B518-45E2-AF7F-F0B44B8283B7}"/>
                </a:ext>
              </a:extLst>
            </p:cNvPr>
            <p:cNvSpPr/>
            <p:nvPr/>
          </p:nvSpPr>
          <p:spPr>
            <a:xfrm rot="2700000">
              <a:off x="950579" y="1360976"/>
              <a:ext cx="326730" cy="326732"/>
            </a:xfrm>
            <a:prstGeom prst="roundRect">
              <a:avLst>
                <a:gd name="adj" fmla="val 9009"/>
              </a:avLst>
            </a:prstGeom>
            <a:solidFill>
              <a:srgbClr val="0052A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Rounded Rectangle 75">
              <a:extLst>
                <a:ext uri="{FF2B5EF4-FFF2-40B4-BE49-F238E27FC236}">
                  <a16:creationId xmlns:a16="http://schemas.microsoft.com/office/drawing/2014/main" id="{12FA94B9-353A-4AA1-A12F-1C897112053B}"/>
                </a:ext>
              </a:extLst>
            </p:cNvPr>
            <p:cNvSpPr/>
            <p:nvPr/>
          </p:nvSpPr>
          <p:spPr>
            <a:xfrm rot="2700000">
              <a:off x="858332" y="1360979"/>
              <a:ext cx="326730" cy="326731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0052A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232342E6-3BBE-445E-80BE-31EAB16B1107}"/>
                </a:ext>
              </a:extLst>
            </p:cNvPr>
            <p:cNvSpPr/>
            <p:nvPr/>
          </p:nvSpPr>
          <p:spPr>
            <a:xfrm>
              <a:off x="865620" y="1329750"/>
              <a:ext cx="227433" cy="294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2000" b="1" dirty="0">
                  <a:solidFill>
                    <a:srgbClr val="0052A4"/>
                  </a:solidFill>
                  <a:ea typeface="Calibri" panose="020F0502020204030204" pitchFamily="34" charset="0"/>
                  <a:cs typeface="Calibri Light" panose="020F0302020204030204" pitchFamily="34" charset="0"/>
                  <a:sym typeface="Arial" panose="020B0604020202020204" pitchFamily="34" charset="0"/>
                </a:rPr>
                <a:t>1</a:t>
              </a:r>
              <a:endParaRPr lang="ru-RU" sz="2000" b="1" dirty="0">
                <a:solidFill>
                  <a:srgbClr val="0052A4"/>
                </a:solidFill>
                <a:ea typeface="Calibri" panose="020F0502020204030204" pitchFamily="34" charset="0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D10A8216-8C83-470F-9404-AC16ED6C2109}"/>
              </a:ext>
            </a:extLst>
          </p:cNvPr>
          <p:cNvGrpSpPr/>
          <p:nvPr/>
        </p:nvGrpSpPr>
        <p:grpSpPr>
          <a:xfrm>
            <a:off x="544645" y="2290874"/>
            <a:ext cx="569512" cy="476647"/>
            <a:chOff x="858331" y="1865005"/>
            <a:chExt cx="418979" cy="350660"/>
          </a:xfrm>
        </p:grpSpPr>
        <p:sp>
          <p:nvSpPr>
            <p:cNvPr id="107" name="Rounded Rectangle 83">
              <a:extLst>
                <a:ext uri="{FF2B5EF4-FFF2-40B4-BE49-F238E27FC236}">
                  <a16:creationId xmlns:a16="http://schemas.microsoft.com/office/drawing/2014/main" id="{EF546DB7-6577-4064-9CBE-7B5548BB5FEB}"/>
                </a:ext>
              </a:extLst>
            </p:cNvPr>
            <p:cNvSpPr/>
            <p:nvPr/>
          </p:nvSpPr>
          <p:spPr>
            <a:xfrm rot="2700000">
              <a:off x="950579" y="1888931"/>
              <a:ext cx="326730" cy="326732"/>
            </a:xfrm>
            <a:prstGeom prst="roundRect">
              <a:avLst>
                <a:gd name="adj" fmla="val 9009"/>
              </a:avLst>
            </a:prstGeom>
            <a:solidFill>
              <a:srgbClr val="2E4E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Rounded Rectangle 84">
              <a:extLst>
                <a:ext uri="{FF2B5EF4-FFF2-40B4-BE49-F238E27FC236}">
                  <a16:creationId xmlns:a16="http://schemas.microsoft.com/office/drawing/2014/main" id="{B1F73170-D23B-4DAE-8FE2-64ECA7367394}"/>
                </a:ext>
              </a:extLst>
            </p:cNvPr>
            <p:cNvSpPr/>
            <p:nvPr/>
          </p:nvSpPr>
          <p:spPr>
            <a:xfrm rot="2700000">
              <a:off x="858332" y="1888934"/>
              <a:ext cx="326730" cy="326731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2E4E1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7453D132-C631-4A6A-B12A-9C2B34B1CFF4}"/>
                </a:ext>
              </a:extLst>
            </p:cNvPr>
            <p:cNvSpPr/>
            <p:nvPr/>
          </p:nvSpPr>
          <p:spPr>
            <a:xfrm>
              <a:off x="865620" y="1865005"/>
              <a:ext cx="227433" cy="294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2000" b="1" dirty="0">
                  <a:solidFill>
                    <a:srgbClr val="2E4E12"/>
                  </a:solidFill>
                  <a:ea typeface="Calibri" panose="020F0502020204030204" pitchFamily="34" charset="0"/>
                  <a:cs typeface="Calibri Light" panose="020F0302020204030204" pitchFamily="34" charset="0"/>
                  <a:sym typeface="Arial" panose="020B0604020202020204" pitchFamily="34" charset="0"/>
                </a:rPr>
                <a:t>2</a:t>
              </a:r>
              <a:endParaRPr lang="ru-RU" sz="2000" b="1" dirty="0">
                <a:solidFill>
                  <a:srgbClr val="2E4E12"/>
                </a:solidFill>
                <a:ea typeface="Calibri" panose="020F0502020204030204" pitchFamily="34" charset="0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88D641BA-6269-44F1-9253-CC015A267322}"/>
              </a:ext>
            </a:extLst>
          </p:cNvPr>
          <p:cNvGrpSpPr/>
          <p:nvPr/>
        </p:nvGrpSpPr>
        <p:grpSpPr>
          <a:xfrm>
            <a:off x="554553" y="3193965"/>
            <a:ext cx="569512" cy="462905"/>
            <a:chOff x="858331" y="1347160"/>
            <a:chExt cx="418979" cy="340550"/>
          </a:xfrm>
        </p:grpSpPr>
        <p:sp>
          <p:nvSpPr>
            <p:cNvPr id="104" name="Rounded Rectangle 74">
              <a:extLst>
                <a:ext uri="{FF2B5EF4-FFF2-40B4-BE49-F238E27FC236}">
                  <a16:creationId xmlns:a16="http://schemas.microsoft.com/office/drawing/2014/main" id="{94A72612-8165-4A84-AF7F-B8317710ADC4}"/>
                </a:ext>
              </a:extLst>
            </p:cNvPr>
            <p:cNvSpPr/>
            <p:nvPr/>
          </p:nvSpPr>
          <p:spPr>
            <a:xfrm rot="2700000">
              <a:off x="950579" y="1360976"/>
              <a:ext cx="326730" cy="326732"/>
            </a:xfrm>
            <a:prstGeom prst="roundRect">
              <a:avLst>
                <a:gd name="adj" fmla="val 9009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Rounded Rectangle 75">
              <a:extLst>
                <a:ext uri="{FF2B5EF4-FFF2-40B4-BE49-F238E27FC236}">
                  <a16:creationId xmlns:a16="http://schemas.microsoft.com/office/drawing/2014/main" id="{41462AB9-3A6A-462E-97A8-7A3B8DB632E8}"/>
                </a:ext>
              </a:extLst>
            </p:cNvPr>
            <p:cNvSpPr/>
            <p:nvPr/>
          </p:nvSpPr>
          <p:spPr>
            <a:xfrm rot="2700000">
              <a:off x="858332" y="1360979"/>
              <a:ext cx="326730" cy="326731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21588DE5-D420-4E48-A00A-4CE52D786D9D}"/>
                </a:ext>
              </a:extLst>
            </p:cNvPr>
            <p:cNvSpPr/>
            <p:nvPr/>
          </p:nvSpPr>
          <p:spPr>
            <a:xfrm>
              <a:off x="874325" y="1347160"/>
              <a:ext cx="227433" cy="294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2000" b="1" dirty="0">
                  <a:solidFill>
                    <a:srgbClr val="C00000"/>
                  </a:solidFill>
                  <a:ea typeface="Calibri" panose="020F0502020204030204" pitchFamily="34" charset="0"/>
                  <a:cs typeface="Calibri Light" panose="020F0302020204030204" pitchFamily="34" charset="0"/>
                  <a:sym typeface="Arial" panose="020B0604020202020204" pitchFamily="34" charset="0"/>
                </a:rPr>
                <a:t>3</a:t>
              </a:r>
              <a:endPara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583E9049-5CC2-44C3-9D06-93BE39836208}"/>
              </a:ext>
            </a:extLst>
          </p:cNvPr>
          <p:cNvGrpSpPr/>
          <p:nvPr/>
        </p:nvGrpSpPr>
        <p:grpSpPr>
          <a:xfrm>
            <a:off x="590249" y="4075116"/>
            <a:ext cx="569512" cy="464815"/>
            <a:chOff x="858331" y="1873710"/>
            <a:chExt cx="418979" cy="341955"/>
          </a:xfrm>
        </p:grpSpPr>
        <p:sp>
          <p:nvSpPr>
            <p:cNvPr id="101" name="Rounded Rectangle 83">
              <a:extLst>
                <a:ext uri="{FF2B5EF4-FFF2-40B4-BE49-F238E27FC236}">
                  <a16:creationId xmlns:a16="http://schemas.microsoft.com/office/drawing/2014/main" id="{0EBBC956-490A-43FF-9E2B-1510BBDEF93A}"/>
                </a:ext>
              </a:extLst>
            </p:cNvPr>
            <p:cNvSpPr/>
            <p:nvPr/>
          </p:nvSpPr>
          <p:spPr>
            <a:xfrm rot="2700000">
              <a:off x="950579" y="1888931"/>
              <a:ext cx="326730" cy="326732"/>
            </a:xfrm>
            <a:prstGeom prst="roundRect">
              <a:avLst>
                <a:gd name="adj" fmla="val 9009"/>
              </a:avLst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Rounded Rectangle 84">
              <a:extLst>
                <a:ext uri="{FF2B5EF4-FFF2-40B4-BE49-F238E27FC236}">
                  <a16:creationId xmlns:a16="http://schemas.microsoft.com/office/drawing/2014/main" id="{2A71EA1C-7CB3-419A-9CCA-ED53FAECEC8C}"/>
                </a:ext>
              </a:extLst>
            </p:cNvPr>
            <p:cNvSpPr/>
            <p:nvPr/>
          </p:nvSpPr>
          <p:spPr>
            <a:xfrm rot="2700000">
              <a:off x="858332" y="1888934"/>
              <a:ext cx="326730" cy="326731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A2C0CB58-7898-4739-A376-95FEE0C862A9}"/>
                </a:ext>
              </a:extLst>
            </p:cNvPr>
            <p:cNvSpPr/>
            <p:nvPr/>
          </p:nvSpPr>
          <p:spPr>
            <a:xfrm>
              <a:off x="865620" y="1873710"/>
              <a:ext cx="227433" cy="294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2000" b="1" dirty="0">
                  <a:solidFill>
                    <a:srgbClr val="A5A5A5"/>
                  </a:solidFill>
                  <a:ea typeface="Calibri" panose="020F0502020204030204" pitchFamily="34" charset="0"/>
                  <a:cs typeface="Calibri Light" panose="020F0302020204030204" pitchFamily="34" charset="0"/>
                  <a:sym typeface="Arial" panose="020B0604020202020204" pitchFamily="34" charset="0"/>
                </a:rPr>
                <a:t>4</a:t>
              </a:r>
              <a:endParaRPr lang="ru-RU" sz="2000" b="1" dirty="0">
                <a:solidFill>
                  <a:srgbClr val="A5A5A5"/>
                </a:solidFill>
                <a:ea typeface="Calibri" panose="020F0502020204030204" pitchFamily="34" charset="0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88" name="Straight Connector 51">
            <a:extLst>
              <a:ext uri="{FF2B5EF4-FFF2-40B4-BE49-F238E27FC236}">
                <a16:creationId xmlns:a16="http://schemas.microsoft.com/office/drawing/2014/main" id="{388CA841-0A23-4417-A6DB-E08479B44F49}"/>
              </a:ext>
            </a:extLst>
          </p:cNvPr>
          <p:cNvCxnSpPr/>
          <p:nvPr/>
        </p:nvCxnSpPr>
        <p:spPr>
          <a:xfrm flipH="1">
            <a:off x="1427645" y="2042172"/>
            <a:ext cx="908630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tailEnd type="oval"/>
          </a:ln>
          <a:effectLst/>
        </p:spPr>
      </p:cxn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9A9358F-36F5-4F33-A2CA-31E639E41077}"/>
              </a:ext>
            </a:extLst>
          </p:cNvPr>
          <p:cNvSpPr/>
          <p:nvPr/>
        </p:nvSpPr>
        <p:spPr>
          <a:xfrm>
            <a:off x="1449436" y="2120755"/>
            <a:ext cx="96006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Разработка образовательных программ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с учётом тенденций в сфере Зелёной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экономики</a:t>
            </a:r>
          </a:p>
        </p:txBody>
      </p:sp>
      <p:cxnSp>
        <p:nvCxnSpPr>
          <p:cNvPr id="94" name="Straight Connector 51">
            <a:extLst>
              <a:ext uri="{FF2B5EF4-FFF2-40B4-BE49-F238E27FC236}">
                <a16:creationId xmlns:a16="http://schemas.microsoft.com/office/drawing/2014/main" id="{D1414F2E-FA31-4133-9DA0-5A7AA24E556E}"/>
              </a:ext>
            </a:extLst>
          </p:cNvPr>
          <p:cNvCxnSpPr/>
          <p:nvPr/>
        </p:nvCxnSpPr>
        <p:spPr>
          <a:xfrm flipH="1">
            <a:off x="1427645" y="2887737"/>
            <a:ext cx="908630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tailEnd type="oval"/>
          </a:ln>
          <a:effectLst/>
        </p:spPr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EB6C52FE-71A7-457C-9FD1-66B7BAA34119}"/>
              </a:ext>
            </a:extLst>
          </p:cNvPr>
          <p:cNvSpPr/>
          <p:nvPr/>
        </p:nvSpPr>
        <p:spPr>
          <a:xfrm>
            <a:off x="1418076" y="2881734"/>
            <a:ext cx="773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Совершенствования нормативно правовых и методических документов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97D4F3E4-9054-498E-949E-3A10FE288B44}"/>
              </a:ext>
            </a:extLst>
          </p:cNvPr>
          <p:cNvSpPr/>
          <p:nvPr/>
        </p:nvSpPr>
        <p:spPr>
          <a:xfrm>
            <a:off x="1427645" y="4042117"/>
            <a:ext cx="9578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Дальнейшее развитие Дуального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обучения</a:t>
            </a:r>
          </a:p>
        </p:txBody>
      </p:sp>
      <p:cxnSp>
        <p:nvCxnSpPr>
          <p:cNvPr id="97" name="Straight Connector 51">
            <a:extLst>
              <a:ext uri="{FF2B5EF4-FFF2-40B4-BE49-F238E27FC236}">
                <a16:creationId xmlns:a16="http://schemas.microsoft.com/office/drawing/2014/main" id="{17330AE2-194F-457B-8DC4-4B023B4BA041}"/>
              </a:ext>
            </a:extLst>
          </p:cNvPr>
          <p:cNvCxnSpPr/>
          <p:nvPr/>
        </p:nvCxnSpPr>
        <p:spPr>
          <a:xfrm flipH="1">
            <a:off x="1427645" y="4715512"/>
            <a:ext cx="908630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98" name="Straight Connector 51">
            <a:extLst>
              <a:ext uri="{FF2B5EF4-FFF2-40B4-BE49-F238E27FC236}">
                <a16:creationId xmlns:a16="http://schemas.microsoft.com/office/drawing/2014/main" id="{F96745AA-4DBD-4E4F-AFBD-8E7953DB9090}"/>
              </a:ext>
            </a:extLst>
          </p:cNvPr>
          <p:cNvCxnSpPr/>
          <p:nvPr/>
        </p:nvCxnSpPr>
        <p:spPr>
          <a:xfrm flipH="1">
            <a:off x="1427645" y="3707606"/>
            <a:ext cx="908630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tailEnd type="oval"/>
          </a:ln>
          <a:effectLst/>
        </p:spPr>
      </p:cxnSp>
      <p:cxnSp>
        <p:nvCxnSpPr>
          <p:cNvPr id="100" name="Straight Connector 51">
            <a:extLst>
              <a:ext uri="{FF2B5EF4-FFF2-40B4-BE49-F238E27FC236}">
                <a16:creationId xmlns:a16="http://schemas.microsoft.com/office/drawing/2014/main" id="{FADD4026-F68E-44EC-9932-69B4C9997AE2}"/>
              </a:ext>
            </a:extLst>
          </p:cNvPr>
          <p:cNvCxnSpPr/>
          <p:nvPr/>
        </p:nvCxnSpPr>
        <p:spPr>
          <a:xfrm flipH="1">
            <a:off x="1427645" y="1321572"/>
            <a:ext cx="908630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tailEnd type="oval"/>
          </a:ln>
          <a:effectLst/>
        </p:spPr>
      </p:cxn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6C9200E0-B564-454B-87B1-B8F9DDCABA7B}"/>
              </a:ext>
            </a:extLst>
          </p:cNvPr>
          <p:cNvGrpSpPr/>
          <p:nvPr/>
        </p:nvGrpSpPr>
        <p:grpSpPr>
          <a:xfrm>
            <a:off x="590249" y="4987051"/>
            <a:ext cx="569512" cy="464815"/>
            <a:chOff x="858331" y="1873710"/>
            <a:chExt cx="418979" cy="341955"/>
          </a:xfrm>
        </p:grpSpPr>
        <p:sp>
          <p:nvSpPr>
            <p:cNvPr id="172" name="Rounded Rectangle 83">
              <a:extLst>
                <a:ext uri="{FF2B5EF4-FFF2-40B4-BE49-F238E27FC236}">
                  <a16:creationId xmlns:a16="http://schemas.microsoft.com/office/drawing/2014/main" id="{F7F31319-EFE8-41A4-9D28-CACAB7DED9E2}"/>
                </a:ext>
              </a:extLst>
            </p:cNvPr>
            <p:cNvSpPr/>
            <p:nvPr/>
          </p:nvSpPr>
          <p:spPr>
            <a:xfrm rot="2700000">
              <a:off x="950579" y="1888931"/>
              <a:ext cx="326730" cy="326732"/>
            </a:xfrm>
            <a:prstGeom prst="roundRect">
              <a:avLst>
                <a:gd name="adj" fmla="val 9009"/>
              </a:avLst>
            </a:prstGeom>
            <a:solidFill>
              <a:srgbClr val="BF9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3" name="Rounded Rectangle 84">
              <a:extLst>
                <a:ext uri="{FF2B5EF4-FFF2-40B4-BE49-F238E27FC236}">
                  <a16:creationId xmlns:a16="http://schemas.microsoft.com/office/drawing/2014/main" id="{C64F0847-0EA6-4595-8BEF-3CBE43DF2953}"/>
                </a:ext>
              </a:extLst>
            </p:cNvPr>
            <p:cNvSpPr/>
            <p:nvPr/>
          </p:nvSpPr>
          <p:spPr>
            <a:xfrm rot="2700000">
              <a:off x="858332" y="1888934"/>
              <a:ext cx="326730" cy="326731"/>
            </a:xfrm>
            <a:prstGeom prst="roundRect">
              <a:avLst>
                <a:gd name="adj" fmla="val 9009"/>
              </a:avLst>
            </a:prstGeom>
            <a:solidFill>
              <a:sysClr val="window" lastClr="FFFFFF"/>
            </a:solidFill>
            <a:ln w="19050" cap="flat" cmpd="sng" algn="ctr">
              <a:solidFill>
                <a:srgbClr val="BF9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ko-KR" altLang="en-US" sz="2000" kern="0">
                <a:solidFill>
                  <a:prstClr val="white"/>
                </a:solidFill>
                <a:ea typeface="Arial Unicode MS" panose="020B060402020202020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649BD993-AAFD-48BE-865E-B969E61CE670}"/>
                </a:ext>
              </a:extLst>
            </p:cNvPr>
            <p:cNvSpPr/>
            <p:nvPr/>
          </p:nvSpPr>
          <p:spPr>
            <a:xfrm>
              <a:off x="865620" y="1873710"/>
              <a:ext cx="227433" cy="294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ru-RU" sz="2000" b="1" dirty="0">
                  <a:solidFill>
                    <a:srgbClr val="BF9000"/>
                  </a:solidFill>
                  <a:ea typeface="Calibri" panose="020F0502020204030204" pitchFamily="34" charset="0"/>
                  <a:cs typeface="Calibri Light" panose="020F0302020204030204" pitchFamily="34" charset="0"/>
                  <a:sym typeface="Arial" panose="020B0604020202020204" pitchFamily="34" charset="0"/>
                </a:rPr>
                <a:t>5</a:t>
              </a:r>
              <a:endParaRPr lang="ru-RU" sz="2000" b="1" dirty="0">
                <a:solidFill>
                  <a:srgbClr val="BF9000"/>
                </a:solidFill>
                <a:ea typeface="Calibri" panose="020F0502020204030204" pitchFamily="34" charset="0"/>
                <a:cs typeface="Calibri Light" panose="020F03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0E292882-664A-4292-A6CB-21816F0DD15F}"/>
              </a:ext>
            </a:extLst>
          </p:cNvPr>
          <p:cNvSpPr/>
          <p:nvPr/>
        </p:nvSpPr>
        <p:spPr>
          <a:xfrm>
            <a:off x="1449437" y="4791473"/>
            <a:ext cx="9064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Разработка и внедрение национальных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систем по обеспечению качества на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основе международного опыта</a:t>
            </a:r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17330AE2-194F-457B-8DC4-4B023B4BA041}"/>
              </a:ext>
            </a:extLst>
          </p:cNvPr>
          <p:cNvCxnSpPr/>
          <p:nvPr/>
        </p:nvCxnSpPr>
        <p:spPr>
          <a:xfrm flipH="1">
            <a:off x="1391949" y="5721780"/>
            <a:ext cx="9086301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dash"/>
            <a:miter lim="800000"/>
            <a:tailEnd type="oval"/>
          </a:ln>
          <a:effectLst/>
        </p:spPr>
      </p:cxnSp>
      <p:sp>
        <p:nvSpPr>
          <p:cNvPr id="37" name="Rounded Rectangle 83">
            <a:extLst>
              <a:ext uri="{FF2B5EF4-FFF2-40B4-BE49-F238E27FC236}">
                <a16:creationId xmlns:a16="http://schemas.microsoft.com/office/drawing/2014/main" id="{F7F31319-EFE8-41A4-9D28-CACAB7DED9E2}"/>
              </a:ext>
            </a:extLst>
          </p:cNvPr>
          <p:cNvSpPr/>
          <p:nvPr/>
        </p:nvSpPr>
        <p:spPr>
          <a:xfrm rot="2700000">
            <a:off x="679944" y="6014009"/>
            <a:ext cx="444120" cy="444122"/>
          </a:xfrm>
          <a:prstGeom prst="roundRect">
            <a:avLst>
              <a:gd name="adj" fmla="val 9009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sz="2000" kern="0">
              <a:solidFill>
                <a:prstClr val="white"/>
              </a:solidFill>
              <a:ea typeface="Arial Unicode MS" panose="020B0604020202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Rounded Rectangle 84">
            <a:extLst>
              <a:ext uri="{FF2B5EF4-FFF2-40B4-BE49-F238E27FC236}">
                <a16:creationId xmlns:a16="http://schemas.microsoft.com/office/drawing/2014/main" id="{C64F0847-0EA6-4595-8BEF-3CBE43DF2953}"/>
              </a:ext>
            </a:extLst>
          </p:cNvPr>
          <p:cNvSpPr/>
          <p:nvPr/>
        </p:nvSpPr>
        <p:spPr>
          <a:xfrm rot="2700000">
            <a:off x="554554" y="6014013"/>
            <a:ext cx="444120" cy="444121"/>
          </a:xfrm>
          <a:prstGeom prst="roundRect">
            <a:avLst>
              <a:gd name="adj" fmla="val 9009"/>
            </a:avLst>
          </a:prstGeom>
          <a:solidFill>
            <a:sysClr val="window" lastClr="FFFFFF"/>
          </a:solidFill>
          <a:ln w="190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ko-KR" altLang="en-US" sz="2000" kern="0">
              <a:solidFill>
                <a:prstClr val="white"/>
              </a:solidFill>
              <a:ea typeface="Arial Unicode MS" panose="020B0604020202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49BD993-AAFD-48BE-865E-B969E61CE670}"/>
              </a:ext>
            </a:extLst>
          </p:cNvPr>
          <p:cNvSpPr/>
          <p:nvPr/>
        </p:nvSpPr>
        <p:spPr>
          <a:xfrm>
            <a:off x="564461" y="5993319"/>
            <a:ext cx="309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z-Cyrl-UZ" altLang="ru-RU" sz="2000" b="1" dirty="0">
                <a:solidFill>
                  <a:srgbClr val="7030A0"/>
                </a:solidFill>
                <a:ea typeface="Calibri" panose="020F0502020204030204" pitchFamily="34" charset="0"/>
                <a:cs typeface="Calibri Light" panose="020F0302020204030204" pitchFamily="34" charset="0"/>
                <a:sym typeface="Arial" panose="020B0604020202020204" pitchFamily="34" charset="0"/>
              </a:rPr>
              <a:t>6</a:t>
            </a:r>
            <a:endParaRPr lang="ru-RU" sz="2000" b="1" dirty="0">
              <a:solidFill>
                <a:srgbClr val="7030A0"/>
              </a:solidFill>
              <a:ea typeface="Calibri" panose="020F0502020204030204" pitchFamily="34" charset="0"/>
              <a:cs typeface="Calibri Light" panose="020F03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E292882-664A-4292-A6CB-21816F0DD15F}"/>
              </a:ext>
            </a:extLst>
          </p:cNvPr>
          <p:cNvSpPr/>
          <p:nvPr/>
        </p:nvSpPr>
        <p:spPr>
          <a:xfrm>
            <a:off x="1413741" y="5797741"/>
            <a:ext cx="9064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Усовершенствование механизмов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оценки и признания квалификации на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  <a:sym typeface="Arial" panose="020B0604020202020204" pitchFamily="34" charset="0"/>
              </a:rPr>
              <a:t>рынке труда</a:t>
            </a:r>
          </a:p>
        </p:txBody>
      </p:sp>
    </p:spTree>
    <p:extLst>
      <p:ext uri="{BB962C8B-B14F-4D97-AF65-F5344CB8AC3E}">
        <p14:creationId xmlns:p14="http://schemas.microsoft.com/office/powerpoint/2010/main" val="288464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A1DD3-42FE-45F6-96F3-58D579A66F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82" r="1" b="1267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2358A2-949F-42D4-B620-4F309A6EEB64}"/>
              </a:ext>
            </a:extLst>
          </p:cNvPr>
          <p:cNvSpPr/>
          <p:nvPr/>
        </p:nvSpPr>
        <p:spPr>
          <a:xfrm>
            <a:off x="0" y="0"/>
            <a:ext cx="4381500" cy="6858000"/>
          </a:xfrm>
          <a:prstGeom prst="rect">
            <a:avLst/>
          </a:prstGeom>
          <a:solidFill>
            <a:srgbClr val="0B2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9568" y="3238500"/>
            <a:ext cx="3933332" cy="1653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:a16="http://schemas.microsoft.com/office/drawing/2014/main" id="{1AC06E52-EB2F-4945-A91B-A792B23D25AB}"/>
              </a:ext>
            </a:extLst>
          </p:cNvPr>
          <p:cNvSpPr/>
          <p:nvPr/>
        </p:nvSpPr>
        <p:spPr>
          <a:xfrm rot="5400000">
            <a:off x="-114541" y="334108"/>
            <a:ext cx="1828798" cy="1160582"/>
          </a:xfrm>
          <a:prstGeom prst="homePlate">
            <a:avLst>
              <a:gd name="adj" fmla="val 4277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7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412C04-CB24-4BBB-BCF5-D663B136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СИСТЕМА ОБРАЗОВАНИЯ В УЗБЕКИСТАНЕ</a:t>
            </a:r>
            <a:endParaRPr lang="ru-RU" dirty="0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7B5E8A1-D9E5-4F28-8983-0829358A0161}"/>
              </a:ext>
            </a:extLst>
          </p:cNvPr>
          <p:cNvGrpSpPr/>
          <p:nvPr/>
        </p:nvGrpSpPr>
        <p:grpSpPr>
          <a:xfrm>
            <a:off x="849582" y="1173803"/>
            <a:ext cx="10356132" cy="5544000"/>
            <a:chOff x="396876" y="876300"/>
            <a:chExt cx="11503024" cy="5944783"/>
          </a:xfrm>
        </p:grpSpPr>
        <p:sp>
          <p:nvSpPr>
            <p:cNvPr id="60" name="Полилиния 100">
              <a:extLst>
                <a:ext uri="{FF2B5EF4-FFF2-40B4-BE49-F238E27FC236}">
                  <a16:creationId xmlns:a16="http://schemas.microsoft.com/office/drawing/2014/main" id="{D712EC67-D1A7-463F-A126-EAF6BFC42F1D}"/>
                </a:ext>
              </a:extLst>
            </p:cNvPr>
            <p:cNvSpPr/>
            <p:nvPr/>
          </p:nvSpPr>
          <p:spPr>
            <a:xfrm>
              <a:off x="2416913" y="876300"/>
              <a:ext cx="7669255" cy="3618576"/>
            </a:xfrm>
            <a:custGeom>
              <a:avLst/>
              <a:gdLst>
                <a:gd name="connsiteX0" fmla="*/ 4972128 w 7355155"/>
                <a:gd name="connsiteY0" fmla="*/ 0 h 4023311"/>
                <a:gd name="connsiteX1" fmla="*/ 7355155 w 7355155"/>
                <a:gd name="connsiteY1" fmla="*/ 0 h 4023311"/>
                <a:gd name="connsiteX2" fmla="*/ 7355155 w 7355155"/>
                <a:gd name="connsiteY2" fmla="*/ 2785049 h 4023311"/>
                <a:gd name="connsiteX3" fmla="*/ 4972128 w 7355155"/>
                <a:gd name="connsiteY3" fmla="*/ 2785049 h 4023311"/>
                <a:gd name="connsiteX4" fmla="*/ 4972128 w 7355155"/>
                <a:gd name="connsiteY4" fmla="*/ 4023311 h 4023311"/>
                <a:gd name="connsiteX5" fmla="*/ 0 w 7355155"/>
                <a:gd name="connsiteY5" fmla="*/ 4023311 h 4023311"/>
                <a:gd name="connsiteX6" fmla="*/ 0 w 7355155"/>
                <a:gd name="connsiteY6" fmla="*/ 391 h 4023311"/>
                <a:gd name="connsiteX7" fmla="*/ 4972128 w 7355155"/>
                <a:gd name="connsiteY7" fmla="*/ 391 h 402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5155" h="4023311">
                  <a:moveTo>
                    <a:pt x="4972128" y="0"/>
                  </a:moveTo>
                  <a:lnTo>
                    <a:pt x="7355155" y="0"/>
                  </a:lnTo>
                  <a:lnTo>
                    <a:pt x="7355155" y="2785049"/>
                  </a:lnTo>
                  <a:lnTo>
                    <a:pt x="4972128" y="2785049"/>
                  </a:lnTo>
                  <a:lnTo>
                    <a:pt x="4972128" y="4023311"/>
                  </a:lnTo>
                  <a:lnTo>
                    <a:pt x="0" y="4023311"/>
                  </a:lnTo>
                  <a:lnTo>
                    <a:pt x="0" y="391"/>
                  </a:lnTo>
                  <a:lnTo>
                    <a:pt x="4972128" y="39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370F752C-FE0F-4DF4-B233-07102B0D3977}"/>
                </a:ext>
              </a:extLst>
            </p:cNvPr>
            <p:cNvCxnSpPr/>
            <p:nvPr/>
          </p:nvCxnSpPr>
          <p:spPr>
            <a:xfrm>
              <a:off x="8826534" y="3141404"/>
              <a:ext cx="0" cy="28800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B58BA414-BFF9-4159-BA8D-B74CBA62F072}"/>
                </a:ext>
              </a:extLst>
            </p:cNvPr>
            <p:cNvCxnSpPr/>
            <p:nvPr/>
          </p:nvCxnSpPr>
          <p:spPr>
            <a:xfrm>
              <a:off x="3663589" y="3325175"/>
              <a:ext cx="0" cy="8836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473C369B-873D-44BA-8DF7-8631616E1B44}"/>
                </a:ext>
              </a:extLst>
            </p:cNvPr>
            <p:cNvCxnSpPr/>
            <p:nvPr/>
          </p:nvCxnSpPr>
          <p:spPr>
            <a:xfrm>
              <a:off x="8860948" y="1110852"/>
              <a:ext cx="0" cy="1365285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5" name="Полилиния 112">
              <a:extLst>
                <a:ext uri="{FF2B5EF4-FFF2-40B4-BE49-F238E27FC236}">
                  <a16:creationId xmlns:a16="http://schemas.microsoft.com/office/drawing/2014/main" id="{B40EA0AE-9ACC-4E0D-A3B5-E1695DC847F0}"/>
                </a:ext>
              </a:extLst>
            </p:cNvPr>
            <p:cNvSpPr/>
            <p:nvPr/>
          </p:nvSpPr>
          <p:spPr>
            <a:xfrm>
              <a:off x="2489251" y="3462482"/>
              <a:ext cx="7608718" cy="3113100"/>
            </a:xfrm>
            <a:custGeom>
              <a:avLst/>
              <a:gdLst>
                <a:gd name="connsiteX0" fmla="*/ 4953948 w 7371915"/>
                <a:gd name="connsiteY0" fmla="*/ 0 h 3536384"/>
                <a:gd name="connsiteX1" fmla="*/ 7371915 w 7371915"/>
                <a:gd name="connsiteY1" fmla="*/ 0 h 3536384"/>
                <a:gd name="connsiteX2" fmla="*/ 7371915 w 7371915"/>
                <a:gd name="connsiteY2" fmla="*/ 1292515 h 3536384"/>
                <a:gd name="connsiteX3" fmla="*/ 7371915 w 7371915"/>
                <a:gd name="connsiteY3" fmla="*/ 2243869 h 3536384"/>
                <a:gd name="connsiteX4" fmla="*/ 7371915 w 7371915"/>
                <a:gd name="connsiteY4" fmla="*/ 3536384 h 3536384"/>
                <a:gd name="connsiteX5" fmla="*/ 0 w 7371915"/>
                <a:gd name="connsiteY5" fmla="*/ 3536384 h 3536384"/>
                <a:gd name="connsiteX6" fmla="*/ 0 w 7371915"/>
                <a:gd name="connsiteY6" fmla="*/ 1292515 h 3536384"/>
                <a:gd name="connsiteX7" fmla="*/ 4953948 w 7371915"/>
                <a:gd name="connsiteY7" fmla="*/ 1292515 h 353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1915" h="3536384">
                  <a:moveTo>
                    <a:pt x="4953948" y="0"/>
                  </a:moveTo>
                  <a:lnTo>
                    <a:pt x="7371915" y="0"/>
                  </a:lnTo>
                  <a:lnTo>
                    <a:pt x="7371915" y="1292515"/>
                  </a:lnTo>
                  <a:lnTo>
                    <a:pt x="7371915" y="2243869"/>
                  </a:lnTo>
                  <a:lnTo>
                    <a:pt x="7371915" y="3536384"/>
                  </a:lnTo>
                  <a:lnTo>
                    <a:pt x="0" y="3536384"/>
                  </a:lnTo>
                  <a:lnTo>
                    <a:pt x="0" y="1292515"/>
                  </a:lnTo>
                  <a:lnTo>
                    <a:pt x="4953948" y="12925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BC9EB750-C65A-4BD6-A97B-11C69825501C}"/>
                </a:ext>
              </a:extLst>
            </p:cNvPr>
            <p:cNvSpPr/>
            <p:nvPr/>
          </p:nvSpPr>
          <p:spPr>
            <a:xfrm>
              <a:off x="396876" y="1058366"/>
              <a:ext cx="781208" cy="350057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6CB62C3A-9BCB-4444-BADB-501975367901}"/>
                </a:ext>
              </a:extLst>
            </p:cNvPr>
            <p:cNvCxnSpPr/>
            <p:nvPr/>
          </p:nvCxnSpPr>
          <p:spPr>
            <a:xfrm rot="5400000">
              <a:off x="7649569" y="2753174"/>
              <a:ext cx="0" cy="35216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5BCBA8FA-FDC8-4C82-8FE7-36DAECC5462F}"/>
                </a:ext>
              </a:extLst>
            </p:cNvPr>
            <p:cNvCxnSpPr/>
            <p:nvPr/>
          </p:nvCxnSpPr>
          <p:spPr>
            <a:xfrm>
              <a:off x="3653757" y="2577091"/>
              <a:ext cx="0" cy="352166"/>
            </a:xfrm>
            <a:prstGeom prst="line">
              <a:avLst/>
            </a:prstGeom>
            <a:ln>
              <a:solidFill>
                <a:srgbClr val="843C0C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29776164-4FD3-410A-93B6-45178D82197D}"/>
                </a:ext>
              </a:extLst>
            </p:cNvPr>
            <p:cNvCxnSpPr/>
            <p:nvPr/>
          </p:nvCxnSpPr>
          <p:spPr>
            <a:xfrm>
              <a:off x="3653757" y="2585786"/>
              <a:ext cx="5182610" cy="0"/>
            </a:xfrm>
            <a:prstGeom prst="line">
              <a:avLst/>
            </a:prstGeom>
            <a:ln>
              <a:solidFill>
                <a:srgbClr val="843C0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3367597C-6942-4DF7-9DCB-3311A8D3FDDA}"/>
                </a:ext>
              </a:extLst>
            </p:cNvPr>
            <p:cNvCxnSpPr/>
            <p:nvPr/>
          </p:nvCxnSpPr>
          <p:spPr>
            <a:xfrm>
              <a:off x="4368151" y="3413535"/>
              <a:ext cx="0" cy="22862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DC68D3F2-D4D8-4384-AEF3-0C3CE669FCB6}"/>
                </a:ext>
              </a:extLst>
            </p:cNvPr>
            <p:cNvCxnSpPr/>
            <p:nvPr/>
          </p:nvCxnSpPr>
          <p:spPr>
            <a:xfrm>
              <a:off x="6162298" y="3421924"/>
              <a:ext cx="0" cy="22862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735FE5DB-61CC-41B9-AD30-00C6A990F962}"/>
                </a:ext>
              </a:extLst>
            </p:cNvPr>
            <p:cNvCxnSpPr/>
            <p:nvPr/>
          </p:nvCxnSpPr>
          <p:spPr>
            <a:xfrm>
              <a:off x="8364443" y="3426112"/>
              <a:ext cx="0" cy="228621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6F9E0145-AFBC-44C3-B92B-F8FD45605E27}"/>
                </a:ext>
              </a:extLst>
            </p:cNvPr>
            <p:cNvCxnSpPr>
              <a:stCxn id="88" idx="2"/>
            </p:cNvCxnSpPr>
            <p:nvPr/>
          </p:nvCxnSpPr>
          <p:spPr>
            <a:xfrm>
              <a:off x="8860948" y="4429196"/>
              <a:ext cx="0" cy="8836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13F0401E-5060-4F89-BE0D-0E85A6C28BEC}"/>
                </a:ext>
              </a:extLst>
            </p:cNvPr>
            <p:cNvCxnSpPr>
              <a:stCxn id="81" idx="0"/>
              <a:endCxn id="97" idx="0"/>
            </p:cNvCxnSpPr>
            <p:nvPr/>
          </p:nvCxnSpPr>
          <p:spPr>
            <a:xfrm>
              <a:off x="6282401" y="4642042"/>
              <a:ext cx="0" cy="1955387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62FCB4B-6E48-469B-90C6-FE37C01C1404}"/>
                </a:ext>
              </a:extLst>
            </p:cNvPr>
            <p:cNvSpPr/>
            <p:nvPr/>
          </p:nvSpPr>
          <p:spPr>
            <a:xfrm>
              <a:off x="2507310" y="6327033"/>
              <a:ext cx="7550183" cy="2236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</a:rPr>
                <a:t>Дошкольное образование (детский сад)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1D55FA-F5A0-456F-B19D-7420671579E0}"/>
                </a:ext>
              </a:extLst>
            </p:cNvPr>
            <p:cNvSpPr/>
            <p:nvPr/>
          </p:nvSpPr>
          <p:spPr>
            <a:xfrm>
              <a:off x="2507309" y="5480185"/>
              <a:ext cx="7550183" cy="771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Начальная школа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F1A32BD5-9801-44ED-BE66-475425C7A41A}"/>
                </a:ext>
              </a:extLst>
            </p:cNvPr>
            <p:cNvSpPr/>
            <p:nvPr/>
          </p:nvSpPr>
          <p:spPr>
            <a:xfrm>
              <a:off x="1378675" y="6327033"/>
              <a:ext cx="992421" cy="2236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3-7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3189B113-CB17-4F49-A1D6-7B4E471F83D2}"/>
                </a:ext>
              </a:extLst>
            </p:cNvPr>
            <p:cNvSpPr/>
            <p:nvPr/>
          </p:nvSpPr>
          <p:spPr>
            <a:xfrm>
              <a:off x="1378674" y="5481561"/>
              <a:ext cx="992421" cy="77176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7-10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3274F2CF-CE92-4A58-A594-69BE71969332}"/>
                </a:ext>
              </a:extLst>
            </p:cNvPr>
            <p:cNvSpPr/>
            <p:nvPr/>
          </p:nvSpPr>
          <p:spPr>
            <a:xfrm>
              <a:off x="10135327" y="6318735"/>
              <a:ext cx="797829" cy="2236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4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B272848B-B777-4F4B-8E83-B84DEE4489AF}"/>
                </a:ext>
              </a:extLst>
            </p:cNvPr>
            <p:cNvSpPr/>
            <p:nvPr/>
          </p:nvSpPr>
          <p:spPr>
            <a:xfrm>
              <a:off x="10135327" y="5475337"/>
              <a:ext cx="797829" cy="77176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4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CCD2268E-9EDE-4830-88DA-ED0C7F046CAA}"/>
                </a:ext>
              </a:extLst>
            </p:cNvPr>
            <p:cNvSpPr/>
            <p:nvPr/>
          </p:nvSpPr>
          <p:spPr>
            <a:xfrm>
              <a:off x="2507309" y="4642042"/>
              <a:ext cx="7550183" cy="7717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Базовое среднее образование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E4438DD2-F2EC-4A89-BABF-18BDFE03DED1}"/>
                </a:ext>
              </a:extLst>
            </p:cNvPr>
            <p:cNvSpPr/>
            <p:nvPr/>
          </p:nvSpPr>
          <p:spPr>
            <a:xfrm>
              <a:off x="1378674" y="4636089"/>
              <a:ext cx="992421" cy="77176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11-15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3BE53850-9323-452B-86CE-E7FFD0BB8343}"/>
                </a:ext>
              </a:extLst>
            </p:cNvPr>
            <p:cNvSpPr/>
            <p:nvPr/>
          </p:nvSpPr>
          <p:spPr>
            <a:xfrm>
              <a:off x="10135327" y="4631939"/>
              <a:ext cx="797829" cy="77176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5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8DCCABE8-183E-4827-B99C-3AA34DAD8D79}"/>
                </a:ext>
              </a:extLst>
            </p:cNvPr>
            <p:cNvSpPr/>
            <p:nvPr/>
          </p:nvSpPr>
          <p:spPr>
            <a:xfrm>
              <a:off x="5119317" y="3538342"/>
              <a:ext cx="2354169" cy="89085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Академический лицей</a:t>
              </a:r>
              <a:endParaRPr lang="ru-RU" sz="1600" i="1" dirty="0">
                <a:solidFill>
                  <a:srgbClr val="002060"/>
                </a:solidFill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7155CF15-3703-47E7-9ACB-86503FA22D80}"/>
                </a:ext>
              </a:extLst>
            </p:cNvPr>
            <p:cNvSpPr/>
            <p:nvPr/>
          </p:nvSpPr>
          <p:spPr>
            <a:xfrm>
              <a:off x="1378674" y="3538748"/>
              <a:ext cx="992421" cy="8908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16-17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6FA8FF8-86DE-474C-9387-7A909FFC82CD}"/>
                </a:ext>
              </a:extLst>
            </p:cNvPr>
            <p:cNvSpPr/>
            <p:nvPr/>
          </p:nvSpPr>
          <p:spPr>
            <a:xfrm>
              <a:off x="10135327" y="3536673"/>
              <a:ext cx="797829" cy="89085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2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0A8F9738-022C-4824-9363-10BEF429A9E6}"/>
                </a:ext>
              </a:extLst>
            </p:cNvPr>
            <p:cNvSpPr/>
            <p:nvPr/>
          </p:nvSpPr>
          <p:spPr>
            <a:xfrm>
              <a:off x="2512176" y="3538342"/>
              <a:ext cx="2349701" cy="8908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Профессиональная школа</a:t>
              </a:r>
              <a:endParaRPr lang="ru-RU" sz="1600" i="1" dirty="0">
                <a:solidFill>
                  <a:srgbClr val="002060"/>
                </a:solidFill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E3B981-0738-42F1-BE47-30A60117D82F}"/>
                </a:ext>
              </a:extLst>
            </p:cNvPr>
            <p:cNvSpPr/>
            <p:nvPr/>
          </p:nvSpPr>
          <p:spPr>
            <a:xfrm>
              <a:off x="7683863" y="3538342"/>
              <a:ext cx="2354169" cy="8908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Среднее образование</a:t>
              </a: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072F0E1-7342-4B9F-BA25-23738120D43B}"/>
                </a:ext>
              </a:extLst>
            </p:cNvPr>
            <p:cNvSpPr/>
            <p:nvPr/>
          </p:nvSpPr>
          <p:spPr>
            <a:xfrm>
              <a:off x="1378674" y="2184634"/>
              <a:ext cx="992421" cy="116193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6C5343D4-A73D-44B4-AE14-178D9DF90A99}"/>
                </a:ext>
              </a:extLst>
            </p:cNvPr>
            <p:cNvSpPr/>
            <p:nvPr/>
          </p:nvSpPr>
          <p:spPr>
            <a:xfrm>
              <a:off x="10135327" y="2064341"/>
              <a:ext cx="797829" cy="116851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4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D8DBB7C2-3BA7-45A5-9CA2-4623EE65D121}"/>
                </a:ext>
              </a:extLst>
            </p:cNvPr>
            <p:cNvSpPr/>
            <p:nvPr/>
          </p:nvSpPr>
          <p:spPr>
            <a:xfrm>
              <a:off x="2523524" y="2688502"/>
              <a:ext cx="2349701" cy="66817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Техникум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A8615074-BD73-475C-A327-EEA2876DA0C6}"/>
                </a:ext>
              </a:extLst>
            </p:cNvPr>
            <p:cNvSpPr/>
            <p:nvPr/>
          </p:nvSpPr>
          <p:spPr>
            <a:xfrm>
              <a:off x="7695211" y="2038219"/>
              <a:ext cx="2354169" cy="11946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Бакалавр</a:t>
              </a:r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en-US" dirty="0">
                <a:solidFill>
                  <a:srgbClr val="002060"/>
                </a:solidFill>
              </a:endParaRPr>
            </a:p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B3ED7D16-7234-4871-AFF6-1070961E21C9}"/>
                </a:ext>
              </a:extLst>
            </p:cNvPr>
            <p:cNvSpPr/>
            <p:nvPr/>
          </p:nvSpPr>
          <p:spPr>
            <a:xfrm>
              <a:off x="10135327" y="1375540"/>
              <a:ext cx="778369" cy="60123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1-2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87AEC28B-4F1A-4958-8636-54F28DC58553}"/>
                </a:ext>
              </a:extLst>
            </p:cNvPr>
            <p:cNvSpPr/>
            <p:nvPr/>
          </p:nvSpPr>
          <p:spPr>
            <a:xfrm>
              <a:off x="7703323" y="1375541"/>
              <a:ext cx="2354169" cy="60123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Магистратура</a:t>
              </a: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AFF942AE-1F2D-4099-B472-2F6FA433B95A}"/>
                </a:ext>
              </a:extLst>
            </p:cNvPr>
            <p:cNvSpPr/>
            <p:nvPr/>
          </p:nvSpPr>
          <p:spPr>
            <a:xfrm>
              <a:off x="1368944" y="2885516"/>
              <a:ext cx="1002151" cy="331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17-19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86BC57A3-981A-4737-A65A-01DB3BD28FB2}"/>
                </a:ext>
              </a:extLst>
            </p:cNvPr>
            <p:cNvSpPr/>
            <p:nvPr/>
          </p:nvSpPr>
          <p:spPr>
            <a:xfrm>
              <a:off x="1368943" y="2316008"/>
              <a:ext cx="1002151" cy="331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20-21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CBA80730-1672-4737-A3EF-B91725845C42}"/>
                </a:ext>
              </a:extLst>
            </p:cNvPr>
            <p:cNvSpPr/>
            <p:nvPr/>
          </p:nvSpPr>
          <p:spPr>
            <a:xfrm>
              <a:off x="2507309" y="6597429"/>
              <a:ext cx="7550183" cy="2236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</a:rPr>
                <a:t>этапы обучения</a:t>
              </a: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BAF3DB9C-1C88-4EF2-BC5E-BCA48E6C5FD0}"/>
                </a:ext>
              </a:extLst>
            </p:cNvPr>
            <p:cNvSpPr/>
            <p:nvPr/>
          </p:nvSpPr>
          <p:spPr>
            <a:xfrm>
              <a:off x="1378674" y="6597429"/>
              <a:ext cx="992421" cy="2236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</a:rPr>
                <a:t>Возраст</a:t>
              </a: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28F5C6BE-5BD0-4BCF-8432-AC5165A55876}"/>
                </a:ext>
              </a:extLst>
            </p:cNvPr>
            <p:cNvSpPr/>
            <p:nvPr/>
          </p:nvSpPr>
          <p:spPr>
            <a:xfrm>
              <a:off x="10135327" y="6589130"/>
              <a:ext cx="797829" cy="2236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Годы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E8DF68BB-C188-4C1A-BD00-A2D2FC64BABD}"/>
                </a:ext>
              </a:extLst>
            </p:cNvPr>
            <p:cNvSpPr/>
            <p:nvPr/>
          </p:nvSpPr>
          <p:spPr>
            <a:xfrm>
              <a:off x="10135327" y="989732"/>
              <a:ext cx="778369" cy="338298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3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E121BA92-F861-4530-8B28-D719F1006A9C}"/>
                </a:ext>
              </a:extLst>
            </p:cNvPr>
            <p:cNvSpPr/>
            <p:nvPr/>
          </p:nvSpPr>
          <p:spPr>
            <a:xfrm>
              <a:off x="7695211" y="989731"/>
              <a:ext cx="2354169" cy="3382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Докторантура</a:t>
              </a:r>
            </a:p>
          </p:txBody>
        </p:sp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A26DA883-B2B1-42A7-B76D-B93B5F525E4E}"/>
                </a:ext>
              </a:extLst>
            </p:cNvPr>
            <p:cNvCxnSpPr/>
            <p:nvPr/>
          </p:nvCxnSpPr>
          <p:spPr>
            <a:xfrm>
              <a:off x="3678339" y="4431991"/>
              <a:ext cx="0" cy="8836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FDEA4603-14BB-4878-A225-CC46981F46D5}"/>
                </a:ext>
              </a:extLst>
            </p:cNvPr>
            <p:cNvCxnSpPr/>
            <p:nvPr/>
          </p:nvCxnSpPr>
          <p:spPr>
            <a:xfrm>
              <a:off x="6299942" y="4427796"/>
              <a:ext cx="0" cy="8836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28F304DD-5D9A-4045-BC40-C6434299680E}"/>
                </a:ext>
              </a:extLst>
            </p:cNvPr>
            <p:cNvCxnSpPr/>
            <p:nvPr/>
          </p:nvCxnSpPr>
          <p:spPr>
            <a:xfrm>
              <a:off x="6299942" y="4545185"/>
              <a:ext cx="0" cy="8836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97834FE6-774E-4F1A-B352-B065A526324C}"/>
                </a:ext>
              </a:extLst>
            </p:cNvPr>
            <p:cNvCxnSpPr/>
            <p:nvPr/>
          </p:nvCxnSpPr>
          <p:spPr>
            <a:xfrm>
              <a:off x="3678339" y="4527341"/>
              <a:ext cx="5182610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504A62F9-45F6-466C-9093-7CC9DD41724D}"/>
                </a:ext>
              </a:extLst>
            </p:cNvPr>
            <p:cNvCxnSpPr/>
            <p:nvPr/>
          </p:nvCxnSpPr>
          <p:spPr>
            <a:xfrm>
              <a:off x="6275360" y="3320981"/>
              <a:ext cx="0" cy="8836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28B2BF46-C482-49F9-8725-1935D01FCB8E}"/>
                </a:ext>
              </a:extLst>
            </p:cNvPr>
            <p:cNvCxnSpPr/>
            <p:nvPr/>
          </p:nvCxnSpPr>
          <p:spPr>
            <a:xfrm>
              <a:off x="3653757" y="3420526"/>
              <a:ext cx="5182610" cy="0"/>
            </a:xfrm>
            <a:prstGeom prst="line">
              <a:avLst/>
            </a:prstGeom>
            <a:ln>
              <a:solidFill>
                <a:srgbClr val="548235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F169C992-E941-4A95-BFE4-ACE8A2DCA0D0}"/>
                </a:ext>
              </a:extLst>
            </p:cNvPr>
            <p:cNvSpPr/>
            <p:nvPr/>
          </p:nvSpPr>
          <p:spPr>
            <a:xfrm>
              <a:off x="1378674" y="926609"/>
              <a:ext cx="992421" cy="116193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LLL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97F6BAC1-3036-42AB-BE30-529D405300C5}"/>
                </a:ext>
              </a:extLst>
            </p:cNvPr>
            <p:cNvSpPr/>
            <p:nvPr/>
          </p:nvSpPr>
          <p:spPr>
            <a:xfrm>
              <a:off x="11118692" y="3420525"/>
              <a:ext cx="781208" cy="33475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8A33366-D9F4-455A-849B-2C9222F2F7D0}"/>
                </a:ext>
              </a:extLst>
            </p:cNvPr>
            <p:cNvSpPr txBox="1"/>
            <p:nvPr/>
          </p:nvSpPr>
          <p:spPr>
            <a:xfrm rot="16200000">
              <a:off x="-982010" y="2504156"/>
              <a:ext cx="3519677" cy="649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Министерство высшего </a:t>
              </a:r>
              <a:endParaRPr lang="en-US" sz="1600" b="1" dirty="0">
                <a:solidFill>
                  <a:srgbClr val="002060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образования, науки и инноваций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2318AC2-A9DA-4091-96C8-51C222477F9C}"/>
                </a:ext>
              </a:extLst>
            </p:cNvPr>
            <p:cNvSpPr txBox="1"/>
            <p:nvPr/>
          </p:nvSpPr>
          <p:spPr>
            <a:xfrm rot="5400000">
              <a:off x="9907071" y="4823037"/>
              <a:ext cx="3239920" cy="649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Министерство дошкольного и </a:t>
              </a:r>
              <a:endParaRPr lang="en-US" sz="1600" b="1" dirty="0">
                <a:solidFill>
                  <a:srgbClr val="002060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</a:rPr>
                <a:t>школьного образования</a:t>
              </a:r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03C4D1EA-1E5D-4596-9600-696741CBD88B}"/>
                </a:ext>
              </a:extLst>
            </p:cNvPr>
            <p:cNvSpPr/>
            <p:nvPr/>
          </p:nvSpPr>
          <p:spPr>
            <a:xfrm>
              <a:off x="2581473" y="1133573"/>
              <a:ext cx="4777849" cy="10918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Структура системы 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400" b="1" dirty="0">
                  <a:solidFill>
                    <a:srgbClr val="002060"/>
                  </a:solidFill>
                </a:rPr>
                <a:t>образования</a:t>
              </a:r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85DD83E0-719B-48EE-A8AB-15E8120981DD}"/>
                </a:ext>
              </a:extLst>
            </p:cNvPr>
            <p:cNvSpPr/>
            <p:nvPr/>
          </p:nvSpPr>
          <p:spPr>
            <a:xfrm>
              <a:off x="5130665" y="2897146"/>
              <a:ext cx="2354169" cy="4595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002060"/>
                  </a:solidFill>
                </a:rPr>
                <a:t>Колледж</a:t>
              </a:r>
              <a:endParaRPr lang="ru-RU" sz="1600" i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6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6AA006-DBF4-42AB-A37A-5650B933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ТЕКУЩАЯ СИТУАЦИЯ</a:t>
            </a:r>
            <a:endParaRPr lang="ru-RU" dirty="0"/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60B83089-04C5-4EF0-83D6-9A00EF58493B}"/>
              </a:ext>
            </a:extLst>
          </p:cNvPr>
          <p:cNvSpPr/>
          <p:nvPr/>
        </p:nvSpPr>
        <p:spPr>
          <a:xfrm>
            <a:off x="95253" y="1273052"/>
            <a:ext cx="3562310" cy="525817"/>
          </a:xfrm>
          <a:prstGeom prst="rect">
            <a:avLst/>
          </a:prstGeom>
          <a:solidFill>
            <a:srgbClr val="222E7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93578">
              <a:defRPr/>
            </a:pPr>
            <a:endParaRPr lang="uz-Cyrl-UZ" b="1" kern="0" dirty="0">
              <a:solidFill>
                <a:schemeClr val="bg1"/>
              </a:solidFill>
            </a:endParaRP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8B765D51-9A7D-49E6-9880-4C50B158EF85}"/>
              </a:ext>
            </a:extLst>
          </p:cNvPr>
          <p:cNvSpPr/>
          <p:nvPr/>
        </p:nvSpPr>
        <p:spPr>
          <a:xfrm>
            <a:off x="4049978" y="1273052"/>
            <a:ext cx="3556804" cy="525817"/>
          </a:xfrm>
          <a:prstGeom prst="rect">
            <a:avLst/>
          </a:prstGeom>
          <a:solidFill>
            <a:srgbClr val="222E7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93578">
              <a:defRPr/>
            </a:pPr>
            <a:endParaRPr lang="uz-Cyrl-UZ" sz="1600" b="1" kern="0" dirty="0">
              <a:solidFill>
                <a:schemeClr val="bg1"/>
              </a:solidFill>
            </a:endParaRPr>
          </a:p>
        </p:txBody>
      </p:sp>
      <p:sp>
        <p:nvSpPr>
          <p:cNvPr id="59" name="Rectangle 11">
            <a:extLst>
              <a:ext uri="{FF2B5EF4-FFF2-40B4-BE49-F238E27FC236}">
                <a16:creationId xmlns:a16="http://schemas.microsoft.com/office/drawing/2014/main" id="{EAC8EEE3-174F-4552-AC4A-0CFFF7033BB5}"/>
              </a:ext>
            </a:extLst>
          </p:cNvPr>
          <p:cNvSpPr/>
          <p:nvPr/>
        </p:nvSpPr>
        <p:spPr>
          <a:xfrm>
            <a:off x="8217487" y="1274083"/>
            <a:ext cx="3553864" cy="523755"/>
          </a:xfrm>
          <a:prstGeom prst="rect">
            <a:avLst/>
          </a:prstGeom>
          <a:solidFill>
            <a:srgbClr val="222E7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93578">
              <a:defRPr/>
            </a:pPr>
            <a:endParaRPr lang="uz-Cyrl-UZ" sz="1000" b="1" kern="0" dirty="0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ECEE1BBD-966E-4C43-93D0-DDD10F2A1059}"/>
              </a:ext>
            </a:extLst>
          </p:cNvPr>
          <p:cNvCxnSpPr>
            <a:cxnSpLocks/>
          </p:cNvCxnSpPr>
          <p:nvPr/>
        </p:nvCxnSpPr>
        <p:spPr>
          <a:xfrm>
            <a:off x="3880234" y="1443374"/>
            <a:ext cx="0" cy="5195364"/>
          </a:xfrm>
          <a:prstGeom prst="line">
            <a:avLst/>
          </a:prstGeom>
          <a:ln w="19050">
            <a:solidFill>
              <a:srgbClr val="222E7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8995564-291A-4664-89E5-A9B1A834C490}"/>
              </a:ext>
            </a:extLst>
          </p:cNvPr>
          <p:cNvCxnSpPr>
            <a:cxnSpLocks/>
          </p:cNvCxnSpPr>
          <p:nvPr/>
        </p:nvCxnSpPr>
        <p:spPr>
          <a:xfrm>
            <a:off x="7839038" y="1443374"/>
            <a:ext cx="0" cy="5195364"/>
          </a:xfrm>
          <a:prstGeom prst="line">
            <a:avLst/>
          </a:prstGeom>
          <a:ln w="19050">
            <a:solidFill>
              <a:srgbClr val="222E7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63EBDD9-DEB0-4ABA-A42C-C1DE1E336476}"/>
              </a:ext>
            </a:extLst>
          </p:cNvPr>
          <p:cNvSpPr/>
          <p:nvPr/>
        </p:nvSpPr>
        <p:spPr>
          <a:xfrm>
            <a:off x="1135742" y="2147083"/>
            <a:ext cx="2142631" cy="462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Профессиональная</a:t>
            </a:r>
            <a:r>
              <a:rPr lang="en-US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школа 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74D33F2-1215-450C-816E-D9283A68D708}"/>
              </a:ext>
            </a:extLst>
          </p:cNvPr>
          <p:cNvSpPr/>
          <p:nvPr/>
        </p:nvSpPr>
        <p:spPr>
          <a:xfrm>
            <a:off x="2660016" y="1199442"/>
            <a:ext cx="100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93ECDF93-3A76-464F-A7F6-97F20AA0DA44}"/>
              </a:ext>
            </a:extLst>
          </p:cNvPr>
          <p:cNvSpPr/>
          <p:nvPr/>
        </p:nvSpPr>
        <p:spPr>
          <a:xfrm>
            <a:off x="814918" y="1230221"/>
            <a:ext cx="2232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3578">
              <a:defRPr/>
            </a:pPr>
            <a:r>
              <a:rPr lang="uz-Cyrl-UZ" sz="1600" b="1" kern="0" dirty="0">
                <a:solidFill>
                  <a:schemeClr val="bg1"/>
                </a:solidFill>
              </a:rPr>
              <a:t>Профессиональная</a:t>
            </a:r>
            <a:r>
              <a:rPr lang="en-US" sz="1600" b="1" kern="0" dirty="0">
                <a:solidFill>
                  <a:schemeClr val="bg1"/>
                </a:solidFill>
              </a:rPr>
              <a:t> </a:t>
            </a:r>
            <a:r>
              <a:rPr lang="uz-Cyrl-UZ" sz="1600" b="1" kern="0" dirty="0">
                <a:solidFill>
                  <a:schemeClr val="bg1"/>
                </a:solidFill>
              </a:rPr>
              <a:t>школа 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122B98CD-4F22-4968-A5A9-5BFE9478B5FC}"/>
              </a:ext>
            </a:extLst>
          </p:cNvPr>
          <p:cNvGrpSpPr/>
          <p:nvPr/>
        </p:nvGrpSpPr>
        <p:grpSpPr>
          <a:xfrm>
            <a:off x="191033" y="1325103"/>
            <a:ext cx="396012" cy="395007"/>
            <a:chOff x="161085" y="1927559"/>
            <a:chExt cx="396012" cy="395007"/>
          </a:xfrm>
          <a:solidFill>
            <a:schemeClr val="bg1"/>
          </a:solidFill>
        </p:grpSpPr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6FC8E854-71D5-48E3-9D22-868EDF286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1085" y="1927559"/>
              <a:ext cx="396012" cy="390440"/>
            </a:xfrm>
            <a:custGeom>
              <a:avLst/>
              <a:gdLst>
                <a:gd name="T0" fmla="*/ 21539 w 29552"/>
                <a:gd name="T1" fmla="*/ 21998 h 29352"/>
                <a:gd name="T2" fmla="*/ 20624 w 29552"/>
                <a:gd name="T3" fmla="*/ 23796 h 29352"/>
                <a:gd name="T4" fmla="*/ 19421 w 29552"/>
                <a:gd name="T5" fmla="*/ 22133 h 29352"/>
                <a:gd name="T6" fmla="*/ 10085 w 29552"/>
                <a:gd name="T7" fmla="*/ 23546 h 29352"/>
                <a:gd name="T8" fmla="*/ 7982 w 29552"/>
                <a:gd name="T9" fmla="*/ 22981 h 29352"/>
                <a:gd name="T10" fmla="*/ 9851 w 29552"/>
                <a:gd name="T11" fmla="*/ 21725 h 29352"/>
                <a:gd name="T12" fmla="*/ 10085 w 29552"/>
                <a:gd name="T13" fmla="*/ 23546 h 29352"/>
                <a:gd name="T14" fmla="*/ 24293 w 29552"/>
                <a:gd name="T15" fmla="*/ 21698 h 29352"/>
                <a:gd name="T16" fmla="*/ 23905 w 29552"/>
                <a:gd name="T17" fmla="*/ 23796 h 29352"/>
                <a:gd name="T18" fmla="*/ 23039 w 29552"/>
                <a:gd name="T19" fmla="*/ 22558 h 29352"/>
                <a:gd name="T20" fmla="*/ 4407 w 29552"/>
                <a:gd name="T21" fmla="*/ 23512 h 29352"/>
                <a:gd name="T22" fmla="*/ 4361 w 29552"/>
                <a:gd name="T23" fmla="*/ 23370 h 29352"/>
                <a:gd name="T24" fmla="*/ 5419 w 29552"/>
                <a:gd name="T25" fmla="*/ 21699 h 29352"/>
                <a:gd name="T26" fmla="*/ 6462 w 29552"/>
                <a:gd name="T27" fmla="*/ 23457 h 29352"/>
                <a:gd name="T28" fmla="*/ 4407 w 29552"/>
                <a:gd name="T29" fmla="*/ 23512 h 29352"/>
                <a:gd name="T30" fmla="*/ 20730 w 29552"/>
                <a:gd name="T31" fmla="*/ 18259 h 29352"/>
                <a:gd name="T32" fmla="*/ 21553 w 29552"/>
                <a:gd name="T33" fmla="*/ 19559 h 29352"/>
                <a:gd name="T34" fmla="*/ 19421 w 29552"/>
                <a:gd name="T35" fmla="*/ 19065 h 29352"/>
                <a:gd name="T36" fmla="*/ 8279 w 29552"/>
                <a:gd name="T37" fmla="*/ 18279 h 29352"/>
                <a:gd name="T38" fmla="*/ 10114 w 29552"/>
                <a:gd name="T39" fmla="*/ 19559 h 29352"/>
                <a:gd name="T40" fmla="*/ 8012 w 29552"/>
                <a:gd name="T41" fmla="*/ 20106 h 29352"/>
                <a:gd name="T42" fmla="*/ 8279 w 29552"/>
                <a:gd name="T43" fmla="*/ 18279 h 29352"/>
                <a:gd name="T44" fmla="*/ 5701 w 29552"/>
                <a:gd name="T45" fmla="*/ 18260 h 29352"/>
                <a:gd name="T46" fmla="*/ 6229 w 29552"/>
                <a:gd name="T47" fmla="*/ 20331 h 29352"/>
                <a:gd name="T48" fmla="*/ 4388 w 29552"/>
                <a:gd name="T49" fmla="*/ 20097 h 29352"/>
                <a:gd name="T50" fmla="*/ 4650 w 29552"/>
                <a:gd name="T51" fmla="*/ 18283 h 29352"/>
                <a:gd name="T52" fmla="*/ 24116 w 29552"/>
                <a:gd name="T53" fmla="*/ 18259 h 29352"/>
                <a:gd name="T54" fmla="*/ 25131 w 29552"/>
                <a:gd name="T55" fmla="*/ 18562 h 29352"/>
                <a:gd name="T56" fmla="*/ 25168 w 29552"/>
                <a:gd name="T57" fmla="*/ 20013 h 29352"/>
                <a:gd name="T58" fmla="*/ 23042 w 29552"/>
                <a:gd name="T59" fmla="*/ 19972 h 29352"/>
                <a:gd name="T60" fmla="*/ 14355 w 29552"/>
                <a:gd name="T61" fmla="*/ 8437 h 29352"/>
                <a:gd name="T62" fmla="*/ 15219 w 29552"/>
                <a:gd name="T63" fmla="*/ 15211 h 29352"/>
                <a:gd name="T64" fmla="*/ 14355 w 29552"/>
                <a:gd name="T65" fmla="*/ 8437 h 29352"/>
                <a:gd name="T66" fmla="*/ 14385 w 29552"/>
                <a:gd name="T67" fmla="*/ 1003 h 29352"/>
                <a:gd name="T68" fmla="*/ 13498 w 29552"/>
                <a:gd name="T69" fmla="*/ 4637 h 29352"/>
                <a:gd name="T70" fmla="*/ 11685 w 29552"/>
                <a:gd name="T71" fmla="*/ 5929 h 29352"/>
                <a:gd name="T72" fmla="*/ 7153 w 29552"/>
                <a:gd name="T73" fmla="*/ 9157 h 29352"/>
                <a:gd name="T74" fmla="*/ 809 w 29552"/>
                <a:gd name="T75" fmla="*/ 13679 h 29352"/>
                <a:gd name="T76" fmla="*/ 5 w 29552"/>
                <a:gd name="T77" fmla="*/ 14625 h 29352"/>
                <a:gd name="T78" fmla="*/ 2089 w 29552"/>
                <a:gd name="T79" fmla="*/ 15373 h 29352"/>
                <a:gd name="T80" fmla="*/ 1423 w 29552"/>
                <a:gd name="T81" fmla="*/ 27836 h 29352"/>
                <a:gd name="T82" fmla="*/ 2315 w 29552"/>
                <a:gd name="T83" fmla="*/ 29304 h 29352"/>
                <a:gd name="T84" fmla="*/ 8313 w 29552"/>
                <a:gd name="T85" fmla="*/ 29297 h 29352"/>
                <a:gd name="T86" fmla="*/ 9351 w 29552"/>
                <a:gd name="T87" fmla="*/ 26702 h 29352"/>
                <a:gd name="T88" fmla="*/ 11579 w 29552"/>
                <a:gd name="T89" fmla="*/ 25011 h 29352"/>
                <a:gd name="T90" fmla="*/ 11597 w 29552"/>
                <a:gd name="T91" fmla="*/ 19947 h 29352"/>
                <a:gd name="T92" fmla="*/ 12191 w 29552"/>
                <a:gd name="T93" fmla="*/ 17998 h 29352"/>
                <a:gd name="T94" fmla="*/ 17938 w 29552"/>
                <a:gd name="T95" fmla="*/ 18640 h 29352"/>
                <a:gd name="T96" fmla="*/ 19038 w 29552"/>
                <a:gd name="T97" fmla="*/ 25236 h 29352"/>
                <a:gd name="T98" fmla="*/ 20298 w 29552"/>
                <a:gd name="T99" fmla="*/ 27886 h 29352"/>
                <a:gd name="T100" fmla="*/ 23622 w 29552"/>
                <a:gd name="T101" fmla="*/ 29304 h 29352"/>
                <a:gd name="T102" fmla="*/ 28070 w 29552"/>
                <a:gd name="T103" fmla="*/ 28944 h 29352"/>
                <a:gd name="T104" fmla="*/ 27438 w 29552"/>
                <a:gd name="T105" fmla="*/ 27323 h 29352"/>
                <a:gd name="T106" fmla="*/ 29497 w 29552"/>
                <a:gd name="T107" fmla="*/ 14815 h 29352"/>
                <a:gd name="T108" fmla="*/ 28747 w 29552"/>
                <a:gd name="T109" fmla="*/ 13694 h 29352"/>
                <a:gd name="T110" fmla="*/ 26031 w 29552"/>
                <a:gd name="T111" fmla="*/ 11753 h 29352"/>
                <a:gd name="T112" fmla="*/ 15152 w 29552"/>
                <a:gd name="T113" fmla="*/ 2754 h 29352"/>
                <a:gd name="T114" fmla="*/ 18764 w 29552"/>
                <a:gd name="T115" fmla="*/ 2819 h 29352"/>
                <a:gd name="T116" fmla="*/ 17404 w 29552"/>
                <a:gd name="T117" fmla="*/ 413 h 29352"/>
                <a:gd name="T118" fmla="*/ 15645 w 29552"/>
                <a:gd name="T119" fmla="*/ 96 h 29352"/>
                <a:gd name="T120" fmla="*/ 15166 w 29552"/>
                <a:gd name="T121" fmla="*/ 205 h 29352"/>
                <a:gd name="T122" fmla="*/ 15044 w 29552"/>
                <a:gd name="T123" fmla="*/ 89 h 29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552" h="29352">
                  <a:moveTo>
                    <a:pt x="20448" y="21699"/>
                  </a:moveTo>
                  <a:cubicBezTo>
                    <a:pt x="20863" y="21694"/>
                    <a:pt x="21449" y="21595"/>
                    <a:pt x="21539" y="21998"/>
                  </a:cubicBezTo>
                  <a:cubicBezTo>
                    <a:pt x="21575" y="22160"/>
                    <a:pt x="21567" y="23163"/>
                    <a:pt x="21553" y="23371"/>
                  </a:cubicBezTo>
                  <a:cubicBezTo>
                    <a:pt x="21518" y="23890"/>
                    <a:pt x="21097" y="23795"/>
                    <a:pt x="20624" y="23796"/>
                  </a:cubicBezTo>
                  <a:cubicBezTo>
                    <a:pt x="20163" y="23796"/>
                    <a:pt x="19609" y="23907"/>
                    <a:pt x="19465" y="23546"/>
                  </a:cubicBezTo>
                  <a:cubicBezTo>
                    <a:pt x="19382" y="23432"/>
                    <a:pt x="19410" y="22360"/>
                    <a:pt x="19421" y="22133"/>
                  </a:cubicBezTo>
                  <a:cubicBezTo>
                    <a:pt x="19449" y="21568"/>
                    <a:pt x="19938" y="21707"/>
                    <a:pt x="20448" y="21699"/>
                  </a:cubicBezTo>
                  <a:close/>
                  <a:moveTo>
                    <a:pt x="10085" y="23546"/>
                  </a:moveTo>
                  <a:cubicBezTo>
                    <a:pt x="9961" y="23841"/>
                    <a:pt x="9664" y="23794"/>
                    <a:pt x="9300" y="23796"/>
                  </a:cubicBezTo>
                  <a:cubicBezTo>
                    <a:pt x="8056" y="23801"/>
                    <a:pt x="7976" y="23917"/>
                    <a:pt x="7982" y="22981"/>
                  </a:cubicBezTo>
                  <a:cubicBezTo>
                    <a:pt x="7990" y="21793"/>
                    <a:pt x="7837" y="21697"/>
                    <a:pt x="8806" y="21698"/>
                  </a:cubicBezTo>
                  <a:cubicBezTo>
                    <a:pt x="9031" y="21699"/>
                    <a:pt x="9675" y="21673"/>
                    <a:pt x="9851" y="21725"/>
                  </a:cubicBezTo>
                  <a:cubicBezTo>
                    <a:pt x="10169" y="21820"/>
                    <a:pt x="10114" y="22148"/>
                    <a:pt x="10113" y="22522"/>
                  </a:cubicBezTo>
                  <a:cubicBezTo>
                    <a:pt x="10113" y="22717"/>
                    <a:pt x="10138" y="23420"/>
                    <a:pt x="10085" y="23546"/>
                  </a:cubicBezTo>
                  <a:close/>
                  <a:moveTo>
                    <a:pt x="23280" y="21745"/>
                  </a:moveTo>
                  <a:cubicBezTo>
                    <a:pt x="23475" y="21649"/>
                    <a:pt x="24039" y="21699"/>
                    <a:pt x="24293" y="21698"/>
                  </a:cubicBezTo>
                  <a:cubicBezTo>
                    <a:pt x="25309" y="21696"/>
                    <a:pt x="25167" y="21744"/>
                    <a:pt x="25173" y="22946"/>
                  </a:cubicBezTo>
                  <a:cubicBezTo>
                    <a:pt x="25179" y="23891"/>
                    <a:pt x="25140" y="23803"/>
                    <a:pt x="23905" y="23796"/>
                  </a:cubicBezTo>
                  <a:cubicBezTo>
                    <a:pt x="23547" y="23794"/>
                    <a:pt x="23193" y="23857"/>
                    <a:pt x="23075" y="23562"/>
                  </a:cubicBezTo>
                  <a:cubicBezTo>
                    <a:pt x="23007" y="23391"/>
                    <a:pt x="23039" y="22787"/>
                    <a:pt x="23039" y="22558"/>
                  </a:cubicBezTo>
                  <a:cubicBezTo>
                    <a:pt x="23039" y="22160"/>
                    <a:pt x="22972" y="21898"/>
                    <a:pt x="23280" y="21745"/>
                  </a:cubicBezTo>
                  <a:close/>
                  <a:moveTo>
                    <a:pt x="4407" y="23512"/>
                  </a:moveTo>
                  <a:cubicBezTo>
                    <a:pt x="4402" y="23504"/>
                    <a:pt x="4396" y="23482"/>
                    <a:pt x="4394" y="23487"/>
                  </a:cubicBezTo>
                  <a:lnTo>
                    <a:pt x="4361" y="23370"/>
                  </a:lnTo>
                  <a:cubicBezTo>
                    <a:pt x="4357" y="23331"/>
                    <a:pt x="4360" y="23238"/>
                    <a:pt x="4360" y="23193"/>
                  </a:cubicBezTo>
                  <a:cubicBezTo>
                    <a:pt x="4375" y="21642"/>
                    <a:pt x="4171" y="21699"/>
                    <a:pt x="5419" y="21699"/>
                  </a:cubicBezTo>
                  <a:cubicBezTo>
                    <a:pt x="5886" y="21700"/>
                    <a:pt x="6436" y="21580"/>
                    <a:pt x="6492" y="22075"/>
                  </a:cubicBezTo>
                  <a:cubicBezTo>
                    <a:pt x="6517" y="22292"/>
                    <a:pt x="6549" y="23344"/>
                    <a:pt x="6462" y="23457"/>
                  </a:cubicBezTo>
                  <a:cubicBezTo>
                    <a:pt x="6467" y="23900"/>
                    <a:pt x="5873" y="23796"/>
                    <a:pt x="5454" y="23797"/>
                  </a:cubicBezTo>
                  <a:cubicBezTo>
                    <a:pt x="5104" y="23798"/>
                    <a:pt x="4411" y="23892"/>
                    <a:pt x="4407" y="23512"/>
                  </a:cubicBezTo>
                  <a:close/>
                  <a:moveTo>
                    <a:pt x="19711" y="18280"/>
                  </a:moveTo>
                  <a:cubicBezTo>
                    <a:pt x="19884" y="18227"/>
                    <a:pt x="20499" y="18260"/>
                    <a:pt x="20730" y="18259"/>
                  </a:cubicBezTo>
                  <a:cubicBezTo>
                    <a:pt x="21080" y="18258"/>
                    <a:pt x="21419" y="18207"/>
                    <a:pt x="21525" y="18517"/>
                  </a:cubicBezTo>
                  <a:cubicBezTo>
                    <a:pt x="21577" y="18670"/>
                    <a:pt x="21554" y="19353"/>
                    <a:pt x="21553" y="19559"/>
                  </a:cubicBezTo>
                  <a:cubicBezTo>
                    <a:pt x="21548" y="20511"/>
                    <a:pt x="21436" y="20352"/>
                    <a:pt x="20236" y="20355"/>
                  </a:cubicBezTo>
                  <a:cubicBezTo>
                    <a:pt x="19296" y="20358"/>
                    <a:pt x="19418" y="20274"/>
                    <a:pt x="19421" y="19065"/>
                  </a:cubicBezTo>
                  <a:cubicBezTo>
                    <a:pt x="19422" y="18699"/>
                    <a:pt x="19368" y="18383"/>
                    <a:pt x="19711" y="18280"/>
                  </a:cubicBezTo>
                  <a:close/>
                  <a:moveTo>
                    <a:pt x="8279" y="18279"/>
                  </a:moveTo>
                  <a:cubicBezTo>
                    <a:pt x="8466" y="18228"/>
                    <a:pt x="9060" y="18258"/>
                    <a:pt x="9300" y="18259"/>
                  </a:cubicBezTo>
                  <a:cubicBezTo>
                    <a:pt x="10265" y="18264"/>
                    <a:pt x="10104" y="18340"/>
                    <a:pt x="10114" y="19559"/>
                  </a:cubicBezTo>
                  <a:cubicBezTo>
                    <a:pt x="10121" y="20496"/>
                    <a:pt x="9986" y="20357"/>
                    <a:pt x="8806" y="20356"/>
                  </a:cubicBezTo>
                  <a:cubicBezTo>
                    <a:pt x="8459" y="20356"/>
                    <a:pt x="8125" y="20408"/>
                    <a:pt x="8012" y="20106"/>
                  </a:cubicBezTo>
                  <a:cubicBezTo>
                    <a:pt x="7957" y="19958"/>
                    <a:pt x="7984" y="19271"/>
                    <a:pt x="7983" y="19065"/>
                  </a:cubicBezTo>
                  <a:cubicBezTo>
                    <a:pt x="7980" y="18683"/>
                    <a:pt x="7927" y="18377"/>
                    <a:pt x="8279" y="18279"/>
                  </a:cubicBezTo>
                  <a:close/>
                  <a:moveTo>
                    <a:pt x="4650" y="18283"/>
                  </a:moveTo>
                  <a:cubicBezTo>
                    <a:pt x="4835" y="18224"/>
                    <a:pt x="5458" y="18260"/>
                    <a:pt x="5701" y="18260"/>
                  </a:cubicBezTo>
                  <a:cubicBezTo>
                    <a:pt x="6627" y="18260"/>
                    <a:pt x="6492" y="18341"/>
                    <a:pt x="6496" y="19559"/>
                  </a:cubicBezTo>
                  <a:cubicBezTo>
                    <a:pt x="6497" y="19920"/>
                    <a:pt x="6531" y="20231"/>
                    <a:pt x="6229" y="20331"/>
                  </a:cubicBezTo>
                  <a:cubicBezTo>
                    <a:pt x="6079" y="20380"/>
                    <a:pt x="5387" y="20356"/>
                    <a:pt x="5172" y="20356"/>
                  </a:cubicBezTo>
                  <a:cubicBezTo>
                    <a:pt x="4803" y="20357"/>
                    <a:pt x="4490" y="20406"/>
                    <a:pt x="4388" y="20097"/>
                  </a:cubicBezTo>
                  <a:cubicBezTo>
                    <a:pt x="4334" y="19934"/>
                    <a:pt x="4360" y="19287"/>
                    <a:pt x="4361" y="19065"/>
                  </a:cubicBezTo>
                  <a:cubicBezTo>
                    <a:pt x="4362" y="18696"/>
                    <a:pt x="4307" y="18393"/>
                    <a:pt x="4650" y="18283"/>
                  </a:cubicBezTo>
                  <a:close/>
                  <a:moveTo>
                    <a:pt x="23075" y="18592"/>
                  </a:moveTo>
                  <a:cubicBezTo>
                    <a:pt x="23079" y="18154"/>
                    <a:pt x="23693" y="18258"/>
                    <a:pt x="24116" y="18259"/>
                  </a:cubicBezTo>
                  <a:cubicBezTo>
                    <a:pt x="24321" y="18259"/>
                    <a:pt x="24589" y="18244"/>
                    <a:pt x="24786" y="18261"/>
                  </a:cubicBezTo>
                  <a:cubicBezTo>
                    <a:pt x="24970" y="18277"/>
                    <a:pt x="25141" y="18386"/>
                    <a:pt x="25131" y="18562"/>
                  </a:cubicBezTo>
                  <a:cubicBezTo>
                    <a:pt x="25193" y="18661"/>
                    <a:pt x="25177" y="18798"/>
                    <a:pt x="25176" y="18924"/>
                  </a:cubicBezTo>
                  <a:lnTo>
                    <a:pt x="25168" y="20013"/>
                  </a:lnTo>
                  <a:cubicBezTo>
                    <a:pt x="25103" y="20469"/>
                    <a:pt x="24550" y="20356"/>
                    <a:pt x="24081" y="20356"/>
                  </a:cubicBezTo>
                  <a:cubicBezTo>
                    <a:pt x="23606" y="20355"/>
                    <a:pt x="23094" y="20468"/>
                    <a:pt x="23042" y="19972"/>
                  </a:cubicBezTo>
                  <a:cubicBezTo>
                    <a:pt x="23020" y="19760"/>
                    <a:pt x="22988" y="18695"/>
                    <a:pt x="23075" y="18592"/>
                  </a:cubicBezTo>
                  <a:close/>
                  <a:moveTo>
                    <a:pt x="14355" y="8437"/>
                  </a:moveTo>
                  <a:cubicBezTo>
                    <a:pt x="16357" y="8185"/>
                    <a:pt x="17945" y="9676"/>
                    <a:pt x="18157" y="11404"/>
                  </a:cubicBezTo>
                  <a:cubicBezTo>
                    <a:pt x="18398" y="13370"/>
                    <a:pt x="16930" y="15014"/>
                    <a:pt x="15219" y="15211"/>
                  </a:cubicBezTo>
                  <a:cubicBezTo>
                    <a:pt x="13188" y="15444"/>
                    <a:pt x="11572" y="13995"/>
                    <a:pt x="11375" y="12229"/>
                  </a:cubicBezTo>
                  <a:cubicBezTo>
                    <a:pt x="11151" y="10224"/>
                    <a:pt x="12601" y="8657"/>
                    <a:pt x="14355" y="8437"/>
                  </a:cubicBezTo>
                  <a:close/>
                  <a:moveTo>
                    <a:pt x="14447" y="91"/>
                  </a:moveTo>
                  <a:cubicBezTo>
                    <a:pt x="14310" y="205"/>
                    <a:pt x="14384" y="773"/>
                    <a:pt x="14385" y="1003"/>
                  </a:cubicBezTo>
                  <a:lnTo>
                    <a:pt x="14384" y="3966"/>
                  </a:lnTo>
                  <a:cubicBezTo>
                    <a:pt x="14325" y="4078"/>
                    <a:pt x="13641" y="4534"/>
                    <a:pt x="13498" y="4637"/>
                  </a:cubicBezTo>
                  <a:cubicBezTo>
                    <a:pt x="13198" y="4854"/>
                    <a:pt x="12902" y="5062"/>
                    <a:pt x="12592" y="5282"/>
                  </a:cubicBezTo>
                  <a:cubicBezTo>
                    <a:pt x="12285" y="5499"/>
                    <a:pt x="11980" y="5707"/>
                    <a:pt x="11685" y="5929"/>
                  </a:cubicBezTo>
                  <a:cubicBezTo>
                    <a:pt x="11377" y="6160"/>
                    <a:pt x="11071" y="6355"/>
                    <a:pt x="10776" y="6572"/>
                  </a:cubicBezTo>
                  <a:lnTo>
                    <a:pt x="7153" y="9157"/>
                  </a:lnTo>
                  <a:cubicBezTo>
                    <a:pt x="5339" y="10431"/>
                    <a:pt x="3509" y="11790"/>
                    <a:pt x="1713" y="13030"/>
                  </a:cubicBezTo>
                  <a:cubicBezTo>
                    <a:pt x="1409" y="13239"/>
                    <a:pt x="1117" y="13455"/>
                    <a:pt x="809" y="13679"/>
                  </a:cubicBezTo>
                  <a:cubicBezTo>
                    <a:pt x="564" y="13857"/>
                    <a:pt x="50" y="14109"/>
                    <a:pt x="38" y="14458"/>
                  </a:cubicBezTo>
                  <a:cubicBezTo>
                    <a:pt x="31" y="14581"/>
                    <a:pt x="8" y="14531"/>
                    <a:pt x="5" y="14625"/>
                  </a:cubicBezTo>
                  <a:cubicBezTo>
                    <a:pt x="0" y="14760"/>
                    <a:pt x="31" y="14668"/>
                    <a:pt x="39" y="14813"/>
                  </a:cubicBezTo>
                  <a:cubicBezTo>
                    <a:pt x="28" y="15593"/>
                    <a:pt x="1450" y="15331"/>
                    <a:pt x="2089" y="15373"/>
                  </a:cubicBezTo>
                  <a:lnTo>
                    <a:pt x="2097" y="27323"/>
                  </a:lnTo>
                  <a:cubicBezTo>
                    <a:pt x="1734" y="27364"/>
                    <a:pt x="1485" y="27475"/>
                    <a:pt x="1423" y="27836"/>
                  </a:cubicBezTo>
                  <a:cubicBezTo>
                    <a:pt x="1383" y="28066"/>
                    <a:pt x="1390" y="28763"/>
                    <a:pt x="1465" y="28944"/>
                  </a:cubicBezTo>
                  <a:cubicBezTo>
                    <a:pt x="1603" y="29277"/>
                    <a:pt x="1876" y="29304"/>
                    <a:pt x="2315" y="29304"/>
                  </a:cubicBezTo>
                  <a:lnTo>
                    <a:pt x="5913" y="29304"/>
                  </a:lnTo>
                  <a:cubicBezTo>
                    <a:pt x="6671" y="29301"/>
                    <a:pt x="7574" y="29351"/>
                    <a:pt x="8313" y="29297"/>
                  </a:cubicBezTo>
                  <a:cubicBezTo>
                    <a:pt x="8302" y="28394"/>
                    <a:pt x="8240" y="27897"/>
                    <a:pt x="9237" y="27886"/>
                  </a:cubicBezTo>
                  <a:cubicBezTo>
                    <a:pt x="9239" y="27517"/>
                    <a:pt x="9163" y="26989"/>
                    <a:pt x="9351" y="26702"/>
                  </a:cubicBezTo>
                  <a:cubicBezTo>
                    <a:pt x="9567" y="26373"/>
                    <a:pt x="9839" y="26381"/>
                    <a:pt x="10339" y="26380"/>
                  </a:cubicBezTo>
                  <a:cubicBezTo>
                    <a:pt x="10339" y="25144"/>
                    <a:pt x="10303" y="25017"/>
                    <a:pt x="11579" y="25011"/>
                  </a:cubicBezTo>
                  <a:cubicBezTo>
                    <a:pt x="11668" y="24590"/>
                    <a:pt x="11595" y="23028"/>
                    <a:pt x="11597" y="22487"/>
                  </a:cubicBezTo>
                  <a:cubicBezTo>
                    <a:pt x="11599" y="21641"/>
                    <a:pt x="11593" y="20794"/>
                    <a:pt x="11597" y="19947"/>
                  </a:cubicBezTo>
                  <a:cubicBezTo>
                    <a:pt x="11599" y="19394"/>
                    <a:pt x="11494" y="18483"/>
                    <a:pt x="11752" y="18202"/>
                  </a:cubicBezTo>
                  <a:cubicBezTo>
                    <a:pt x="11856" y="18089"/>
                    <a:pt x="11985" y="18013"/>
                    <a:pt x="12191" y="17998"/>
                  </a:cubicBezTo>
                  <a:lnTo>
                    <a:pt x="17309" y="17996"/>
                  </a:lnTo>
                  <a:cubicBezTo>
                    <a:pt x="17716" y="18015"/>
                    <a:pt x="17922" y="18243"/>
                    <a:pt x="17938" y="18640"/>
                  </a:cubicBezTo>
                  <a:cubicBezTo>
                    <a:pt x="17982" y="19752"/>
                    <a:pt x="17866" y="24589"/>
                    <a:pt x="17956" y="25011"/>
                  </a:cubicBezTo>
                  <a:cubicBezTo>
                    <a:pt x="18377" y="25021"/>
                    <a:pt x="18778" y="24942"/>
                    <a:pt x="19038" y="25236"/>
                  </a:cubicBezTo>
                  <a:cubicBezTo>
                    <a:pt x="19260" y="25487"/>
                    <a:pt x="19197" y="25983"/>
                    <a:pt x="19197" y="26381"/>
                  </a:cubicBezTo>
                  <a:cubicBezTo>
                    <a:pt x="20423" y="26379"/>
                    <a:pt x="20293" y="26786"/>
                    <a:pt x="20298" y="27886"/>
                  </a:cubicBezTo>
                  <a:cubicBezTo>
                    <a:pt x="21301" y="27894"/>
                    <a:pt x="21232" y="28392"/>
                    <a:pt x="21223" y="29297"/>
                  </a:cubicBezTo>
                  <a:cubicBezTo>
                    <a:pt x="21958" y="29352"/>
                    <a:pt x="22867" y="29301"/>
                    <a:pt x="23622" y="29304"/>
                  </a:cubicBezTo>
                  <a:lnTo>
                    <a:pt x="27221" y="29304"/>
                  </a:lnTo>
                  <a:cubicBezTo>
                    <a:pt x="27659" y="29307"/>
                    <a:pt x="27932" y="29273"/>
                    <a:pt x="28070" y="28944"/>
                  </a:cubicBezTo>
                  <a:cubicBezTo>
                    <a:pt x="28145" y="28764"/>
                    <a:pt x="28153" y="28064"/>
                    <a:pt x="28113" y="27836"/>
                  </a:cubicBezTo>
                  <a:cubicBezTo>
                    <a:pt x="28049" y="27476"/>
                    <a:pt x="27804" y="27363"/>
                    <a:pt x="27438" y="27323"/>
                  </a:cubicBezTo>
                  <a:lnTo>
                    <a:pt x="27438" y="15373"/>
                  </a:lnTo>
                  <a:cubicBezTo>
                    <a:pt x="28110" y="15328"/>
                    <a:pt x="29477" y="15612"/>
                    <a:pt x="29497" y="14815"/>
                  </a:cubicBezTo>
                  <a:cubicBezTo>
                    <a:pt x="29502" y="14634"/>
                    <a:pt x="29552" y="14743"/>
                    <a:pt x="29513" y="14496"/>
                  </a:cubicBezTo>
                  <a:cubicBezTo>
                    <a:pt x="29524" y="14132"/>
                    <a:pt x="28979" y="13862"/>
                    <a:pt x="28747" y="13694"/>
                  </a:cubicBezTo>
                  <a:cubicBezTo>
                    <a:pt x="28442" y="13472"/>
                    <a:pt x="28148" y="13265"/>
                    <a:pt x="27844" y="13044"/>
                  </a:cubicBezTo>
                  <a:cubicBezTo>
                    <a:pt x="27235" y="12603"/>
                    <a:pt x="26639" y="12200"/>
                    <a:pt x="26031" y="11753"/>
                  </a:cubicBezTo>
                  <a:cubicBezTo>
                    <a:pt x="25092" y="11062"/>
                    <a:pt x="15181" y="4088"/>
                    <a:pt x="15151" y="3966"/>
                  </a:cubicBezTo>
                  <a:lnTo>
                    <a:pt x="15152" y="2754"/>
                  </a:lnTo>
                  <a:cubicBezTo>
                    <a:pt x="16209" y="2282"/>
                    <a:pt x="16903" y="2969"/>
                    <a:pt x="17871" y="3018"/>
                  </a:cubicBezTo>
                  <a:cubicBezTo>
                    <a:pt x="18356" y="3043"/>
                    <a:pt x="18425" y="2928"/>
                    <a:pt x="18764" y="2819"/>
                  </a:cubicBezTo>
                  <a:lnTo>
                    <a:pt x="18763" y="285"/>
                  </a:lnTo>
                  <a:cubicBezTo>
                    <a:pt x="18294" y="439"/>
                    <a:pt x="18160" y="592"/>
                    <a:pt x="17404" y="413"/>
                  </a:cubicBezTo>
                  <a:cubicBezTo>
                    <a:pt x="17045" y="328"/>
                    <a:pt x="16513" y="80"/>
                    <a:pt x="16163" y="102"/>
                  </a:cubicBezTo>
                  <a:cubicBezTo>
                    <a:pt x="15937" y="113"/>
                    <a:pt x="15969" y="18"/>
                    <a:pt x="15645" y="96"/>
                  </a:cubicBezTo>
                  <a:cubicBezTo>
                    <a:pt x="15448" y="144"/>
                    <a:pt x="15346" y="199"/>
                    <a:pt x="15191" y="227"/>
                  </a:cubicBezTo>
                  <a:cubicBezTo>
                    <a:pt x="15182" y="220"/>
                    <a:pt x="15172" y="210"/>
                    <a:pt x="15166" y="205"/>
                  </a:cubicBezTo>
                  <a:lnTo>
                    <a:pt x="15099" y="141"/>
                  </a:lnTo>
                  <a:cubicBezTo>
                    <a:pt x="15052" y="96"/>
                    <a:pt x="15133" y="147"/>
                    <a:pt x="15044" y="89"/>
                  </a:cubicBezTo>
                  <a:cubicBezTo>
                    <a:pt x="14909" y="0"/>
                    <a:pt x="14569" y="45"/>
                    <a:pt x="1444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14FE7D21-424F-4EDB-B019-BB7A48E23839}"/>
                </a:ext>
              </a:extLst>
            </p:cNvPr>
            <p:cNvGrpSpPr/>
            <p:nvPr/>
          </p:nvGrpSpPr>
          <p:grpSpPr>
            <a:xfrm>
              <a:off x="278811" y="2265849"/>
              <a:ext cx="160469" cy="56717"/>
              <a:chOff x="278811" y="2265849"/>
              <a:chExt cx="160469" cy="56717"/>
            </a:xfrm>
            <a:grpFill/>
          </p:grpSpPr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01CAB74C-0672-47CE-8E18-0D678CB6D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11" y="2303934"/>
                <a:ext cx="160469" cy="18632"/>
              </a:xfrm>
              <a:custGeom>
                <a:avLst/>
                <a:gdLst>
                  <a:gd name="T0" fmla="*/ 52 w 11973"/>
                  <a:gd name="T1" fmla="*/ 144 h 1399"/>
                  <a:gd name="T2" fmla="*/ 13 w 11973"/>
                  <a:gd name="T3" fmla="*/ 1039 h 1399"/>
                  <a:gd name="T4" fmla="*/ 622 w 11973"/>
                  <a:gd name="T5" fmla="*/ 1321 h 1399"/>
                  <a:gd name="T6" fmla="*/ 11382 w 11973"/>
                  <a:gd name="T7" fmla="*/ 1321 h 1399"/>
                  <a:gd name="T8" fmla="*/ 11957 w 11973"/>
                  <a:gd name="T9" fmla="*/ 1003 h 1399"/>
                  <a:gd name="T10" fmla="*/ 11917 w 11973"/>
                  <a:gd name="T11" fmla="*/ 144 h 1399"/>
                  <a:gd name="T12" fmla="*/ 8983 w 11973"/>
                  <a:gd name="T13" fmla="*/ 77 h 1399"/>
                  <a:gd name="T14" fmla="*/ 2986 w 11973"/>
                  <a:gd name="T15" fmla="*/ 77 h 1399"/>
                  <a:gd name="T16" fmla="*/ 52 w 11973"/>
                  <a:gd name="T17" fmla="*/ 144 h 1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73" h="1399">
                    <a:moveTo>
                      <a:pt x="52" y="144"/>
                    </a:moveTo>
                    <a:cubicBezTo>
                      <a:pt x="0" y="328"/>
                      <a:pt x="1" y="812"/>
                      <a:pt x="13" y="1039"/>
                    </a:cubicBezTo>
                    <a:cubicBezTo>
                      <a:pt x="31" y="1399"/>
                      <a:pt x="292" y="1322"/>
                      <a:pt x="622" y="1321"/>
                    </a:cubicBezTo>
                    <a:lnTo>
                      <a:pt x="11382" y="1321"/>
                    </a:lnTo>
                    <a:cubicBezTo>
                      <a:pt x="11734" y="1322"/>
                      <a:pt x="11949" y="1392"/>
                      <a:pt x="11957" y="1003"/>
                    </a:cubicBezTo>
                    <a:cubicBezTo>
                      <a:pt x="11962" y="758"/>
                      <a:pt x="11973" y="346"/>
                      <a:pt x="11917" y="144"/>
                    </a:cubicBezTo>
                    <a:cubicBezTo>
                      <a:pt x="11629" y="0"/>
                      <a:pt x="9507" y="75"/>
                      <a:pt x="8983" y="77"/>
                    </a:cubicBezTo>
                    <a:lnTo>
                      <a:pt x="2986" y="77"/>
                    </a:lnTo>
                    <a:cubicBezTo>
                      <a:pt x="2465" y="75"/>
                      <a:pt x="337" y="0"/>
                      <a:pt x="52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29FFBA2C-0CE8-4335-841D-1989B50B8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01" y="2282928"/>
                <a:ext cx="137545" cy="16166"/>
              </a:xfrm>
              <a:custGeom>
                <a:avLst/>
                <a:gdLst>
                  <a:gd name="T0" fmla="*/ 68 w 10264"/>
                  <a:gd name="T1" fmla="*/ 1168 h 1211"/>
                  <a:gd name="T2" fmla="*/ 4514 w 10264"/>
                  <a:gd name="T3" fmla="*/ 1169 h 1211"/>
                  <a:gd name="T4" fmla="*/ 10159 w 10264"/>
                  <a:gd name="T5" fmla="*/ 1165 h 1211"/>
                  <a:gd name="T6" fmla="*/ 9770 w 10264"/>
                  <a:gd name="T7" fmla="*/ 148 h 1211"/>
                  <a:gd name="T8" fmla="*/ 1409 w 10264"/>
                  <a:gd name="T9" fmla="*/ 150 h 1211"/>
                  <a:gd name="T10" fmla="*/ 70 w 10264"/>
                  <a:gd name="T11" fmla="*/ 849 h 1211"/>
                  <a:gd name="T12" fmla="*/ 68 w 10264"/>
                  <a:gd name="T13" fmla="*/ 1168 h 1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64" h="1211">
                    <a:moveTo>
                      <a:pt x="68" y="1168"/>
                    </a:moveTo>
                    <a:lnTo>
                      <a:pt x="4514" y="1169"/>
                    </a:lnTo>
                    <a:cubicBezTo>
                      <a:pt x="6109" y="1166"/>
                      <a:pt x="8785" y="1211"/>
                      <a:pt x="10159" y="1165"/>
                    </a:cubicBezTo>
                    <a:cubicBezTo>
                      <a:pt x="10159" y="414"/>
                      <a:pt x="10264" y="147"/>
                      <a:pt x="9770" y="148"/>
                    </a:cubicBezTo>
                    <a:lnTo>
                      <a:pt x="1409" y="150"/>
                    </a:lnTo>
                    <a:cubicBezTo>
                      <a:pt x="0" y="159"/>
                      <a:pt x="70" y="0"/>
                      <a:pt x="70" y="849"/>
                    </a:cubicBezTo>
                    <a:lnTo>
                      <a:pt x="68" y="1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E45C8B55-879A-47E3-83AB-B748B1983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19" y="2265849"/>
                <a:ext cx="105944" cy="12604"/>
              </a:xfrm>
              <a:custGeom>
                <a:avLst/>
                <a:gdLst>
                  <a:gd name="T0" fmla="*/ 2 w 7906"/>
                  <a:gd name="T1" fmla="*/ 933 h 946"/>
                  <a:gd name="T2" fmla="*/ 7886 w 7906"/>
                  <a:gd name="T3" fmla="*/ 946 h 946"/>
                  <a:gd name="T4" fmla="*/ 7856 w 7906"/>
                  <a:gd name="T5" fmla="*/ 123 h 946"/>
                  <a:gd name="T6" fmla="*/ 3520 w 7906"/>
                  <a:gd name="T7" fmla="*/ 66 h 946"/>
                  <a:gd name="T8" fmla="*/ 239 w 7906"/>
                  <a:gd name="T9" fmla="*/ 64 h 946"/>
                  <a:gd name="T10" fmla="*/ 0 w 7906"/>
                  <a:gd name="T11" fmla="*/ 367 h 946"/>
                  <a:gd name="T12" fmla="*/ 2 w 7906"/>
                  <a:gd name="T13" fmla="*/ 933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06" h="946">
                    <a:moveTo>
                      <a:pt x="2" y="933"/>
                    </a:moveTo>
                    <a:lnTo>
                      <a:pt x="7886" y="946"/>
                    </a:lnTo>
                    <a:cubicBezTo>
                      <a:pt x="7886" y="703"/>
                      <a:pt x="7906" y="307"/>
                      <a:pt x="7856" y="123"/>
                    </a:cubicBezTo>
                    <a:cubicBezTo>
                      <a:pt x="7624" y="0"/>
                      <a:pt x="4069" y="67"/>
                      <a:pt x="3520" y="66"/>
                    </a:cubicBezTo>
                    <a:cubicBezTo>
                      <a:pt x="2663" y="65"/>
                      <a:pt x="1041" y="31"/>
                      <a:pt x="239" y="64"/>
                    </a:cubicBezTo>
                    <a:cubicBezTo>
                      <a:pt x="20" y="73"/>
                      <a:pt x="0" y="151"/>
                      <a:pt x="0" y="367"/>
                    </a:cubicBezTo>
                    <a:cubicBezTo>
                      <a:pt x="1" y="555"/>
                      <a:pt x="1" y="744"/>
                      <a:pt x="2" y="9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8" name="Freeform 9">
              <a:extLst>
                <a:ext uri="{FF2B5EF4-FFF2-40B4-BE49-F238E27FC236}">
                  <a16:creationId xmlns:a16="http://schemas.microsoft.com/office/drawing/2014/main" id="{4E9FE09E-4559-4E60-8812-A1FE5EE4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32" y="2050582"/>
              <a:ext cx="44935" cy="44661"/>
            </a:xfrm>
            <a:custGeom>
              <a:avLst/>
              <a:gdLst>
                <a:gd name="T0" fmla="*/ 1024 w 3348"/>
                <a:gd name="T1" fmla="*/ 2345 h 3358"/>
                <a:gd name="T2" fmla="*/ 1023 w 3348"/>
                <a:gd name="T3" fmla="*/ 783 h 3358"/>
                <a:gd name="T4" fmla="*/ 885 w 3348"/>
                <a:gd name="T5" fmla="*/ 161 h 3358"/>
                <a:gd name="T6" fmla="*/ 308 w 3348"/>
                <a:gd name="T7" fmla="*/ 194 h 3358"/>
                <a:gd name="T8" fmla="*/ 206 w 3348"/>
                <a:gd name="T9" fmla="*/ 1630 h 3358"/>
                <a:gd name="T10" fmla="*/ 1744 w 3348"/>
                <a:gd name="T11" fmla="*/ 3161 h 3358"/>
                <a:gd name="T12" fmla="*/ 3193 w 3348"/>
                <a:gd name="T13" fmla="*/ 3044 h 3358"/>
                <a:gd name="T14" fmla="*/ 3193 w 3348"/>
                <a:gd name="T15" fmla="*/ 2474 h 3358"/>
                <a:gd name="T16" fmla="*/ 2556 w 3348"/>
                <a:gd name="T17" fmla="*/ 2344 h 3358"/>
                <a:gd name="T18" fmla="*/ 1024 w 3348"/>
                <a:gd name="T19" fmla="*/ 2345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8" h="3358">
                  <a:moveTo>
                    <a:pt x="1024" y="2345"/>
                  </a:moveTo>
                  <a:cubicBezTo>
                    <a:pt x="1024" y="1825"/>
                    <a:pt x="1026" y="1303"/>
                    <a:pt x="1023" y="783"/>
                  </a:cubicBezTo>
                  <a:cubicBezTo>
                    <a:pt x="1022" y="510"/>
                    <a:pt x="1059" y="319"/>
                    <a:pt x="885" y="161"/>
                  </a:cubicBezTo>
                  <a:cubicBezTo>
                    <a:pt x="706" y="0"/>
                    <a:pt x="436" y="50"/>
                    <a:pt x="308" y="194"/>
                  </a:cubicBezTo>
                  <a:cubicBezTo>
                    <a:pt x="136" y="390"/>
                    <a:pt x="203" y="1292"/>
                    <a:pt x="206" y="1630"/>
                  </a:cubicBezTo>
                  <a:cubicBezTo>
                    <a:pt x="218" y="3358"/>
                    <a:pt x="0" y="3156"/>
                    <a:pt x="1744" y="3161"/>
                  </a:cubicBezTo>
                  <a:cubicBezTo>
                    <a:pt x="2081" y="3163"/>
                    <a:pt x="2996" y="3237"/>
                    <a:pt x="3193" y="3044"/>
                  </a:cubicBezTo>
                  <a:cubicBezTo>
                    <a:pt x="3343" y="2897"/>
                    <a:pt x="3348" y="2634"/>
                    <a:pt x="3193" y="2474"/>
                  </a:cubicBezTo>
                  <a:cubicBezTo>
                    <a:pt x="3033" y="2308"/>
                    <a:pt x="2822" y="2344"/>
                    <a:pt x="2556" y="2344"/>
                  </a:cubicBezTo>
                  <a:cubicBezTo>
                    <a:pt x="2047" y="2342"/>
                    <a:pt x="1531" y="2337"/>
                    <a:pt x="1024" y="2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AB22BA17-AB00-4261-BC0D-F456B5DFCC52}"/>
                </a:ext>
              </a:extLst>
            </p:cNvPr>
            <p:cNvGrpSpPr/>
            <p:nvPr/>
          </p:nvGrpSpPr>
          <p:grpSpPr>
            <a:xfrm>
              <a:off x="336715" y="2211507"/>
              <a:ext cx="45026" cy="19362"/>
              <a:chOff x="336715" y="2211507"/>
              <a:chExt cx="45026" cy="19362"/>
            </a:xfrm>
            <a:grpFill/>
          </p:grpSpPr>
          <p:sp>
            <p:nvSpPr>
              <p:cNvPr id="70" name="Freeform 13">
                <a:extLst>
                  <a:ext uri="{FF2B5EF4-FFF2-40B4-BE49-F238E27FC236}">
                    <a16:creationId xmlns:a16="http://schemas.microsoft.com/office/drawing/2014/main" id="{EB9D625E-40EF-4770-BDB0-4138DC6CB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26" y="2211507"/>
                <a:ext cx="20915" cy="19362"/>
              </a:xfrm>
              <a:custGeom>
                <a:avLst/>
                <a:gdLst>
                  <a:gd name="T0" fmla="*/ 601 w 1559"/>
                  <a:gd name="T1" fmla="*/ 284 h 1458"/>
                  <a:gd name="T2" fmla="*/ 1026 w 1559"/>
                  <a:gd name="T3" fmla="*/ 1177 h 1458"/>
                  <a:gd name="T4" fmla="*/ 601 w 1559"/>
                  <a:gd name="T5" fmla="*/ 284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59" h="1458">
                    <a:moveTo>
                      <a:pt x="601" y="284"/>
                    </a:moveTo>
                    <a:cubicBezTo>
                      <a:pt x="0" y="558"/>
                      <a:pt x="397" y="1458"/>
                      <a:pt x="1026" y="1177"/>
                    </a:cubicBezTo>
                    <a:cubicBezTo>
                      <a:pt x="1559" y="938"/>
                      <a:pt x="1224" y="0"/>
                      <a:pt x="601" y="2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14">
                <a:extLst>
                  <a:ext uri="{FF2B5EF4-FFF2-40B4-BE49-F238E27FC236}">
                    <a16:creationId xmlns:a16="http://schemas.microsoft.com/office/drawing/2014/main" id="{F62191CE-6ADC-485D-B110-CFD091FE8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15" y="2211690"/>
                <a:ext cx="20184" cy="18997"/>
              </a:xfrm>
              <a:custGeom>
                <a:avLst/>
                <a:gdLst>
                  <a:gd name="T0" fmla="*/ 524 w 1506"/>
                  <a:gd name="T1" fmla="*/ 261 h 1423"/>
                  <a:gd name="T2" fmla="*/ 901 w 1506"/>
                  <a:gd name="T3" fmla="*/ 1176 h 1423"/>
                  <a:gd name="T4" fmla="*/ 524 w 1506"/>
                  <a:gd name="T5" fmla="*/ 261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06" h="1423">
                    <a:moveTo>
                      <a:pt x="524" y="261"/>
                    </a:moveTo>
                    <a:cubicBezTo>
                      <a:pt x="0" y="477"/>
                      <a:pt x="244" y="1423"/>
                      <a:pt x="901" y="1176"/>
                    </a:cubicBezTo>
                    <a:cubicBezTo>
                      <a:pt x="1506" y="948"/>
                      <a:pt x="1159" y="0"/>
                      <a:pt x="524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B2F6AC0-8B21-47B1-9675-F1BA067974EC}"/>
              </a:ext>
            </a:extLst>
          </p:cNvPr>
          <p:cNvCxnSpPr>
            <a:cxnSpLocks/>
          </p:cNvCxnSpPr>
          <p:nvPr/>
        </p:nvCxnSpPr>
        <p:spPr>
          <a:xfrm>
            <a:off x="751682" y="1339531"/>
            <a:ext cx="0" cy="3928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423FF414-5616-44EA-9CFF-C8B80854AC6A}"/>
              </a:ext>
            </a:extLst>
          </p:cNvPr>
          <p:cNvGrpSpPr/>
          <p:nvPr/>
        </p:nvGrpSpPr>
        <p:grpSpPr>
          <a:xfrm>
            <a:off x="174415" y="2805365"/>
            <a:ext cx="578485" cy="631347"/>
            <a:chOff x="859536" y="2100221"/>
            <a:chExt cx="1996990" cy="2285843"/>
          </a:xfrm>
          <a:solidFill>
            <a:srgbClr val="87AD6C"/>
          </a:solidFill>
        </p:grpSpPr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066178F7-B2CB-4843-9732-A6C9A6FB5811}"/>
                </a:ext>
              </a:extLst>
            </p:cNvPr>
            <p:cNvSpPr/>
            <p:nvPr/>
          </p:nvSpPr>
          <p:spPr>
            <a:xfrm>
              <a:off x="859536" y="2110681"/>
              <a:ext cx="859959" cy="226492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79">
                <a:solidFill>
                  <a:srgbClr val="F2A40D"/>
                </a:solidFill>
              </a:endParaRPr>
            </a:p>
          </p:txBody>
        </p:sp>
        <p:sp>
          <p:nvSpPr>
            <p:cNvPr id="78" name="Round Same Side Corner Rectangle 20">
              <a:extLst>
                <a:ext uri="{FF2B5EF4-FFF2-40B4-BE49-F238E27FC236}">
                  <a16:creationId xmlns:a16="http://schemas.microsoft.com/office/drawing/2014/main" id="{50A2D49D-BC56-4F81-9BB1-8CFD9FED5734}"/>
                </a:ext>
              </a:extLst>
            </p:cNvPr>
            <p:cNvSpPr/>
            <p:nvPr/>
          </p:nvSpPr>
          <p:spPr>
            <a:xfrm rot="10800000">
              <a:off x="1784970" y="2100221"/>
              <a:ext cx="1071556" cy="228584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79">
                <a:solidFill>
                  <a:prstClr val="white"/>
                </a:solidFill>
              </a:endParaRPr>
            </a:p>
          </p:txBody>
        </p:sp>
      </p:grp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4BC8D57E-27B1-460A-9997-2DCC75F34093}"/>
              </a:ext>
            </a:extLst>
          </p:cNvPr>
          <p:cNvSpPr/>
          <p:nvPr/>
        </p:nvSpPr>
        <p:spPr>
          <a:xfrm>
            <a:off x="1135742" y="3642798"/>
            <a:ext cx="243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Соответствие 3-му уровню МСКО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B4E710F-B908-49F4-B01D-A612AE4AC607}"/>
              </a:ext>
            </a:extLst>
          </p:cNvPr>
          <p:cNvSpPr/>
          <p:nvPr/>
        </p:nvSpPr>
        <p:spPr>
          <a:xfrm>
            <a:off x="1135742" y="4482651"/>
            <a:ext cx="2601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Прием среди выпускников 9-го класса школы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05853CE-F663-47FE-9FD3-7472A865551B}"/>
              </a:ext>
            </a:extLst>
          </p:cNvPr>
          <p:cNvSpPr/>
          <p:nvPr/>
        </p:nvSpPr>
        <p:spPr>
          <a:xfrm>
            <a:off x="1135742" y="5322504"/>
            <a:ext cx="2838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2-летние образовательные программы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790E42C-AD89-441B-A6E9-AAB1425F51BB}"/>
              </a:ext>
            </a:extLst>
          </p:cNvPr>
          <p:cNvSpPr/>
          <p:nvPr/>
        </p:nvSpPr>
        <p:spPr>
          <a:xfrm>
            <a:off x="1135743" y="6092153"/>
            <a:ext cx="243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100 % Государственный бюджет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4412B29A-195C-4E72-A3F0-371776599C24}"/>
              </a:ext>
            </a:extLst>
          </p:cNvPr>
          <p:cNvSpPr/>
          <p:nvPr/>
        </p:nvSpPr>
        <p:spPr>
          <a:xfrm>
            <a:off x="1135742" y="2802945"/>
            <a:ext cx="21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  <a:cs typeface="Times New Roman" panose="02020603050405020304" pitchFamily="18" charset="0"/>
              </a:rPr>
              <a:t>198 955 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количество учащихся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96B809A-B052-477C-8C3E-ACBF97A77D75}"/>
              </a:ext>
            </a:extLst>
          </p:cNvPr>
          <p:cNvGrpSpPr/>
          <p:nvPr/>
        </p:nvGrpSpPr>
        <p:grpSpPr>
          <a:xfrm>
            <a:off x="133191" y="2108764"/>
            <a:ext cx="660933" cy="538978"/>
            <a:chOff x="12973768" y="670989"/>
            <a:chExt cx="8388350" cy="6840537"/>
          </a:xfrm>
          <a:solidFill>
            <a:srgbClr val="222E76"/>
          </a:solidFill>
        </p:grpSpPr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B31A972-F2B7-4287-B0AD-B197B0A34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7418" y="6225651"/>
              <a:ext cx="5854700" cy="1285875"/>
            </a:xfrm>
            <a:custGeom>
              <a:avLst/>
              <a:gdLst>
                <a:gd name="T0" fmla="*/ 5897 w 20594"/>
                <a:gd name="T1" fmla="*/ 2082 h 4562"/>
                <a:gd name="T2" fmla="*/ 6094 w 20594"/>
                <a:gd name="T3" fmla="*/ 2579 h 4562"/>
                <a:gd name="T4" fmla="*/ 6389 w 20594"/>
                <a:gd name="T5" fmla="*/ 4507 h 4562"/>
                <a:gd name="T6" fmla="*/ 7719 w 20594"/>
                <a:gd name="T7" fmla="*/ 4506 h 4562"/>
                <a:gd name="T8" fmla="*/ 7868 w 20594"/>
                <a:gd name="T9" fmla="*/ 3169 h 4562"/>
                <a:gd name="T10" fmla="*/ 8221 w 20594"/>
                <a:gd name="T11" fmla="*/ 2080 h 4562"/>
                <a:gd name="T12" fmla="*/ 8221 w 20594"/>
                <a:gd name="T13" fmla="*/ 4533 h 4562"/>
                <a:gd name="T14" fmla="*/ 12373 w 20594"/>
                <a:gd name="T15" fmla="*/ 4529 h 4562"/>
                <a:gd name="T16" fmla="*/ 12385 w 20594"/>
                <a:gd name="T17" fmla="*/ 2080 h 4562"/>
                <a:gd name="T18" fmla="*/ 12725 w 20594"/>
                <a:gd name="T19" fmla="*/ 3184 h 4562"/>
                <a:gd name="T20" fmla="*/ 12879 w 20594"/>
                <a:gd name="T21" fmla="*/ 4510 h 4562"/>
                <a:gd name="T22" fmla="*/ 14200 w 20594"/>
                <a:gd name="T23" fmla="*/ 4526 h 4562"/>
                <a:gd name="T24" fmla="*/ 14344 w 20594"/>
                <a:gd name="T25" fmla="*/ 3227 h 4562"/>
                <a:gd name="T26" fmla="*/ 14619 w 20594"/>
                <a:gd name="T27" fmla="*/ 2233 h 4562"/>
                <a:gd name="T28" fmla="*/ 14681 w 20594"/>
                <a:gd name="T29" fmla="*/ 2140 h 4562"/>
                <a:gd name="T30" fmla="*/ 14706 w 20594"/>
                <a:gd name="T31" fmla="*/ 2118 h 4562"/>
                <a:gd name="T32" fmla="*/ 14707 w 20594"/>
                <a:gd name="T33" fmla="*/ 4532 h 4562"/>
                <a:gd name="T34" fmla="*/ 18859 w 20594"/>
                <a:gd name="T35" fmla="*/ 4529 h 4562"/>
                <a:gd name="T36" fmla="*/ 18862 w 20594"/>
                <a:gd name="T37" fmla="*/ 2093 h 4562"/>
                <a:gd name="T38" fmla="*/ 19363 w 20594"/>
                <a:gd name="T39" fmla="*/ 4530 h 4562"/>
                <a:gd name="T40" fmla="*/ 20594 w 20594"/>
                <a:gd name="T41" fmla="*/ 4533 h 4562"/>
                <a:gd name="T42" fmla="*/ 20098 w 20594"/>
                <a:gd name="T43" fmla="*/ 1805 h 4562"/>
                <a:gd name="T44" fmla="*/ 18488 w 20594"/>
                <a:gd name="T45" fmla="*/ 205 h 4562"/>
                <a:gd name="T46" fmla="*/ 16880 w 20594"/>
                <a:gd name="T47" fmla="*/ 186 h 4562"/>
                <a:gd name="T48" fmla="*/ 14185 w 20594"/>
                <a:gd name="T49" fmla="*/ 670 h 4562"/>
                <a:gd name="T50" fmla="*/ 13539 w 20594"/>
                <a:gd name="T51" fmla="*/ 1592 h 4562"/>
                <a:gd name="T52" fmla="*/ 13518 w 20594"/>
                <a:gd name="T53" fmla="*/ 1615 h 4562"/>
                <a:gd name="T54" fmla="*/ 12424 w 20594"/>
                <a:gd name="T55" fmla="*/ 341 h 4562"/>
                <a:gd name="T56" fmla="*/ 10248 w 20594"/>
                <a:gd name="T57" fmla="*/ 186 h 4562"/>
                <a:gd name="T58" fmla="*/ 8105 w 20594"/>
                <a:gd name="T59" fmla="*/ 374 h 4562"/>
                <a:gd name="T60" fmla="*/ 7052 w 20594"/>
                <a:gd name="T61" fmla="*/ 1620 h 4562"/>
                <a:gd name="T62" fmla="*/ 5275 w 20594"/>
                <a:gd name="T63" fmla="*/ 185 h 4562"/>
                <a:gd name="T64" fmla="*/ 2084 w 20594"/>
                <a:gd name="T65" fmla="*/ 207 h 4562"/>
                <a:gd name="T66" fmla="*/ 491 w 20594"/>
                <a:gd name="T67" fmla="*/ 1827 h 4562"/>
                <a:gd name="T68" fmla="*/ 0 w 20594"/>
                <a:gd name="T69" fmla="*/ 4533 h 4562"/>
                <a:gd name="T70" fmla="*/ 1229 w 20594"/>
                <a:gd name="T71" fmla="*/ 4531 h 4562"/>
                <a:gd name="T72" fmla="*/ 1736 w 20594"/>
                <a:gd name="T73" fmla="*/ 2091 h 4562"/>
                <a:gd name="T74" fmla="*/ 1737 w 20594"/>
                <a:gd name="T75" fmla="*/ 4532 h 4562"/>
                <a:gd name="T76" fmla="*/ 5888 w 20594"/>
                <a:gd name="T77" fmla="*/ 4532 h 4562"/>
                <a:gd name="T78" fmla="*/ 5897 w 20594"/>
                <a:gd name="T79" fmla="*/ 2082 h 4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94" h="4562">
                  <a:moveTo>
                    <a:pt x="5897" y="2082"/>
                  </a:moveTo>
                  <a:cubicBezTo>
                    <a:pt x="5917" y="2152"/>
                    <a:pt x="6046" y="2424"/>
                    <a:pt x="6094" y="2579"/>
                  </a:cubicBezTo>
                  <a:cubicBezTo>
                    <a:pt x="6274" y="3152"/>
                    <a:pt x="6363" y="3906"/>
                    <a:pt x="6389" y="4507"/>
                  </a:cubicBezTo>
                  <a:cubicBezTo>
                    <a:pt x="6535" y="4556"/>
                    <a:pt x="7578" y="4557"/>
                    <a:pt x="7719" y="4506"/>
                  </a:cubicBezTo>
                  <a:cubicBezTo>
                    <a:pt x="7743" y="4038"/>
                    <a:pt x="7785" y="3620"/>
                    <a:pt x="7868" y="3169"/>
                  </a:cubicBezTo>
                  <a:cubicBezTo>
                    <a:pt x="7984" y="2545"/>
                    <a:pt x="8024" y="2568"/>
                    <a:pt x="8221" y="2080"/>
                  </a:cubicBezTo>
                  <a:lnTo>
                    <a:pt x="8221" y="4533"/>
                  </a:lnTo>
                  <a:lnTo>
                    <a:pt x="12373" y="4529"/>
                  </a:lnTo>
                  <a:lnTo>
                    <a:pt x="12385" y="2080"/>
                  </a:lnTo>
                  <a:cubicBezTo>
                    <a:pt x="12468" y="2386"/>
                    <a:pt x="12587" y="2430"/>
                    <a:pt x="12725" y="3184"/>
                  </a:cubicBezTo>
                  <a:cubicBezTo>
                    <a:pt x="12805" y="3621"/>
                    <a:pt x="12852" y="4047"/>
                    <a:pt x="12879" y="4510"/>
                  </a:cubicBezTo>
                  <a:cubicBezTo>
                    <a:pt x="13059" y="4562"/>
                    <a:pt x="13965" y="4540"/>
                    <a:pt x="14200" y="4526"/>
                  </a:cubicBezTo>
                  <a:cubicBezTo>
                    <a:pt x="14223" y="4086"/>
                    <a:pt x="14270" y="3647"/>
                    <a:pt x="14344" y="3227"/>
                  </a:cubicBezTo>
                  <a:cubicBezTo>
                    <a:pt x="14377" y="3041"/>
                    <a:pt x="14531" y="2414"/>
                    <a:pt x="14619" y="2233"/>
                  </a:cubicBezTo>
                  <a:lnTo>
                    <a:pt x="14681" y="2140"/>
                  </a:lnTo>
                  <a:cubicBezTo>
                    <a:pt x="14684" y="2126"/>
                    <a:pt x="14693" y="2125"/>
                    <a:pt x="14706" y="2118"/>
                  </a:cubicBezTo>
                  <a:lnTo>
                    <a:pt x="14707" y="4532"/>
                  </a:lnTo>
                  <a:lnTo>
                    <a:pt x="18859" y="4529"/>
                  </a:lnTo>
                  <a:lnTo>
                    <a:pt x="18862" y="2093"/>
                  </a:lnTo>
                  <a:cubicBezTo>
                    <a:pt x="19167" y="2468"/>
                    <a:pt x="19326" y="3902"/>
                    <a:pt x="19363" y="4530"/>
                  </a:cubicBezTo>
                  <a:lnTo>
                    <a:pt x="20594" y="4533"/>
                  </a:lnTo>
                  <a:cubicBezTo>
                    <a:pt x="20550" y="3582"/>
                    <a:pt x="20413" y="2621"/>
                    <a:pt x="20098" y="1805"/>
                  </a:cubicBezTo>
                  <a:cubicBezTo>
                    <a:pt x="19826" y="1103"/>
                    <a:pt x="19292" y="331"/>
                    <a:pt x="18488" y="205"/>
                  </a:cubicBezTo>
                  <a:cubicBezTo>
                    <a:pt x="18090" y="143"/>
                    <a:pt x="17316" y="184"/>
                    <a:pt x="16880" y="186"/>
                  </a:cubicBezTo>
                  <a:cubicBezTo>
                    <a:pt x="15671" y="191"/>
                    <a:pt x="14916" y="0"/>
                    <a:pt x="14185" y="670"/>
                  </a:cubicBezTo>
                  <a:cubicBezTo>
                    <a:pt x="13899" y="932"/>
                    <a:pt x="13541" y="1597"/>
                    <a:pt x="13539" y="1592"/>
                  </a:cubicBezTo>
                  <a:cubicBezTo>
                    <a:pt x="13536" y="1586"/>
                    <a:pt x="13525" y="1608"/>
                    <a:pt x="13518" y="1615"/>
                  </a:cubicBezTo>
                  <a:cubicBezTo>
                    <a:pt x="13387" y="1141"/>
                    <a:pt x="12832" y="535"/>
                    <a:pt x="12424" y="341"/>
                  </a:cubicBezTo>
                  <a:cubicBezTo>
                    <a:pt x="11890" y="85"/>
                    <a:pt x="10903" y="189"/>
                    <a:pt x="10248" y="186"/>
                  </a:cubicBezTo>
                  <a:cubicBezTo>
                    <a:pt x="9585" y="183"/>
                    <a:pt x="8626" y="86"/>
                    <a:pt x="8105" y="374"/>
                  </a:cubicBezTo>
                  <a:cubicBezTo>
                    <a:pt x="7467" y="726"/>
                    <a:pt x="7344" y="1150"/>
                    <a:pt x="7052" y="1620"/>
                  </a:cubicBezTo>
                  <a:cubicBezTo>
                    <a:pt x="6681" y="944"/>
                    <a:pt x="6259" y="203"/>
                    <a:pt x="5275" y="185"/>
                  </a:cubicBezTo>
                  <a:cubicBezTo>
                    <a:pt x="4833" y="178"/>
                    <a:pt x="2353" y="162"/>
                    <a:pt x="2084" y="207"/>
                  </a:cubicBezTo>
                  <a:cubicBezTo>
                    <a:pt x="1297" y="338"/>
                    <a:pt x="756" y="1118"/>
                    <a:pt x="491" y="1827"/>
                  </a:cubicBezTo>
                  <a:cubicBezTo>
                    <a:pt x="174" y="2677"/>
                    <a:pt x="49" y="3548"/>
                    <a:pt x="0" y="4533"/>
                  </a:cubicBezTo>
                  <a:lnTo>
                    <a:pt x="1229" y="4531"/>
                  </a:lnTo>
                  <a:cubicBezTo>
                    <a:pt x="1258" y="3936"/>
                    <a:pt x="1430" y="2434"/>
                    <a:pt x="1736" y="2091"/>
                  </a:cubicBezTo>
                  <a:lnTo>
                    <a:pt x="1737" y="4532"/>
                  </a:lnTo>
                  <a:lnTo>
                    <a:pt x="5888" y="4532"/>
                  </a:lnTo>
                  <a:lnTo>
                    <a:pt x="5897" y="20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092BD01F-8E65-47BC-A825-1930E51FB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73768" y="2455339"/>
              <a:ext cx="3541713" cy="4414838"/>
            </a:xfrm>
            <a:custGeom>
              <a:avLst/>
              <a:gdLst>
                <a:gd name="T0" fmla="*/ 4991 w 12455"/>
                <a:gd name="T1" fmla="*/ 6618 h 15651"/>
                <a:gd name="T2" fmla="*/ 4334 w 12455"/>
                <a:gd name="T3" fmla="*/ 5941 h 15651"/>
                <a:gd name="T4" fmla="*/ 4305 w 12455"/>
                <a:gd name="T5" fmla="*/ 4904 h 15651"/>
                <a:gd name="T6" fmla="*/ 4456 w 12455"/>
                <a:gd name="T7" fmla="*/ 3786 h 15651"/>
                <a:gd name="T8" fmla="*/ 4613 w 12455"/>
                <a:gd name="T9" fmla="*/ 2676 h 15651"/>
                <a:gd name="T10" fmla="*/ 4942 w 12455"/>
                <a:gd name="T11" fmla="*/ 2713 h 15651"/>
                <a:gd name="T12" fmla="*/ 5213 w 12455"/>
                <a:gd name="T13" fmla="*/ 2704 h 15651"/>
                <a:gd name="T14" fmla="*/ 5531 w 12455"/>
                <a:gd name="T15" fmla="*/ 4892 h 15651"/>
                <a:gd name="T16" fmla="*/ 5522 w 12455"/>
                <a:gd name="T17" fmla="*/ 5915 h 15651"/>
                <a:gd name="T18" fmla="*/ 4991 w 12455"/>
                <a:gd name="T19" fmla="*/ 6618 h 15651"/>
                <a:gd name="T20" fmla="*/ 4624 w 12455"/>
                <a:gd name="T21" fmla="*/ 1725 h 15651"/>
                <a:gd name="T22" fmla="*/ 5248 w 12455"/>
                <a:gd name="T23" fmla="*/ 1851 h 15651"/>
                <a:gd name="T24" fmla="*/ 5342 w 12455"/>
                <a:gd name="T25" fmla="*/ 2305 h 15651"/>
                <a:gd name="T26" fmla="*/ 4483 w 12455"/>
                <a:gd name="T27" fmla="*/ 2298 h 15651"/>
                <a:gd name="T28" fmla="*/ 4624 w 12455"/>
                <a:gd name="T29" fmla="*/ 1725 h 15651"/>
                <a:gd name="T30" fmla="*/ 7001 w 12455"/>
                <a:gd name="T31" fmla="*/ 2280 h 15651"/>
                <a:gd name="T32" fmla="*/ 8929 w 12455"/>
                <a:gd name="T33" fmla="*/ 2055 h 15651"/>
                <a:gd name="T34" fmla="*/ 11551 w 12455"/>
                <a:gd name="T35" fmla="*/ 1503 h 15651"/>
                <a:gd name="T36" fmla="*/ 12230 w 12455"/>
                <a:gd name="T37" fmla="*/ 1121 h 15651"/>
                <a:gd name="T38" fmla="*/ 11325 w 12455"/>
                <a:gd name="T39" fmla="*/ 285 h 15651"/>
                <a:gd name="T40" fmla="*/ 7736 w 12455"/>
                <a:gd name="T41" fmla="*/ 969 h 15651"/>
                <a:gd name="T42" fmla="*/ 3636 w 12455"/>
                <a:gd name="T43" fmla="*/ 1095 h 15651"/>
                <a:gd name="T44" fmla="*/ 2726 w 12455"/>
                <a:gd name="T45" fmla="*/ 1281 h 15651"/>
                <a:gd name="T46" fmla="*/ 1443 w 12455"/>
                <a:gd name="T47" fmla="*/ 3175 h 15651"/>
                <a:gd name="T48" fmla="*/ 1094 w 12455"/>
                <a:gd name="T49" fmla="*/ 7062 h 15651"/>
                <a:gd name="T50" fmla="*/ 1174 w 12455"/>
                <a:gd name="T51" fmla="*/ 8077 h 15651"/>
                <a:gd name="T52" fmla="*/ 1867 w 12455"/>
                <a:gd name="T53" fmla="*/ 8436 h 15651"/>
                <a:gd name="T54" fmla="*/ 2316 w 12455"/>
                <a:gd name="T55" fmla="*/ 6780 h 15651"/>
                <a:gd name="T56" fmla="*/ 2663 w 12455"/>
                <a:gd name="T57" fmla="*/ 3408 h 15651"/>
                <a:gd name="T58" fmla="*/ 2781 w 12455"/>
                <a:gd name="T59" fmla="*/ 3098 h 15651"/>
                <a:gd name="T60" fmla="*/ 2836 w 12455"/>
                <a:gd name="T61" fmla="*/ 3033 h 15651"/>
                <a:gd name="T62" fmla="*/ 2843 w 12455"/>
                <a:gd name="T63" fmla="*/ 4346 h 15651"/>
                <a:gd name="T64" fmla="*/ 2681 w 12455"/>
                <a:gd name="T65" fmla="*/ 4871 h 15651"/>
                <a:gd name="T66" fmla="*/ 2524 w 12455"/>
                <a:gd name="T67" fmla="*/ 5316 h 15651"/>
                <a:gd name="T68" fmla="*/ 2996 w 12455"/>
                <a:gd name="T69" fmla="*/ 4882 h 15651"/>
                <a:gd name="T70" fmla="*/ 3482 w 12455"/>
                <a:gd name="T71" fmla="*/ 5382 h 15651"/>
                <a:gd name="T72" fmla="*/ 4839 w 12455"/>
                <a:gd name="T73" fmla="*/ 6895 h 15651"/>
                <a:gd name="T74" fmla="*/ 3830 w 12455"/>
                <a:gd name="T75" fmla="*/ 7819 h 15651"/>
                <a:gd name="T76" fmla="*/ 2820 w 12455"/>
                <a:gd name="T77" fmla="*/ 8750 h 15651"/>
                <a:gd name="T78" fmla="*/ 2490 w 12455"/>
                <a:gd name="T79" fmla="*/ 9055 h 15651"/>
                <a:gd name="T80" fmla="*/ 2155 w 12455"/>
                <a:gd name="T81" fmla="*/ 9346 h 15651"/>
                <a:gd name="T82" fmla="*/ 1449 w 12455"/>
                <a:gd name="T83" fmla="*/ 8615 h 15651"/>
                <a:gd name="T84" fmla="*/ 1199 w 12455"/>
                <a:gd name="T85" fmla="*/ 8406 h 15651"/>
                <a:gd name="T86" fmla="*/ 991 w 12455"/>
                <a:gd name="T87" fmla="*/ 8120 h 15651"/>
                <a:gd name="T88" fmla="*/ 328 w 12455"/>
                <a:gd name="T89" fmla="*/ 7380 h 15651"/>
                <a:gd name="T90" fmla="*/ 911 w 12455"/>
                <a:gd name="T91" fmla="*/ 6530 h 15651"/>
                <a:gd name="T92" fmla="*/ 0 w 12455"/>
                <a:gd name="T93" fmla="*/ 7331 h 15651"/>
                <a:gd name="T94" fmla="*/ 2105 w 12455"/>
                <a:gd name="T95" fmla="*/ 9682 h 15651"/>
                <a:gd name="T96" fmla="*/ 2835 w 12455"/>
                <a:gd name="T97" fmla="*/ 9062 h 15651"/>
                <a:gd name="T98" fmla="*/ 2844 w 12455"/>
                <a:gd name="T99" fmla="*/ 13095 h 15651"/>
                <a:gd name="T100" fmla="*/ 2989 w 12455"/>
                <a:gd name="T101" fmla="*/ 14976 h 15651"/>
                <a:gd name="T102" fmla="*/ 4362 w 12455"/>
                <a:gd name="T103" fmla="*/ 15231 h 15651"/>
                <a:gd name="T104" fmla="*/ 4743 w 12455"/>
                <a:gd name="T105" fmla="*/ 13553 h 15651"/>
                <a:gd name="T106" fmla="*/ 4743 w 12455"/>
                <a:gd name="T107" fmla="*/ 11542 h 15651"/>
                <a:gd name="T108" fmla="*/ 4749 w 12455"/>
                <a:gd name="T109" fmla="*/ 7533 h 15651"/>
                <a:gd name="T110" fmla="*/ 5083 w 12455"/>
                <a:gd name="T111" fmla="*/ 7531 h 15651"/>
                <a:gd name="T112" fmla="*/ 5097 w 12455"/>
                <a:gd name="T113" fmla="*/ 8967 h 15651"/>
                <a:gd name="T114" fmla="*/ 5124 w 12455"/>
                <a:gd name="T115" fmla="*/ 14676 h 15651"/>
                <a:gd name="T116" fmla="*/ 6840 w 12455"/>
                <a:gd name="T117" fmla="*/ 14992 h 15651"/>
                <a:gd name="T118" fmla="*/ 6996 w 12455"/>
                <a:gd name="T119" fmla="*/ 13730 h 15651"/>
                <a:gd name="T120" fmla="*/ 6996 w 12455"/>
                <a:gd name="T121" fmla="*/ 5122 h 15651"/>
                <a:gd name="T122" fmla="*/ 7001 w 12455"/>
                <a:gd name="T123" fmla="*/ 2280 h 15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455" h="15651">
                  <a:moveTo>
                    <a:pt x="4991" y="6618"/>
                  </a:moveTo>
                  <a:cubicBezTo>
                    <a:pt x="4792" y="6512"/>
                    <a:pt x="4486" y="6122"/>
                    <a:pt x="4334" y="5941"/>
                  </a:cubicBezTo>
                  <a:cubicBezTo>
                    <a:pt x="4103" y="5664"/>
                    <a:pt x="4219" y="5610"/>
                    <a:pt x="4305" y="4904"/>
                  </a:cubicBezTo>
                  <a:cubicBezTo>
                    <a:pt x="4351" y="4527"/>
                    <a:pt x="4407" y="4165"/>
                    <a:pt x="4456" y="3786"/>
                  </a:cubicBezTo>
                  <a:cubicBezTo>
                    <a:pt x="4499" y="3456"/>
                    <a:pt x="4539" y="2994"/>
                    <a:pt x="4613" y="2676"/>
                  </a:cubicBezTo>
                  <a:cubicBezTo>
                    <a:pt x="4714" y="2683"/>
                    <a:pt x="4804" y="2716"/>
                    <a:pt x="4942" y="2713"/>
                  </a:cubicBezTo>
                  <a:cubicBezTo>
                    <a:pt x="5224" y="2708"/>
                    <a:pt x="5150" y="2627"/>
                    <a:pt x="5213" y="2704"/>
                  </a:cubicBezTo>
                  <a:cubicBezTo>
                    <a:pt x="5295" y="2819"/>
                    <a:pt x="5491" y="4587"/>
                    <a:pt x="5531" y="4892"/>
                  </a:cubicBezTo>
                  <a:cubicBezTo>
                    <a:pt x="5603" y="5439"/>
                    <a:pt x="5724" y="5672"/>
                    <a:pt x="5522" y="5915"/>
                  </a:cubicBezTo>
                  <a:cubicBezTo>
                    <a:pt x="5397" y="6066"/>
                    <a:pt x="5056" y="6479"/>
                    <a:pt x="4991" y="6618"/>
                  </a:cubicBezTo>
                  <a:close/>
                  <a:moveTo>
                    <a:pt x="4624" y="1725"/>
                  </a:moveTo>
                  <a:cubicBezTo>
                    <a:pt x="5317" y="1721"/>
                    <a:pt x="5192" y="1690"/>
                    <a:pt x="5248" y="1851"/>
                  </a:cubicBezTo>
                  <a:lnTo>
                    <a:pt x="5342" y="2305"/>
                  </a:lnTo>
                  <a:cubicBezTo>
                    <a:pt x="5152" y="2555"/>
                    <a:pt x="4710" y="2529"/>
                    <a:pt x="4483" y="2298"/>
                  </a:cubicBezTo>
                  <a:lnTo>
                    <a:pt x="4624" y="1725"/>
                  </a:lnTo>
                  <a:close/>
                  <a:moveTo>
                    <a:pt x="7001" y="2280"/>
                  </a:moveTo>
                  <a:cubicBezTo>
                    <a:pt x="7603" y="2170"/>
                    <a:pt x="8309" y="2160"/>
                    <a:pt x="8929" y="2055"/>
                  </a:cubicBezTo>
                  <a:cubicBezTo>
                    <a:pt x="9935" y="1886"/>
                    <a:pt x="10586" y="1789"/>
                    <a:pt x="11551" y="1503"/>
                  </a:cubicBezTo>
                  <a:cubicBezTo>
                    <a:pt x="11894" y="1401"/>
                    <a:pt x="12107" y="1356"/>
                    <a:pt x="12230" y="1121"/>
                  </a:cubicBezTo>
                  <a:cubicBezTo>
                    <a:pt x="12455" y="693"/>
                    <a:pt x="12201" y="0"/>
                    <a:pt x="11325" y="285"/>
                  </a:cubicBezTo>
                  <a:cubicBezTo>
                    <a:pt x="10191" y="655"/>
                    <a:pt x="8983" y="808"/>
                    <a:pt x="7736" y="969"/>
                  </a:cubicBezTo>
                  <a:cubicBezTo>
                    <a:pt x="6399" y="1142"/>
                    <a:pt x="5006" y="1103"/>
                    <a:pt x="3636" y="1095"/>
                  </a:cubicBezTo>
                  <a:cubicBezTo>
                    <a:pt x="3223" y="1092"/>
                    <a:pt x="3057" y="1107"/>
                    <a:pt x="2726" y="1281"/>
                  </a:cubicBezTo>
                  <a:cubicBezTo>
                    <a:pt x="2040" y="1643"/>
                    <a:pt x="1683" y="2426"/>
                    <a:pt x="1443" y="3175"/>
                  </a:cubicBezTo>
                  <a:cubicBezTo>
                    <a:pt x="1095" y="4266"/>
                    <a:pt x="1066" y="5844"/>
                    <a:pt x="1094" y="7062"/>
                  </a:cubicBezTo>
                  <a:cubicBezTo>
                    <a:pt x="1100" y="7299"/>
                    <a:pt x="1093" y="7893"/>
                    <a:pt x="1174" y="8077"/>
                  </a:cubicBezTo>
                  <a:cubicBezTo>
                    <a:pt x="1272" y="8298"/>
                    <a:pt x="1541" y="8503"/>
                    <a:pt x="1867" y="8436"/>
                  </a:cubicBezTo>
                  <a:cubicBezTo>
                    <a:pt x="2542" y="8295"/>
                    <a:pt x="2323" y="7439"/>
                    <a:pt x="2316" y="6780"/>
                  </a:cubicBezTo>
                  <a:cubicBezTo>
                    <a:pt x="2305" y="5749"/>
                    <a:pt x="2332" y="4404"/>
                    <a:pt x="2663" y="3408"/>
                  </a:cubicBezTo>
                  <a:lnTo>
                    <a:pt x="2781" y="3098"/>
                  </a:lnTo>
                  <a:cubicBezTo>
                    <a:pt x="2811" y="3051"/>
                    <a:pt x="2804" y="3063"/>
                    <a:pt x="2836" y="3033"/>
                  </a:cubicBezTo>
                  <a:cubicBezTo>
                    <a:pt x="2866" y="3449"/>
                    <a:pt x="2837" y="3922"/>
                    <a:pt x="2843" y="4346"/>
                  </a:cubicBezTo>
                  <a:cubicBezTo>
                    <a:pt x="2848" y="4693"/>
                    <a:pt x="2891" y="4703"/>
                    <a:pt x="2681" y="4871"/>
                  </a:cubicBezTo>
                  <a:cubicBezTo>
                    <a:pt x="2533" y="4989"/>
                    <a:pt x="2494" y="5049"/>
                    <a:pt x="2524" y="5316"/>
                  </a:cubicBezTo>
                  <a:lnTo>
                    <a:pt x="2996" y="4882"/>
                  </a:lnTo>
                  <a:cubicBezTo>
                    <a:pt x="3110" y="4951"/>
                    <a:pt x="3385" y="5268"/>
                    <a:pt x="3482" y="5382"/>
                  </a:cubicBezTo>
                  <a:cubicBezTo>
                    <a:pt x="3680" y="5614"/>
                    <a:pt x="4771" y="6708"/>
                    <a:pt x="4839" y="6895"/>
                  </a:cubicBezTo>
                  <a:cubicBezTo>
                    <a:pt x="4539" y="7116"/>
                    <a:pt x="4111" y="7574"/>
                    <a:pt x="3830" y="7819"/>
                  </a:cubicBezTo>
                  <a:lnTo>
                    <a:pt x="2820" y="8750"/>
                  </a:lnTo>
                  <a:cubicBezTo>
                    <a:pt x="2689" y="8862"/>
                    <a:pt x="2620" y="8918"/>
                    <a:pt x="2490" y="9055"/>
                  </a:cubicBezTo>
                  <a:cubicBezTo>
                    <a:pt x="2411" y="9137"/>
                    <a:pt x="2247" y="9286"/>
                    <a:pt x="2155" y="9346"/>
                  </a:cubicBezTo>
                  <a:cubicBezTo>
                    <a:pt x="1944" y="9192"/>
                    <a:pt x="1695" y="8846"/>
                    <a:pt x="1449" y="8615"/>
                  </a:cubicBezTo>
                  <a:lnTo>
                    <a:pt x="1199" y="8406"/>
                  </a:lnTo>
                  <a:cubicBezTo>
                    <a:pt x="1105" y="8324"/>
                    <a:pt x="1092" y="8243"/>
                    <a:pt x="991" y="8120"/>
                  </a:cubicBezTo>
                  <a:lnTo>
                    <a:pt x="328" y="7380"/>
                  </a:lnTo>
                  <a:cubicBezTo>
                    <a:pt x="764" y="6820"/>
                    <a:pt x="917" y="7091"/>
                    <a:pt x="911" y="6530"/>
                  </a:cubicBezTo>
                  <a:lnTo>
                    <a:pt x="0" y="7331"/>
                  </a:lnTo>
                  <a:cubicBezTo>
                    <a:pt x="104" y="7572"/>
                    <a:pt x="1833" y="9299"/>
                    <a:pt x="2105" y="9682"/>
                  </a:cubicBezTo>
                  <a:cubicBezTo>
                    <a:pt x="2341" y="9579"/>
                    <a:pt x="2707" y="9117"/>
                    <a:pt x="2835" y="9062"/>
                  </a:cubicBezTo>
                  <a:cubicBezTo>
                    <a:pt x="2880" y="9478"/>
                    <a:pt x="2842" y="12402"/>
                    <a:pt x="2844" y="13095"/>
                  </a:cubicBezTo>
                  <a:cubicBezTo>
                    <a:pt x="2845" y="13603"/>
                    <a:pt x="2752" y="14611"/>
                    <a:pt x="2989" y="14976"/>
                  </a:cubicBezTo>
                  <a:cubicBezTo>
                    <a:pt x="3246" y="15370"/>
                    <a:pt x="3878" y="15624"/>
                    <a:pt x="4362" y="15231"/>
                  </a:cubicBezTo>
                  <a:cubicBezTo>
                    <a:pt x="4859" y="14829"/>
                    <a:pt x="4742" y="14305"/>
                    <a:pt x="4743" y="13553"/>
                  </a:cubicBezTo>
                  <a:cubicBezTo>
                    <a:pt x="4745" y="12883"/>
                    <a:pt x="4745" y="12212"/>
                    <a:pt x="4743" y="11542"/>
                  </a:cubicBezTo>
                  <a:cubicBezTo>
                    <a:pt x="4741" y="10721"/>
                    <a:pt x="4702" y="8158"/>
                    <a:pt x="4749" y="7533"/>
                  </a:cubicBezTo>
                  <a:lnTo>
                    <a:pt x="5083" y="7531"/>
                  </a:lnTo>
                  <a:cubicBezTo>
                    <a:pt x="5137" y="7909"/>
                    <a:pt x="5094" y="8557"/>
                    <a:pt x="5097" y="8967"/>
                  </a:cubicBezTo>
                  <a:cubicBezTo>
                    <a:pt x="5104" y="9842"/>
                    <a:pt x="5050" y="14336"/>
                    <a:pt x="5124" y="14676"/>
                  </a:cubicBezTo>
                  <a:cubicBezTo>
                    <a:pt x="5313" y="15541"/>
                    <a:pt x="6415" y="15651"/>
                    <a:pt x="6840" y="14992"/>
                  </a:cubicBezTo>
                  <a:cubicBezTo>
                    <a:pt x="7058" y="14654"/>
                    <a:pt x="6997" y="14177"/>
                    <a:pt x="6996" y="13730"/>
                  </a:cubicBezTo>
                  <a:lnTo>
                    <a:pt x="6996" y="5122"/>
                  </a:lnTo>
                  <a:cubicBezTo>
                    <a:pt x="6997" y="4240"/>
                    <a:pt x="6936" y="3134"/>
                    <a:pt x="7001" y="2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C9776B14-F6A8-49E9-B057-61B40C21B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63118" y="1455214"/>
              <a:ext cx="2387600" cy="2370138"/>
            </a:xfrm>
            <a:custGeom>
              <a:avLst/>
              <a:gdLst>
                <a:gd name="T0" fmla="*/ 2212 w 8396"/>
                <a:gd name="T1" fmla="*/ 4398 h 8402"/>
                <a:gd name="T2" fmla="*/ 4002 w 8396"/>
                <a:gd name="T3" fmla="*/ 2222 h 8402"/>
                <a:gd name="T4" fmla="*/ 5701 w 8396"/>
                <a:gd name="T5" fmla="*/ 5506 h 8402"/>
                <a:gd name="T6" fmla="*/ 2212 w 8396"/>
                <a:gd name="T7" fmla="*/ 4398 h 8402"/>
                <a:gd name="T8" fmla="*/ 3564 w 8396"/>
                <a:gd name="T9" fmla="*/ 697 h 8402"/>
                <a:gd name="T10" fmla="*/ 3004 w 8396"/>
                <a:gd name="T11" fmla="*/ 837 h 8402"/>
                <a:gd name="T12" fmla="*/ 2666 w 8396"/>
                <a:gd name="T13" fmla="*/ 261 h 8402"/>
                <a:gd name="T14" fmla="*/ 1568 w 8396"/>
                <a:gd name="T15" fmla="*/ 874 h 8402"/>
                <a:gd name="T16" fmla="*/ 1890 w 8396"/>
                <a:gd name="T17" fmla="*/ 1518 h 8402"/>
                <a:gd name="T18" fmla="*/ 1489 w 8396"/>
                <a:gd name="T19" fmla="*/ 1887 h 8402"/>
                <a:gd name="T20" fmla="*/ 896 w 8396"/>
                <a:gd name="T21" fmla="*/ 1567 h 8402"/>
                <a:gd name="T22" fmla="*/ 263 w 8396"/>
                <a:gd name="T23" fmla="*/ 2634 h 8402"/>
                <a:gd name="T24" fmla="*/ 847 w 8396"/>
                <a:gd name="T25" fmla="*/ 2990 h 8402"/>
                <a:gd name="T26" fmla="*/ 693 w 8396"/>
                <a:gd name="T27" fmla="*/ 3567 h 8402"/>
                <a:gd name="T28" fmla="*/ 1 w 8396"/>
                <a:gd name="T29" fmla="*/ 3571 h 8402"/>
                <a:gd name="T30" fmla="*/ 0 w 8396"/>
                <a:gd name="T31" fmla="*/ 4823 h 8402"/>
                <a:gd name="T32" fmla="*/ 702 w 8396"/>
                <a:gd name="T33" fmla="*/ 4828 h 8402"/>
                <a:gd name="T34" fmla="*/ 842 w 8396"/>
                <a:gd name="T35" fmla="*/ 5386 h 8402"/>
                <a:gd name="T36" fmla="*/ 265 w 8396"/>
                <a:gd name="T37" fmla="*/ 5774 h 8402"/>
                <a:gd name="T38" fmla="*/ 874 w 8396"/>
                <a:gd name="T39" fmla="*/ 6843 h 8402"/>
                <a:gd name="T40" fmla="*/ 1489 w 8396"/>
                <a:gd name="T41" fmla="*/ 6509 h 8402"/>
                <a:gd name="T42" fmla="*/ 1898 w 8396"/>
                <a:gd name="T43" fmla="*/ 6913 h 8402"/>
                <a:gd name="T44" fmla="*/ 1555 w 8396"/>
                <a:gd name="T45" fmla="*/ 7528 h 8402"/>
                <a:gd name="T46" fmla="*/ 2666 w 8396"/>
                <a:gd name="T47" fmla="*/ 8146 h 8402"/>
                <a:gd name="T48" fmla="*/ 2967 w 8396"/>
                <a:gd name="T49" fmla="*/ 7561 h 8402"/>
                <a:gd name="T50" fmla="*/ 3561 w 8396"/>
                <a:gd name="T51" fmla="*/ 7704 h 8402"/>
                <a:gd name="T52" fmla="*/ 3571 w 8396"/>
                <a:gd name="T53" fmla="*/ 8402 h 8402"/>
                <a:gd name="T54" fmla="*/ 4817 w 8396"/>
                <a:gd name="T55" fmla="*/ 8401 h 8402"/>
                <a:gd name="T56" fmla="*/ 5392 w 8396"/>
                <a:gd name="T57" fmla="*/ 7554 h 8402"/>
                <a:gd name="T58" fmla="*/ 5757 w 8396"/>
                <a:gd name="T59" fmla="*/ 8135 h 8402"/>
                <a:gd name="T60" fmla="*/ 6824 w 8396"/>
                <a:gd name="T61" fmla="*/ 7537 h 8402"/>
                <a:gd name="T62" fmla="*/ 6496 w 8396"/>
                <a:gd name="T63" fmla="*/ 6894 h 8402"/>
                <a:gd name="T64" fmla="*/ 6870 w 8396"/>
                <a:gd name="T65" fmla="*/ 6500 h 8402"/>
                <a:gd name="T66" fmla="*/ 7537 w 8396"/>
                <a:gd name="T67" fmla="*/ 6843 h 8402"/>
                <a:gd name="T68" fmla="*/ 8134 w 8396"/>
                <a:gd name="T69" fmla="*/ 5731 h 8402"/>
                <a:gd name="T70" fmla="*/ 7558 w 8396"/>
                <a:gd name="T71" fmla="*/ 5417 h 8402"/>
                <a:gd name="T72" fmla="*/ 7700 w 8396"/>
                <a:gd name="T73" fmla="*/ 4830 h 8402"/>
                <a:gd name="T74" fmla="*/ 8396 w 8396"/>
                <a:gd name="T75" fmla="*/ 4825 h 8402"/>
                <a:gd name="T76" fmla="*/ 8396 w 8396"/>
                <a:gd name="T77" fmla="*/ 3580 h 8402"/>
                <a:gd name="T78" fmla="*/ 7711 w 8396"/>
                <a:gd name="T79" fmla="*/ 3569 h 8402"/>
                <a:gd name="T80" fmla="*/ 7546 w 8396"/>
                <a:gd name="T81" fmla="*/ 2978 h 8402"/>
                <a:gd name="T82" fmla="*/ 8139 w 8396"/>
                <a:gd name="T83" fmla="*/ 2649 h 8402"/>
                <a:gd name="T84" fmla="*/ 7529 w 8396"/>
                <a:gd name="T85" fmla="*/ 1574 h 8402"/>
                <a:gd name="T86" fmla="*/ 6881 w 8396"/>
                <a:gd name="T87" fmla="*/ 1895 h 8402"/>
                <a:gd name="T88" fmla="*/ 6503 w 8396"/>
                <a:gd name="T89" fmla="*/ 1470 h 8402"/>
                <a:gd name="T90" fmla="*/ 6829 w 8396"/>
                <a:gd name="T91" fmla="*/ 858 h 8402"/>
                <a:gd name="T92" fmla="*/ 5763 w 8396"/>
                <a:gd name="T93" fmla="*/ 261 h 8402"/>
                <a:gd name="T94" fmla="*/ 5418 w 8396"/>
                <a:gd name="T95" fmla="*/ 847 h 8402"/>
                <a:gd name="T96" fmla="*/ 4841 w 8396"/>
                <a:gd name="T97" fmla="*/ 699 h 8402"/>
                <a:gd name="T98" fmla="*/ 4825 w 8396"/>
                <a:gd name="T99" fmla="*/ 10 h 8402"/>
                <a:gd name="T100" fmla="*/ 3580 w 8396"/>
                <a:gd name="T101" fmla="*/ 0 h 8402"/>
                <a:gd name="T102" fmla="*/ 3564 w 8396"/>
                <a:gd name="T103" fmla="*/ 697 h 8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96" h="8402">
                  <a:moveTo>
                    <a:pt x="2212" y="4398"/>
                  </a:moveTo>
                  <a:cubicBezTo>
                    <a:pt x="2113" y="3242"/>
                    <a:pt x="2964" y="2308"/>
                    <a:pt x="4002" y="2222"/>
                  </a:cubicBezTo>
                  <a:cubicBezTo>
                    <a:pt x="5726" y="2078"/>
                    <a:pt x="6892" y="4012"/>
                    <a:pt x="5701" y="5506"/>
                  </a:cubicBezTo>
                  <a:cubicBezTo>
                    <a:pt x="4678" y="6790"/>
                    <a:pt x="2364" y="6175"/>
                    <a:pt x="2212" y="4398"/>
                  </a:cubicBezTo>
                  <a:close/>
                  <a:moveTo>
                    <a:pt x="3564" y="697"/>
                  </a:moveTo>
                  <a:lnTo>
                    <a:pt x="3004" y="837"/>
                  </a:lnTo>
                  <a:cubicBezTo>
                    <a:pt x="2879" y="694"/>
                    <a:pt x="2738" y="452"/>
                    <a:pt x="2666" y="261"/>
                  </a:cubicBezTo>
                  <a:cubicBezTo>
                    <a:pt x="2480" y="317"/>
                    <a:pt x="1790" y="748"/>
                    <a:pt x="1568" y="874"/>
                  </a:cubicBezTo>
                  <a:cubicBezTo>
                    <a:pt x="1644" y="1106"/>
                    <a:pt x="1824" y="1257"/>
                    <a:pt x="1890" y="1518"/>
                  </a:cubicBezTo>
                  <a:cubicBezTo>
                    <a:pt x="1756" y="1597"/>
                    <a:pt x="1616" y="1752"/>
                    <a:pt x="1489" y="1887"/>
                  </a:cubicBezTo>
                  <a:lnTo>
                    <a:pt x="896" y="1567"/>
                  </a:lnTo>
                  <a:cubicBezTo>
                    <a:pt x="798" y="1659"/>
                    <a:pt x="340" y="2470"/>
                    <a:pt x="263" y="2634"/>
                  </a:cubicBezTo>
                  <a:cubicBezTo>
                    <a:pt x="325" y="2706"/>
                    <a:pt x="743" y="2938"/>
                    <a:pt x="847" y="2990"/>
                  </a:cubicBezTo>
                  <a:lnTo>
                    <a:pt x="693" y="3567"/>
                  </a:lnTo>
                  <a:lnTo>
                    <a:pt x="1" y="3571"/>
                  </a:lnTo>
                  <a:lnTo>
                    <a:pt x="0" y="4823"/>
                  </a:lnTo>
                  <a:lnTo>
                    <a:pt x="702" y="4828"/>
                  </a:lnTo>
                  <a:lnTo>
                    <a:pt x="842" y="5386"/>
                  </a:lnTo>
                  <a:cubicBezTo>
                    <a:pt x="694" y="5552"/>
                    <a:pt x="403" y="5615"/>
                    <a:pt x="265" y="5774"/>
                  </a:cubicBezTo>
                  <a:lnTo>
                    <a:pt x="874" y="6843"/>
                  </a:lnTo>
                  <a:cubicBezTo>
                    <a:pt x="1082" y="6737"/>
                    <a:pt x="1267" y="6569"/>
                    <a:pt x="1489" y="6509"/>
                  </a:cubicBezTo>
                  <a:cubicBezTo>
                    <a:pt x="1640" y="6645"/>
                    <a:pt x="1730" y="6777"/>
                    <a:pt x="1898" y="6913"/>
                  </a:cubicBezTo>
                  <a:lnTo>
                    <a:pt x="1555" y="7528"/>
                  </a:lnTo>
                  <a:cubicBezTo>
                    <a:pt x="1847" y="7686"/>
                    <a:pt x="2387" y="8054"/>
                    <a:pt x="2666" y="8146"/>
                  </a:cubicBezTo>
                  <a:cubicBezTo>
                    <a:pt x="2743" y="7942"/>
                    <a:pt x="2900" y="7774"/>
                    <a:pt x="2967" y="7561"/>
                  </a:cubicBezTo>
                  <a:lnTo>
                    <a:pt x="3561" y="7704"/>
                  </a:lnTo>
                  <a:lnTo>
                    <a:pt x="3571" y="8402"/>
                  </a:lnTo>
                  <a:lnTo>
                    <a:pt x="4817" y="8401"/>
                  </a:lnTo>
                  <a:cubicBezTo>
                    <a:pt x="4834" y="7444"/>
                    <a:pt x="4742" y="7775"/>
                    <a:pt x="5392" y="7554"/>
                  </a:cubicBezTo>
                  <a:cubicBezTo>
                    <a:pt x="5499" y="7703"/>
                    <a:pt x="5649" y="8026"/>
                    <a:pt x="5757" y="8135"/>
                  </a:cubicBezTo>
                  <a:lnTo>
                    <a:pt x="6824" y="7537"/>
                  </a:lnTo>
                  <a:cubicBezTo>
                    <a:pt x="6769" y="7310"/>
                    <a:pt x="6572" y="7122"/>
                    <a:pt x="6496" y="6894"/>
                  </a:cubicBezTo>
                  <a:cubicBezTo>
                    <a:pt x="6624" y="6801"/>
                    <a:pt x="6796" y="6644"/>
                    <a:pt x="6870" y="6500"/>
                  </a:cubicBezTo>
                  <a:cubicBezTo>
                    <a:pt x="7096" y="6557"/>
                    <a:pt x="7304" y="6751"/>
                    <a:pt x="7537" y="6843"/>
                  </a:cubicBezTo>
                  <a:cubicBezTo>
                    <a:pt x="7635" y="6565"/>
                    <a:pt x="8073" y="5972"/>
                    <a:pt x="8134" y="5731"/>
                  </a:cubicBezTo>
                  <a:lnTo>
                    <a:pt x="7558" y="5417"/>
                  </a:lnTo>
                  <a:lnTo>
                    <a:pt x="7700" y="4830"/>
                  </a:lnTo>
                  <a:lnTo>
                    <a:pt x="8396" y="4825"/>
                  </a:lnTo>
                  <a:lnTo>
                    <a:pt x="8396" y="3580"/>
                  </a:lnTo>
                  <a:lnTo>
                    <a:pt x="7711" y="3569"/>
                  </a:lnTo>
                  <a:lnTo>
                    <a:pt x="7546" y="2978"/>
                  </a:lnTo>
                  <a:lnTo>
                    <a:pt x="8139" y="2649"/>
                  </a:lnTo>
                  <a:lnTo>
                    <a:pt x="7529" y="1574"/>
                  </a:lnTo>
                  <a:cubicBezTo>
                    <a:pt x="7292" y="1650"/>
                    <a:pt x="7108" y="1841"/>
                    <a:pt x="6881" y="1895"/>
                  </a:cubicBezTo>
                  <a:cubicBezTo>
                    <a:pt x="6782" y="1705"/>
                    <a:pt x="6611" y="1616"/>
                    <a:pt x="6503" y="1470"/>
                  </a:cubicBezTo>
                  <a:cubicBezTo>
                    <a:pt x="6584" y="1316"/>
                    <a:pt x="6789" y="1022"/>
                    <a:pt x="6829" y="858"/>
                  </a:cubicBezTo>
                  <a:lnTo>
                    <a:pt x="5763" y="261"/>
                  </a:lnTo>
                  <a:cubicBezTo>
                    <a:pt x="5661" y="372"/>
                    <a:pt x="5467" y="720"/>
                    <a:pt x="5418" y="847"/>
                  </a:cubicBezTo>
                  <a:lnTo>
                    <a:pt x="4841" y="699"/>
                  </a:lnTo>
                  <a:lnTo>
                    <a:pt x="4825" y="10"/>
                  </a:lnTo>
                  <a:lnTo>
                    <a:pt x="3580" y="0"/>
                  </a:lnTo>
                  <a:lnTo>
                    <a:pt x="3564" y="6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5FE68D7A-54BB-4523-8737-740AF7AF7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9693" y="670989"/>
              <a:ext cx="6176963" cy="4065588"/>
            </a:xfrm>
            <a:custGeom>
              <a:avLst/>
              <a:gdLst>
                <a:gd name="T0" fmla="*/ 0 w 21727"/>
                <a:gd name="T1" fmla="*/ 2919 h 14413"/>
                <a:gd name="T2" fmla="*/ 385 w 21727"/>
                <a:gd name="T3" fmla="*/ 2919 h 14413"/>
                <a:gd name="T4" fmla="*/ 388 w 21727"/>
                <a:gd name="T5" fmla="*/ 374 h 14413"/>
                <a:gd name="T6" fmla="*/ 21338 w 21727"/>
                <a:gd name="T7" fmla="*/ 373 h 14413"/>
                <a:gd name="T8" fmla="*/ 21343 w 21727"/>
                <a:gd name="T9" fmla="*/ 13960 h 14413"/>
                <a:gd name="T10" fmla="*/ 2349 w 21727"/>
                <a:gd name="T11" fmla="*/ 13968 h 14413"/>
                <a:gd name="T12" fmla="*/ 2343 w 21727"/>
                <a:gd name="T13" fmla="*/ 14334 h 14413"/>
                <a:gd name="T14" fmla="*/ 7162 w 21727"/>
                <a:gd name="T15" fmla="*/ 14352 h 14413"/>
                <a:gd name="T16" fmla="*/ 19297 w 21727"/>
                <a:gd name="T17" fmla="*/ 14353 h 14413"/>
                <a:gd name="T18" fmla="*/ 21727 w 21727"/>
                <a:gd name="T19" fmla="*/ 14342 h 14413"/>
                <a:gd name="T20" fmla="*/ 21726 w 21727"/>
                <a:gd name="T21" fmla="*/ 4 h 14413"/>
                <a:gd name="T22" fmla="*/ 15 w 21727"/>
                <a:gd name="T23" fmla="*/ 0 h 14413"/>
                <a:gd name="T24" fmla="*/ 0 w 21727"/>
                <a:gd name="T25" fmla="*/ 2919 h 14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27" h="14413">
                  <a:moveTo>
                    <a:pt x="0" y="2919"/>
                  </a:moveTo>
                  <a:lnTo>
                    <a:pt x="385" y="2919"/>
                  </a:lnTo>
                  <a:lnTo>
                    <a:pt x="388" y="374"/>
                  </a:lnTo>
                  <a:lnTo>
                    <a:pt x="21338" y="373"/>
                  </a:lnTo>
                  <a:lnTo>
                    <a:pt x="21343" y="13960"/>
                  </a:lnTo>
                  <a:lnTo>
                    <a:pt x="2349" y="13968"/>
                  </a:lnTo>
                  <a:lnTo>
                    <a:pt x="2343" y="14334"/>
                  </a:lnTo>
                  <a:cubicBezTo>
                    <a:pt x="2620" y="14395"/>
                    <a:pt x="6536" y="14353"/>
                    <a:pt x="7162" y="14352"/>
                  </a:cubicBezTo>
                  <a:lnTo>
                    <a:pt x="19297" y="14353"/>
                  </a:lnTo>
                  <a:cubicBezTo>
                    <a:pt x="20007" y="14354"/>
                    <a:pt x="21057" y="14413"/>
                    <a:pt x="21727" y="14342"/>
                  </a:cubicBezTo>
                  <a:lnTo>
                    <a:pt x="21726" y="4"/>
                  </a:lnTo>
                  <a:lnTo>
                    <a:pt x="15" y="0"/>
                  </a:lnTo>
                  <a:lnTo>
                    <a:pt x="0" y="2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2147CF74-501F-4FEF-B1D8-BAD1F7B0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3080" y="1612376"/>
              <a:ext cx="1092200" cy="1084263"/>
            </a:xfrm>
            <a:custGeom>
              <a:avLst/>
              <a:gdLst>
                <a:gd name="T0" fmla="*/ 1566 w 3837"/>
                <a:gd name="T1" fmla="*/ 235 h 3845"/>
                <a:gd name="T2" fmla="*/ 245 w 3837"/>
                <a:gd name="T3" fmla="*/ 2306 h 3845"/>
                <a:gd name="T4" fmla="*/ 2310 w 3837"/>
                <a:gd name="T5" fmla="*/ 3604 h 3845"/>
                <a:gd name="T6" fmla="*/ 3619 w 3837"/>
                <a:gd name="T7" fmla="*/ 1551 h 3845"/>
                <a:gd name="T8" fmla="*/ 1566 w 3837"/>
                <a:gd name="T9" fmla="*/ 235 h 3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7" h="3845">
                  <a:moveTo>
                    <a:pt x="1566" y="235"/>
                  </a:moveTo>
                  <a:cubicBezTo>
                    <a:pt x="735" y="426"/>
                    <a:pt x="0" y="1229"/>
                    <a:pt x="245" y="2306"/>
                  </a:cubicBezTo>
                  <a:cubicBezTo>
                    <a:pt x="427" y="3104"/>
                    <a:pt x="1283" y="3845"/>
                    <a:pt x="2310" y="3604"/>
                  </a:cubicBezTo>
                  <a:cubicBezTo>
                    <a:pt x="3125" y="3412"/>
                    <a:pt x="3837" y="2603"/>
                    <a:pt x="3619" y="1551"/>
                  </a:cubicBezTo>
                  <a:cubicBezTo>
                    <a:pt x="3452" y="744"/>
                    <a:pt x="2588" y="0"/>
                    <a:pt x="1566" y="2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04BF9EEF-BFC0-49BE-9378-14FC7ACD4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3980" y="5141389"/>
              <a:ext cx="1052513" cy="1050925"/>
            </a:xfrm>
            <a:custGeom>
              <a:avLst/>
              <a:gdLst>
                <a:gd name="T0" fmla="*/ 3556 w 3702"/>
                <a:gd name="T1" fmla="*/ 2093 h 3728"/>
                <a:gd name="T2" fmla="*/ 2120 w 3702"/>
                <a:gd name="T3" fmla="*/ 156 h 3728"/>
                <a:gd name="T4" fmla="*/ 142 w 3702"/>
                <a:gd name="T5" fmla="*/ 1599 h 3728"/>
                <a:gd name="T6" fmla="*/ 1595 w 3702"/>
                <a:gd name="T7" fmla="*/ 3570 h 3728"/>
                <a:gd name="T8" fmla="*/ 3556 w 3702"/>
                <a:gd name="T9" fmla="*/ 2093 h 3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2" h="3728">
                  <a:moveTo>
                    <a:pt x="3556" y="2093"/>
                  </a:moveTo>
                  <a:cubicBezTo>
                    <a:pt x="3702" y="1089"/>
                    <a:pt x="2972" y="285"/>
                    <a:pt x="2120" y="156"/>
                  </a:cubicBezTo>
                  <a:cubicBezTo>
                    <a:pt x="1095" y="0"/>
                    <a:pt x="259" y="749"/>
                    <a:pt x="142" y="1599"/>
                  </a:cubicBezTo>
                  <a:cubicBezTo>
                    <a:pt x="0" y="2631"/>
                    <a:pt x="735" y="3441"/>
                    <a:pt x="1595" y="3570"/>
                  </a:cubicBezTo>
                  <a:cubicBezTo>
                    <a:pt x="2651" y="3728"/>
                    <a:pt x="3430" y="2963"/>
                    <a:pt x="3556" y="20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24">
              <a:extLst>
                <a:ext uri="{FF2B5EF4-FFF2-40B4-BE49-F238E27FC236}">
                  <a16:creationId xmlns:a16="http://schemas.microsoft.com/office/drawing/2014/main" id="{FC732DFF-5520-40F2-B825-254EBDDE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6130" y="5119164"/>
              <a:ext cx="1189038" cy="1046163"/>
            </a:xfrm>
            <a:custGeom>
              <a:avLst/>
              <a:gdLst>
                <a:gd name="T0" fmla="*/ 160 w 4185"/>
                <a:gd name="T1" fmla="*/ 2240 h 3708"/>
                <a:gd name="T2" fmla="*/ 813 w 4185"/>
                <a:gd name="T3" fmla="*/ 3307 h 3708"/>
                <a:gd name="T4" fmla="*/ 2156 w 4185"/>
                <a:gd name="T5" fmla="*/ 3640 h 3708"/>
                <a:gd name="T6" fmla="*/ 3230 w 4185"/>
                <a:gd name="T7" fmla="*/ 2989 h 3708"/>
                <a:gd name="T8" fmla="*/ 1573 w 4185"/>
                <a:gd name="T9" fmla="*/ 233 h 3708"/>
                <a:gd name="T10" fmla="*/ 160 w 4185"/>
                <a:gd name="T11" fmla="*/ 2240 h 3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5" h="3708">
                  <a:moveTo>
                    <a:pt x="160" y="2240"/>
                  </a:moveTo>
                  <a:cubicBezTo>
                    <a:pt x="228" y="2677"/>
                    <a:pt x="545" y="3123"/>
                    <a:pt x="813" y="3307"/>
                  </a:cubicBezTo>
                  <a:cubicBezTo>
                    <a:pt x="1183" y="3561"/>
                    <a:pt x="1579" y="3708"/>
                    <a:pt x="2156" y="3640"/>
                  </a:cubicBezTo>
                  <a:cubicBezTo>
                    <a:pt x="2630" y="3585"/>
                    <a:pt x="3048" y="3236"/>
                    <a:pt x="3230" y="2989"/>
                  </a:cubicBezTo>
                  <a:cubicBezTo>
                    <a:pt x="4185" y="1692"/>
                    <a:pt x="3107" y="0"/>
                    <a:pt x="1573" y="233"/>
                  </a:cubicBezTo>
                  <a:cubicBezTo>
                    <a:pt x="710" y="364"/>
                    <a:pt x="0" y="1200"/>
                    <a:pt x="160" y="2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25">
              <a:extLst>
                <a:ext uri="{FF2B5EF4-FFF2-40B4-BE49-F238E27FC236}">
                  <a16:creationId xmlns:a16="http://schemas.microsoft.com/office/drawing/2014/main" id="{45A7D7AA-3864-4826-B50E-EC195374E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1455" y="5119164"/>
              <a:ext cx="1179513" cy="1176338"/>
            </a:xfrm>
            <a:custGeom>
              <a:avLst/>
              <a:gdLst>
                <a:gd name="T0" fmla="*/ 163 w 4153"/>
                <a:gd name="T1" fmla="*/ 2240 h 4170"/>
                <a:gd name="T2" fmla="*/ 3230 w 4153"/>
                <a:gd name="T3" fmla="*/ 2990 h 4170"/>
                <a:gd name="T4" fmla="*/ 1567 w 4153"/>
                <a:gd name="T5" fmla="*/ 235 h 4170"/>
                <a:gd name="T6" fmla="*/ 163 w 4153"/>
                <a:gd name="T7" fmla="*/ 2240 h 4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3" h="4170">
                  <a:moveTo>
                    <a:pt x="163" y="2240"/>
                  </a:moveTo>
                  <a:cubicBezTo>
                    <a:pt x="390" y="3662"/>
                    <a:pt x="2337" y="4170"/>
                    <a:pt x="3230" y="2990"/>
                  </a:cubicBezTo>
                  <a:cubicBezTo>
                    <a:pt x="4153" y="1772"/>
                    <a:pt x="3201" y="0"/>
                    <a:pt x="1567" y="235"/>
                  </a:cubicBezTo>
                  <a:cubicBezTo>
                    <a:pt x="725" y="357"/>
                    <a:pt x="0" y="1215"/>
                    <a:pt x="163" y="2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26">
              <a:extLst>
                <a:ext uri="{FF2B5EF4-FFF2-40B4-BE49-F238E27FC236}">
                  <a16:creationId xmlns:a16="http://schemas.microsoft.com/office/drawing/2014/main" id="{7ABCD83E-13D4-4368-86E0-7536531EA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7830" y="2293414"/>
              <a:ext cx="758825" cy="669925"/>
            </a:xfrm>
            <a:custGeom>
              <a:avLst/>
              <a:gdLst>
                <a:gd name="T0" fmla="*/ 1013 w 2668"/>
                <a:gd name="T1" fmla="*/ 172 h 2371"/>
                <a:gd name="T2" fmla="*/ 67 w 2668"/>
                <a:gd name="T3" fmla="*/ 1357 h 2371"/>
                <a:gd name="T4" fmla="*/ 1271 w 2668"/>
                <a:gd name="T5" fmla="*/ 2282 h 2371"/>
                <a:gd name="T6" fmla="*/ 1013 w 2668"/>
                <a:gd name="T7" fmla="*/ 172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8" h="2371">
                  <a:moveTo>
                    <a:pt x="1013" y="172"/>
                  </a:moveTo>
                  <a:cubicBezTo>
                    <a:pt x="445" y="246"/>
                    <a:pt x="0" y="710"/>
                    <a:pt x="67" y="1357"/>
                  </a:cubicBezTo>
                  <a:cubicBezTo>
                    <a:pt x="124" y="1912"/>
                    <a:pt x="633" y="2371"/>
                    <a:pt x="1271" y="2282"/>
                  </a:cubicBezTo>
                  <a:cubicBezTo>
                    <a:pt x="2668" y="2088"/>
                    <a:pt x="2345" y="0"/>
                    <a:pt x="1013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7">
              <a:extLst>
                <a:ext uri="{FF2B5EF4-FFF2-40B4-BE49-F238E27FC236}">
                  <a16:creationId xmlns:a16="http://schemas.microsoft.com/office/drawing/2014/main" id="{9AF29F24-33F1-4F59-8EB2-146E73CC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05" y="4173014"/>
              <a:ext cx="1220788" cy="131763"/>
            </a:xfrm>
            <a:custGeom>
              <a:avLst/>
              <a:gdLst>
                <a:gd name="T0" fmla="*/ 0 w 4293"/>
                <a:gd name="T1" fmla="*/ 396 h 467"/>
                <a:gd name="T2" fmla="*/ 2138 w 4293"/>
                <a:gd name="T3" fmla="*/ 416 h 467"/>
                <a:gd name="T4" fmla="*/ 4293 w 4293"/>
                <a:gd name="T5" fmla="*/ 415 h 467"/>
                <a:gd name="T6" fmla="*/ 4289 w 4293"/>
                <a:gd name="T7" fmla="*/ 0 h 467"/>
                <a:gd name="T8" fmla="*/ 12 w 4293"/>
                <a:gd name="T9" fmla="*/ 0 h 467"/>
                <a:gd name="T10" fmla="*/ 0 w 4293"/>
                <a:gd name="T11" fmla="*/ 39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3" h="467">
                  <a:moveTo>
                    <a:pt x="0" y="396"/>
                  </a:moveTo>
                  <a:cubicBezTo>
                    <a:pt x="298" y="467"/>
                    <a:pt x="1729" y="417"/>
                    <a:pt x="2138" y="416"/>
                  </a:cubicBezTo>
                  <a:cubicBezTo>
                    <a:pt x="2857" y="414"/>
                    <a:pt x="3575" y="415"/>
                    <a:pt x="4293" y="415"/>
                  </a:cubicBezTo>
                  <a:lnTo>
                    <a:pt x="4289" y="0"/>
                  </a:lnTo>
                  <a:lnTo>
                    <a:pt x="12" y="0"/>
                  </a:lnTo>
                  <a:lnTo>
                    <a:pt x="0" y="3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28">
              <a:extLst>
                <a:ext uri="{FF2B5EF4-FFF2-40B4-BE49-F238E27FC236}">
                  <a16:creationId xmlns:a16="http://schemas.microsoft.com/office/drawing/2014/main" id="{CB2FF849-CD23-4B6D-BBE4-D4AC0053A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05" y="3896789"/>
              <a:ext cx="1220788" cy="115888"/>
            </a:xfrm>
            <a:custGeom>
              <a:avLst/>
              <a:gdLst>
                <a:gd name="T0" fmla="*/ 0 w 4295"/>
                <a:gd name="T1" fmla="*/ 152 h 409"/>
                <a:gd name="T2" fmla="*/ 4 w 4295"/>
                <a:gd name="T3" fmla="*/ 409 h 409"/>
                <a:gd name="T4" fmla="*/ 4290 w 4295"/>
                <a:gd name="T5" fmla="*/ 409 h 409"/>
                <a:gd name="T6" fmla="*/ 4295 w 4295"/>
                <a:gd name="T7" fmla="*/ 0 h 409"/>
                <a:gd name="T8" fmla="*/ 0 w 4295"/>
                <a:gd name="T9" fmla="*/ 1 h 409"/>
                <a:gd name="T10" fmla="*/ 0 w 4295"/>
                <a:gd name="T11" fmla="*/ 15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95" h="409">
                  <a:moveTo>
                    <a:pt x="0" y="152"/>
                  </a:moveTo>
                  <a:lnTo>
                    <a:pt x="4" y="409"/>
                  </a:lnTo>
                  <a:lnTo>
                    <a:pt x="4290" y="409"/>
                  </a:lnTo>
                  <a:lnTo>
                    <a:pt x="4295" y="0"/>
                  </a:lnTo>
                  <a:lnTo>
                    <a:pt x="0" y="1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29">
              <a:extLst>
                <a:ext uri="{FF2B5EF4-FFF2-40B4-BE49-F238E27FC236}">
                  <a16:creationId xmlns:a16="http://schemas.microsoft.com/office/drawing/2014/main" id="{AC60FECA-CBF7-4604-9E04-12FCCB09E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2993" y="1388539"/>
              <a:ext cx="676275" cy="114300"/>
            </a:xfrm>
            <a:custGeom>
              <a:avLst/>
              <a:gdLst>
                <a:gd name="T0" fmla="*/ 0 w 2375"/>
                <a:gd name="T1" fmla="*/ 400 h 407"/>
                <a:gd name="T2" fmla="*/ 2368 w 2375"/>
                <a:gd name="T3" fmla="*/ 407 h 407"/>
                <a:gd name="T4" fmla="*/ 2375 w 2375"/>
                <a:gd name="T5" fmla="*/ 0 h 407"/>
                <a:gd name="T6" fmla="*/ 0 w 2375"/>
                <a:gd name="T7" fmla="*/ 0 h 407"/>
                <a:gd name="T8" fmla="*/ 0 w 2375"/>
                <a:gd name="T9" fmla="*/ 40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5" h="407">
                  <a:moveTo>
                    <a:pt x="0" y="400"/>
                  </a:moveTo>
                  <a:lnTo>
                    <a:pt x="2368" y="407"/>
                  </a:lnTo>
                  <a:lnTo>
                    <a:pt x="2375" y="0"/>
                  </a:lnTo>
                  <a:lnTo>
                    <a:pt x="0" y="0"/>
                  </a:lnTo>
                  <a:lnTo>
                    <a:pt x="0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33E42AAF-52AF-420C-8CC5-02F2FBC76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7405" y="1075801"/>
              <a:ext cx="674688" cy="114300"/>
            </a:xfrm>
            <a:custGeom>
              <a:avLst/>
              <a:gdLst>
                <a:gd name="T0" fmla="*/ 2 w 2371"/>
                <a:gd name="T1" fmla="*/ 395 h 407"/>
                <a:gd name="T2" fmla="*/ 2359 w 2371"/>
                <a:gd name="T3" fmla="*/ 407 h 407"/>
                <a:gd name="T4" fmla="*/ 2371 w 2371"/>
                <a:gd name="T5" fmla="*/ 10 h 407"/>
                <a:gd name="T6" fmla="*/ 0 w 2371"/>
                <a:gd name="T7" fmla="*/ 0 h 407"/>
                <a:gd name="T8" fmla="*/ 2 w 2371"/>
                <a:gd name="T9" fmla="*/ 395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1" h="407">
                  <a:moveTo>
                    <a:pt x="2" y="395"/>
                  </a:moveTo>
                  <a:lnTo>
                    <a:pt x="2359" y="407"/>
                  </a:lnTo>
                  <a:lnTo>
                    <a:pt x="2371" y="10"/>
                  </a:lnTo>
                  <a:lnTo>
                    <a:pt x="0" y="0"/>
                  </a:lnTo>
                  <a:lnTo>
                    <a:pt x="2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D3EC0D06-6E06-4BC4-812F-9A4C66EA3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1443" y="1575864"/>
              <a:ext cx="582613" cy="471488"/>
            </a:xfrm>
            <a:custGeom>
              <a:avLst/>
              <a:gdLst>
                <a:gd name="T0" fmla="*/ 785 w 2053"/>
                <a:gd name="T1" fmla="*/ 1648 h 1668"/>
                <a:gd name="T2" fmla="*/ 1774 w 2053"/>
                <a:gd name="T3" fmla="*/ 1651 h 1668"/>
                <a:gd name="T4" fmla="*/ 2050 w 2053"/>
                <a:gd name="T5" fmla="*/ 1573 h 1668"/>
                <a:gd name="T6" fmla="*/ 1811 w 2053"/>
                <a:gd name="T7" fmla="*/ 1484 h 1668"/>
                <a:gd name="T8" fmla="*/ 838 w 2053"/>
                <a:gd name="T9" fmla="*/ 1485 h 1668"/>
                <a:gd name="T10" fmla="*/ 122 w 2053"/>
                <a:gd name="T11" fmla="*/ 0 h 1668"/>
                <a:gd name="T12" fmla="*/ 170 w 2053"/>
                <a:gd name="T13" fmla="*/ 388 h 1668"/>
                <a:gd name="T14" fmla="*/ 785 w 2053"/>
                <a:gd name="T15" fmla="*/ 164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3" h="1668">
                  <a:moveTo>
                    <a:pt x="785" y="1648"/>
                  </a:moveTo>
                  <a:lnTo>
                    <a:pt x="1774" y="1651"/>
                  </a:lnTo>
                  <a:cubicBezTo>
                    <a:pt x="1939" y="1653"/>
                    <a:pt x="2048" y="1668"/>
                    <a:pt x="2050" y="1573"/>
                  </a:cubicBezTo>
                  <a:cubicBezTo>
                    <a:pt x="2053" y="1481"/>
                    <a:pt x="1967" y="1482"/>
                    <a:pt x="1811" y="1484"/>
                  </a:cubicBezTo>
                  <a:lnTo>
                    <a:pt x="838" y="1485"/>
                  </a:lnTo>
                  <a:cubicBezTo>
                    <a:pt x="691" y="1252"/>
                    <a:pt x="257" y="61"/>
                    <a:pt x="122" y="0"/>
                  </a:cubicBezTo>
                  <a:cubicBezTo>
                    <a:pt x="0" y="75"/>
                    <a:pt x="15" y="50"/>
                    <a:pt x="170" y="388"/>
                  </a:cubicBezTo>
                  <a:cubicBezTo>
                    <a:pt x="265" y="595"/>
                    <a:pt x="634" y="1578"/>
                    <a:pt x="785" y="16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32">
              <a:extLst>
                <a:ext uri="{FF2B5EF4-FFF2-40B4-BE49-F238E27FC236}">
                  <a16:creationId xmlns:a16="http://schemas.microsoft.com/office/drawing/2014/main" id="{15E86050-84BD-434F-893A-4C123CBB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7530" y="1207564"/>
              <a:ext cx="633413" cy="392113"/>
            </a:xfrm>
            <a:custGeom>
              <a:avLst/>
              <a:gdLst>
                <a:gd name="T0" fmla="*/ 1425 w 2226"/>
                <a:gd name="T1" fmla="*/ 1238 h 1389"/>
                <a:gd name="T2" fmla="*/ 2 w 2226"/>
                <a:gd name="T3" fmla="*/ 1238 h 1389"/>
                <a:gd name="T4" fmla="*/ 0 w 2226"/>
                <a:gd name="T5" fmla="*/ 1376 h 1389"/>
                <a:gd name="T6" fmla="*/ 1557 w 2226"/>
                <a:gd name="T7" fmla="*/ 1389 h 1389"/>
                <a:gd name="T8" fmla="*/ 2181 w 2226"/>
                <a:gd name="T9" fmla="*/ 250 h 1389"/>
                <a:gd name="T10" fmla="*/ 1425 w 2226"/>
                <a:gd name="T11" fmla="*/ 1238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6" h="1389">
                  <a:moveTo>
                    <a:pt x="1425" y="1238"/>
                  </a:moveTo>
                  <a:lnTo>
                    <a:pt x="2" y="1238"/>
                  </a:lnTo>
                  <a:lnTo>
                    <a:pt x="0" y="1376"/>
                  </a:lnTo>
                  <a:lnTo>
                    <a:pt x="1557" y="1389"/>
                  </a:lnTo>
                  <a:cubicBezTo>
                    <a:pt x="1651" y="1246"/>
                    <a:pt x="2226" y="334"/>
                    <a:pt x="2181" y="250"/>
                  </a:cubicBezTo>
                  <a:cubicBezTo>
                    <a:pt x="2048" y="0"/>
                    <a:pt x="1659" y="1104"/>
                    <a:pt x="1425" y="1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412B627-D40E-4AFF-8B73-BAE06A652564}"/>
              </a:ext>
            </a:extLst>
          </p:cNvPr>
          <p:cNvCxnSpPr>
            <a:cxnSpLocks/>
          </p:cNvCxnSpPr>
          <p:nvPr/>
        </p:nvCxnSpPr>
        <p:spPr>
          <a:xfrm>
            <a:off x="1043419" y="2142073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72B2F86-4A4A-491B-A74C-FBA237DB3C09}"/>
              </a:ext>
            </a:extLst>
          </p:cNvPr>
          <p:cNvCxnSpPr>
            <a:cxnSpLocks/>
          </p:cNvCxnSpPr>
          <p:nvPr/>
        </p:nvCxnSpPr>
        <p:spPr>
          <a:xfrm>
            <a:off x="1043419" y="289444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930E828A-EC11-41D2-ABCD-8412F2ABBED3}"/>
              </a:ext>
            </a:extLst>
          </p:cNvPr>
          <p:cNvGrpSpPr/>
          <p:nvPr/>
        </p:nvGrpSpPr>
        <p:grpSpPr>
          <a:xfrm>
            <a:off x="174415" y="3601140"/>
            <a:ext cx="518699" cy="573937"/>
            <a:chOff x="12535237" y="104493"/>
            <a:chExt cx="6186487" cy="6845300"/>
          </a:xfrm>
          <a:solidFill>
            <a:srgbClr val="222E76"/>
          </a:solidFill>
        </p:grpSpPr>
        <p:sp>
          <p:nvSpPr>
            <p:cNvPr id="105" name="Freeform 36">
              <a:extLst>
                <a:ext uri="{FF2B5EF4-FFF2-40B4-BE49-F238E27FC236}">
                  <a16:creationId xmlns:a16="http://schemas.microsoft.com/office/drawing/2014/main" id="{18D32DC3-60D5-4181-9F3A-9BCC6774E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35237" y="104493"/>
              <a:ext cx="6186487" cy="3316288"/>
            </a:xfrm>
            <a:custGeom>
              <a:avLst/>
              <a:gdLst>
                <a:gd name="T0" fmla="*/ 5264 w 25729"/>
                <a:gd name="T1" fmla="*/ 10458 h 13905"/>
                <a:gd name="T2" fmla="*/ 5264 w 25729"/>
                <a:gd name="T3" fmla="*/ 8242 h 13905"/>
                <a:gd name="T4" fmla="*/ 5264 w 25729"/>
                <a:gd name="T5" fmla="*/ 6059 h 13905"/>
                <a:gd name="T6" fmla="*/ 6760 w 25729"/>
                <a:gd name="T7" fmla="*/ 6552 h 13905"/>
                <a:gd name="T8" fmla="*/ 9295 w 25729"/>
                <a:gd name="T9" fmla="*/ 7420 h 13905"/>
                <a:gd name="T10" fmla="*/ 11347 w 25729"/>
                <a:gd name="T11" fmla="*/ 8080 h 13905"/>
                <a:gd name="T12" fmla="*/ 13992 w 25729"/>
                <a:gd name="T13" fmla="*/ 8213 h 13905"/>
                <a:gd name="T14" fmla="*/ 16709 w 25729"/>
                <a:gd name="T15" fmla="*/ 7307 h 13905"/>
                <a:gd name="T16" fmla="*/ 19433 w 25729"/>
                <a:gd name="T17" fmla="*/ 6391 h 13905"/>
                <a:gd name="T18" fmla="*/ 18158 w 25729"/>
                <a:gd name="T19" fmla="*/ 12810 h 13905"/>
                <a:gd name="T20" fmla="*/ 16003 w 25729"/>
                <a:gd name="T21" fmla="*/ 12943 h 13905"/>
                <a:gd name="T22" fmla="*/ 7284 w 25729"/>
                <a:gd name="T23" fmla="*/ 12795 h 13905"/>
                <a:gd name="T24" fmla="*/ 5749 w 25729"/>
                <a:gd name="T25" fmla="*/ 12601 h 13905"/>
                <a:gd name="T26" fmla="*/ 4605 w 25729"/>
                <a:gd name="T27" fmla="*/ 3693 h 13905"/>
                <a:gd name="T28" fmla="*/ 6509 w 25729"/>
                <a:gd name="T29" fmla="*/ 3065 h 13905"/>
                <a:gd name="T30" fmla="*/ 9220 w 25729"/>
                <a:gd name="T31" fmla="*/ 2194 h 13905"/>
                <a:gd name="T32" fmla="*/ 11197 w 25729"/>
                <a:gd name="T33" fmla="*/ 1508 h 13905"/>
                <a:gd name="T34" fmla="*/ 13643 w 25729"/>
                <a:gd name="T35" fmla="*/ 1244 h 13905"/>
                <a:gd name="T36" fmla="*/ 15405 w 25729"/>
                <a:gd name="T37" fmla="*/ 1795 h 13905"/>
                <a:gd name="T38" fmla="*/ 17310 w 25729"/>
                <a:gd name="T39" fmla="*/ 2432 h 13905"/>
                <a:gd name="T40" fmla="*/ 19173 w 25729"/>
                <a:gd name="T41" fmla="*/ 3052 h 13905"/>
                <a:gd name="T42" fmla="*/ 21725 w 25729"/>
                <a:gd name="T43" fmla="*/ 3888 h 13905"/>
                <a:gd name="T44" fmla="*/ 21446 w 25729"/>
                <a:gd name="T45" fmla="*/ 4752 h 13905"/>
                <a:gd name="T46" fmla="*/ 19203 w 25729"/>
                <a:gd name="T47" fmla="*/ 5528 h 13905"/>
                <a:gd name="T48" fmla="*/ 16425 w 25729"/>
                <a:gd name="T49" fmla="*/ 6453 h 13905"/>
                <a:gd name="T50" fmla="*/ 14046 w 25729"/>
                <a:gd name="T51" fmla="*/ 7213 h 13905"/>
                <a:gd name="T52" fmla="*/ 11870 w 25729"/>
                <a:gd name="T53" fmla="*/ 7303 h 13905"/>
                <a:gd name="T54" fmla="*/ 10535 w 25729"/>
                <a:gd name="T55" fmla="*/ 6845 h 13905"/>
                <a:gd name="T56" fmla="*/ 8905 w 25729"/>
                <a:gd name="T57" fmla="*/ 6316 h 13905"/>
                <a:gd name="T58" fmla="*/ 7209 w 25729"/>
                <a:gd name="T59" fmla="*/ 5755 h 13905"/>
                <a:gd name="T60" fmla="*/ 5462 w 25729"/>
                <a:gd name="T61" fmla="*/ 5176 h 13905"/>
                <a:gd name="T62" fmla="*/ 3401 w 25729"/>
                <a:gd name="T63" fmla="*/ 4485 h 13905"/>
                <a:gd name="T64" fmla="*/ 12366 w 25729"/>
                <a:gd name="T65" fmla="*/ 164 h 13905"/>
                <a:gd name="T66" fmla="*/ 9678 w 25729"/>
                <a:gd name="T67" fmla="*/ 1041 h 13905"/>
                <a:gd name="T68" fmla="*/ 6126 w 25729"/>
                <a:gd name="T69" fmla="*/ 2233 h 13905"/>
                <a:gd name="T70" fmla="*/ 4037 w 25729"/>
                <a:gd name="T71" fmla="*/ 2913 h 13905"/>
                <a:gd name="T72" fmla="*/ 516 w 25729"/>
                <a:gd name="T73" fmla="*/ 4096 h 13905"/>
                <a:gd name="T74" fmla="*/ 1151 w 25729"/>
                <a:gd name="T75" fmla="*/ 4698 h 13905"/>
                <a:gd name="T76" fmla="*/ 2834 w 25729"/>
                <a:gd name="T77" fmla="*/ 5270 h 13905"/>
                <a:gd name="T78" fmla="*/ 4366 w 25729"/>
                <a:gd name="T79" fmla="*/ 6595 h 13905"/>
                <a:gd name="T80" fmla="*/ 6408 w 25729"/>
                <a:gd name="T81" fmla="*/ 13619 h 13905"/>
                <a:gd name="T82" fmla="*/ 10261 w 25729"/>
                <a:gd name="T83" fmla="*/ 13905 h 13905"/>
                <a:gd name="T84" fmla="*/ 15946 w 25729"/>
                <a:gd name="T85" fmla="*/ 13875 h 13905"/>
                <a:gd name="T86" fmla="*/ 19182 w 25729"/>
                <a:gd name="T87" fmla="*/ 13575 h 13905"/>
                <a:gd name="T88" fmla="*/ 20882 w 25729"/>
                <a:gd name="T89" fmla="*/ 5912 h 13905"/>
                <a:gd name="T90" fmla="*/ 22280 w 25729"/>
                <a:gd name="T91" fmla="*/ 5454 h 13905"/>
                <a:gd name="T92" fmla="*/ 23892 w 25729"/>
                <a:gd name="T93" fmla="*/ 7512 h 13905"/>
                <a:gd name="T94" fmla="*/ 24325 w 25729"/>
                <a:gd name="T95" fmla="*/ 10822 h 13905"/>
                <a:gd name="T96" fmla="*/ 24783 w 25729"/>
                <a:gd name="T97" fmla="*/ 9825 h 13905"/>
                <a:gd name="T98" fmla="*/ 24782 w 25729"/>
                <a:gd name="T99" fmla="*/ 7665 h 13905"/>
                <a:gd name="T100" fmla="*/ 24782 w 25729"/>
                <a:gd name="T101" fmla="*/ 5455 h 13905"/>
                <a:gd name="T102" fmla="*/ 25321 w 25729"/>
                <a:gd name="T103" fmla="*/ 4113 h 13905"/>
                <a:gd name="T104" fmla="*/ 22629 w 25729"/>
                <a:gd name="T105" fmla="*/ 3248 h 13905"/>
                <a:gd name="T106" fmla="*/ 19783 w 25729"/>
                <a:gd name="T107" fmla="*/ 2278 h 13905"/>
                <a:gd name="T108" fmla="*/ 17253 w 25729"/>
                <a:gd name="T109" fmla="*/ 1465 h 13905"/>
                <a:gd name="T110" fmla="*/ 14826 w 25729"/>
                <a:gd name="T111" fmla="*/ 656 h 13905"/>
                <a:gd name="T112" fmla="*/ 13189 w 25729"/>
                <a:gd name="T113" fmla="*/ 89 h 1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29" h="13905">
                  <a:moveTo>
                    <a:pt x="5264" y="12322"/>
                  </a:moveTo>
                  <a:lnTo>
                    <a:pt x="5265" y="12014"/>
                  </a:lnTo>
                  <a:lnTo>
                    <a:pt x="5264" y="11682"/>
                  </a:lnTo>
                  <a:lnTo>
                    <a:pt x="5264" y="11366"/>
                  </a:lnTo>
                  <a:lnTo>
                    <a:pt x="5264" y="11052"/>
                  </a:lnTo>
                  <a:lnTo>
                    <a:pt x="5264" y="10761"/>
                  </a:lnTo>
                  <a:lnTo>
                    <a:pt x="5264" y="10458"/>
                  </a:lnTo>
                  <a:lnTo>
                    <a:pt x="5264" y="10105"/>
                  </a:lnTo>
                  <a:lnTo>
                    <a:pt x="5264" y="9817"/>
                  </a:lnTo>
                  <a:lnTo>
                    <a:pt x="5264" y="9512"/>
                  </a:lnTo>
                  <a:lnTo>
                    <a:pt x="5264" y="9210"/>
                  </a:lnTo>
                  <a:lnTo>
                    <a:pt x="5264" y="8877"/>
                  </a:lnTo>
                  <a:lnTo>
                    <a:pt x="5264" y="8555"/>
                  </a:lnTo>
                  <a:lnTo>
                    <a:pt x="5264" y="8242"/>
                  </a:lnTo>
                  <a:lnTo>
                    <a:pt x="5265" y="7951"/>
                  </a:lnTo>
                  <a:lnTo>
                    <a:pt x="5264" y="7642"/>
                  </a:lnTo>
                  <a:lnTo>
                    <a:pt x="5264" y="7320"/>
                  </a:lnTo>
                  <a:lnTo>
                    <a:pt x="5264" y="7007"/>
                  </a:lnTo>
                  <a:lnTo>
                    <a:pt x="5264" y="6705"/>
                  </a:lnTo>
                  <a:lnTo>
                    <a:pt x="5264" y="6407"/>
                  </a:lnTo>
                  <a:lnTo>
                    <a:pt x="5264" y="6059"/>
                  </a:lnTo>
                  <a:cubicBezTo>
                    <a:pt x="5339" y="6074"/>
                    <a:pt x="5375" y="6080"/>
                    <a:pt x="5447" y="6110"/>
                  </a:cubicBezTo>
                  <a:cubicBezTo>
                    <a:pt x="5455" y="6113"/>
                    <a:pt x="5511" y="6142"/>
                    <a:pt x="5520" y="6147"/>
                  </a:cubicBezTo>
                  <a:cubicBezTo>
                    <a:pt x="5526" y="6150"/>
                    <a:pt x="5539" y="6171"/>
                    <a:pt x="5543" y="6164"/>
                  </a:cubicBezTo>
                  <a:cubicBezTo>
                    <a:pt x="5547" y="6157"/>
                    <a:pt x="5558" y="6176"/>
                    <a:pt x="5566" y="6182"/>
                  </a:cubicBezTo>
                  <a:cubicBezTo>
                    <a:pt x="5659" y="6178"/>
                    <a:pt x="5728" y="6190"/>
                    <a:pt x="5808" y="6243"/>
                  </a:cubicBezTo>
                  <a:lnTo>
                    <a:pt x="6521" y="6499"/>
                  </a:lnTo>
                  <a:cubicBezTo>
                    <a:pt x="6631" y="6492"/>
                    <a:pt x="6653" y="6506"/>
                    <a:pt x="6760" y="6552"/>
                  </a:cubicBezTo>
                  <a:lnTo>
                    <a:pt x="7477" y="6815"/>
                  </a:lnTo>
                  <a:cubicBezTo>
                    <a:pt x="7593" y="6808"/>
                    <a:pt x="7610" y="6829"/>
                    <a:pt x="7723" y="6868"/>
                  </a:cubicBezTo>
                  <a:cubicBezTo>
                    <a:pt x="7916" y="6933"/>
                    <a:pt x="8207" y="6976"/>
                    <a:pt x="8339" y="7104"/>
                  </a:cubicBezTo>
                  <a:cubicBezTo>
                    <a:pt x="8472" y="7100"/>
                    <a:pt x="8539" y="7137"/>
                    <a:pt x="8645" y="7172"/>
                  </a:cubicBezTo>
                  <a:cubicBezTo>
                    <a:pt x="8774" y="7214"/>
                    <a:pt x="8867" y="7249"/>
                    <a:pt x="8997" y="7290"/>
                  </a:cubicBezTo>
                  <a:cubicBezTo>
                    <a:pt x="9038" y="7303"/>
                    <a:pt x="9118" y="7326"/>
                    <a:pt x="9155" y="7340"/>
                  </a:cubicBezTo>
                  <a:cubicBezTo>
                    <a:pt x="9252" y="7377"/>
                    <a:pt x="9228" y="7357"/>
                    <a:pt x="9295" y="7420"/>
                  </a:cubicBezTo>
                  <a:lnTo>
                    <a:pt x="9512" y="7471"/>
                  </a:lnTo>
                  <a:cubicBezTo>
                    <a:pt x="9656" y="7500"/>
                    <a:pt x="9780" y="7551"/>
                    <a:pt x="9924" y="7597"/>
                  </a:cubicBezTo>
                  <a:cubicBezTo>
                    <a:pt x="9977" y="7614"/>
                    <a:pt x="10058" y="7637"/>
                    <a:pt x="10109" y="7656"/>
                  </a:cubicBezTo>
                  <a:lnTo>
                    <a:pt x="10251" y="7737"/>
                  </a:lnTo>
                  <a:lnTo>
                    <a:pt x="10465" y="7787"/>
                  </a:lnTo>
                  <a:lnTo>
                    <a:pt x="11093" y="7992"/>
                  </a:lnTo>
                  <a:lnTo>
                    <a:pt x="11347" y="8080"/>
                  </a:lnTo>
                  <a:lnTo>
                    <a:pt x="12049" y="8309"/>
                  </a:lnTo>
                  <a:lnTo>
                    <a:pt x="12299" y="8396"/>
                  </a:lnTo>
                  <a:cubicBezTo>
                    <a:pt x="12498" y="8439"/>
                    <a:pt x="12767" y="8582"/>
                    <a:pt x="12952" y="8547"/>
                  </a:cubicBezTo>
                  <a:cubicBezTo>
                    <a:pt x="13135" y="8485"/>
                    <a:pt x="13367" y="8364"/>
                    <a:pt x="13567" y="8371"/>
                  </a:cubicBezTo>
                  <a:cubicBezTo>
                    <a:pt x="13596" y="8345"/>
                    <a:pt x="13586" y="8348"/>
                    <a:pt x="13635" y="8322"/>
                  </a:cubicBezTo>
                  <a:cubicBezTo>
                    <a:pt x="13668" y="8304"/>
                    <a:pt x="13697" y="8294"/>
                    <a:pt x="13736" y="8280"/>
                  </a:cubicBezTo>
                  <a:cubicBezTo>
                    <a:pt x="13823" y="8250"/>
                    <a:pt x="13895" y="8233"/>
                    <a:pt x="13992" y="8213"/>
                  </a:cubicBezTo>
                  <a:lnTo>
                    <a:pt x="14521" y="8025"/>
                  </a:lnTo>
                  <a:lnTo>
                    <a:pt x="15161" y="7816"/>
                  </a:lnTo>
                  <a:lnTo>
                    <a:pt x="15473" y="7715"/>
                  </a:lnTo>
                  <a:lnTo>
                    <a:pt x="15682" y="7629"/>
                  </a:lnTo>
                  <a:cubicBezTo>
                    <a:pt x="15904" y="7592"/>
                    <a:pt x="16106" y="7449"/>
                    <a:pt x="16323" y="7454"/>
                  </a:cubicBezTo>
                  <a:cubicBezTo>
                    <a:pt x="16330" y="7448"/>
                    <a:pt x="16340" y="7441"/>
                    <a:pt x="16345" y="7438"/>
                  </a:cubicBezTo>
                  <a:cubicBezTo>
                    <a:pt x="16422" y="7389"/>
                    <a:pt x="16455" y="7365"/>
                    <a:pt x="16709" y="7307"/>
                  </a:cubicBezTo>
                  <a:lnTo>
                    <a:pt x="17310" y="7106"/>
                  </a:lnTo>
                  <a:lnTo>
                    <a:pt x="17688" y="6986"/>
                  </a:lnTo>
                  <a:lnTo>
                    <a:pt x="18259" y="6790"/>
                  </a:lnTo>
                  <a:lnTo>
                    <a:pt x="18614" y="6675"/>
                  </a:lnTo>
                  <a:cubicBezTo>
                    <a:pt x="18749" y="6611"/>
                    <a:pt x="18921" y="6537"/>
                    <a:pt x="19076" y="6538"/>
                  </a:cubicBezTo>
                  <a:cubicBezTo>
                    <a:pt x="19083" y="6532"/>
                    <a:pt x="19093" y="6525"/>
                    <a:pt x="19098" y="6522"/>
                  </a:cubicBezTo>
                  <a:lnTo>
                    <a:pt x="19433" y="6391"/>
                  </a:lnTo>
                  <a:cubicBezTo>
                    <a:pt x="19571" y="6344"/>
                    <a:pt x="19700" y="6301"/>
                    <a:pt x="19848" y="6269"/>
                  </a:cubicBezTo>
                  <a:lnTo>
                    <a:pt x="19841" y="6246"/>
                  </a:lnTo>
                  <a:lnTo>
                    <a:pt x="19929" y="6257"/>
                  </a:lnTo>
                  <a:cubicBezTo>
                    <a:pt x="19981" y="6207"/>
                    <a:pt x="19951" y="6200"/>
                    <a:pt x="19984" y="6278"/>
                  </a:cubicBezTo>
                  <a:lnTo>
                    <a:pt x="19983" y="12479"/>
                  </a:lnTo>
                  <a:cubicBezTo>
                    <a:pt x="19702" y="12587"/>
                    <a:pt x="18608" y="12840"/>
                    <a:pt x="18309" y="12763"/>
                  </a:cubicBezTo>
                  <a:lnTo>
                    <a:pt x="18158" y="12810"/>
                  </a:lnTo>
                  <a:cubicBezTo>
                    <a:pt x="18048" y="12823"/>
                    <a:pt x="18033" y="12816"/>
                    <a:pt x="17939" y="12796"/>
                  </a:cubicBezTo>
                  <a:cubicBezTo>
                    <a:pt x="17932" y="12800"/>
                    <a:pt x="17922" y="12799"/>
                    <a:pt x="17918" y="12808"/>
                  </a:cubicBezTo>
                  <a:cubicBezTo>
                    <a:pt x="17902" y="12848"/>
                    <a:pt x="17318" y="12869"/>
                    <a:pt x="17273" y="12871"/>
                  </a:cubicBezTo>
                  <a:lnTo>
                    <a:pt x="17018" y="12888"/>
                  </a:lnTo>
                  <a:lnTo>
                    <a:pt x="16674" y="12906"/>
                  </a:lnTo>
                  <a:lnTo>
                    <a:pt x="16380" y="12923"/>
                  </a:lnTo>
                  <a:lnTo>
                    <a:pt x="16003" y="12943"/>
                  </a:lnTo>
                  <a:lnTo>
                    <a:pt x="15752" y="12952"/>
                  </a:lnTo>
                  <a:cubicBezTo>
                    <a:pt x="15231" y="13006"/>
                    <a:pt x="10825" y="13068"/>
                    <a:pt x="10654" y="12966"/>
                  </a:cubicBezTo>
                  <a:cubicBezTo>
                    <a:pt x="10404" y="13013"/>
                    <a:pt x="10112" y="12977"/>
                    <a:pt x="9854" y="12967"/>
                  </a:cubicBezTo>
                  <a:lnTo>
                    <a:pt x="8630" y="12911"/>
                  </a:lnTo>
                  <a:lnTo>
                    <a:pt x="8489" y="12902"/>
                  </a:lnTo>
                  <a:cubicBezTo>
                    <a:pt x="8276" y="12894"/>
                    <a:pt x="8065" y="12880"/>
                    <a:pt x="7853" y="12866"/>
                  </a:cubicBezTo>
                  <a:cubicBezTo>
                    <a:pt x="7719" y="12857"/>
                    <a:pt x="7389" y="12854"/>
                    <a:pt x="7284" y="12795"/>
                  </a:cubicBezTo>
                  <a:lnTo>
                    <a:pt x="7113" y="12805"/>
                  </a:lnTo>
                  <a:lnTo>
                    <a:pt x="6638" y="12738"/>
                  </a:lnTo>
                  <a:cubicBezTo>
                    <a:pt x="6631" y="12736"/>
                    <a:pt x="6621" y="12730"/>
                    <a:pt x="6613" y="12725"/>
                  </a:cubicBezTo>
                  <a:lnTo>
                    <a:pt x="6513" y="12734"/>
                  </a:lnTo>
                  <a:lnTo>
                    <a:pt x="5921" y="12658"/>
                  </a:lnTo>
                  <a:cubicBezTo>
                    <a:pt x="5914" y="12657"/>
                    <a:pt x="5841" y="12642"/>
                    <a:pt x="5832" y="12639"/>
                  </a:cubicBezTo>
                  <a:lnTo>
                    <a:pt x="5749" y="12601"/>
                  </a:lnTo>
                  <a:cubicBezTo>
                    <a:pt x="5742" y="12598"/>
                    <a:pt x="5730" y="12591"/>
                    <a:pt x="5722" y="12585"/>
                  </a:cubicBezTo>
                  <a:lnTo>
                    <a:pt x="5561" y="12565"/>
                  </a:lnTo>
                  <a:lnTo>
                    <a:pt x="5270" y="12488"/>
                  </a:lnTo>
                  <a:lnTo>
                    <a:pt x="5264" y="12322"/>
                  </a:lnTo>
                  <a:close/>
                  <a:moveTo>
                    <a:pt x="3677" y="4009"/>
                  </a:moveTo>
                  <a:lnTo>
                    <a:pt x="4315" y="3806"/>
                  </a:lnTo>
                  <a:lnTo>
                    <a:pt x="4605" y="3693"/>
                  </a:lnTo>
                  <a:lnTo>
                    <a:pt x="4961" y="3591"/>
                  </a:lnTo>
                  <a:cubicBezTo>
                    <a:pt x="5033" y="3531"/>
                    <a:pt x="5374" y="3431"/>
                    <a:pt x="5491" y="3433"/>
                  </a:cubicBezTo>
                  <a:cubicBezTo>
                    <a:pt x="5540" y="3386"/>
                    <a:pt x="5449" y="3434"/>
                    <a:pt x="5581" y="3369"/>
                  </a:cubicBezTo>
                  <a:cubicBezTo>
                    <a:pt x="5608" y="3356"/>
                    <a:pt x="5628" y="3352"/>
                    <a:pt x="5658" y="3342"/>
                  </a:cubicBezTo>
                  <a:cubicBezTo>
                    <a:pt x="5736" y="3317"/>
                    <a:pt x="5796" y="3303"/>
                    <a:pt x="5878" y="3287"/>
                  </a:cubicBezTo>
                  <a:cubicBezTo>
                    <a:pt x="6003" y="3220"/>
                    <a:pt x="6291" y="3113"/>
                    <a:pt x="6444" y="3115"/>
                  </a:cubicBezTo>
                  <a:cubicBezTo>
                    <a:pt x="6473" y="3088"/>
                    <a:pt x="6460" y="3092"/>
                    <a:pt x="6509" y="3065"/>
                  </a:cubicBezTo>
                  <a:cubicBezTo>
                    <a:pt x="6513" y="3062"/>
                    <a:pt x="6577" y="3035"/>
                    <a:pt x="6582" y="3033"/>
                  </a:cubicBezTo>
                  <a:cubicBezTo>
                    <a:pt x="6654" y="3009"/>
                    <a:pt x="6716" y="2999"/>
                    <a:pt x="6795" y="2983"/>
                  </a:cubicBezTo>
                  <a:lnTo>
                    <a:pt x="7398" y="2777"/>
                  </a:lnTo>
                  <a:lnTo>
                    <a:pt x="7748" y="2665"/>
                  </a:lnTo>
                  <a:cubicBezTo>
                    <a:pt x="7809" y="2610"/>
                    <a:pt x="8154" y="2505"/>
                    <a:pt x="8267" y="2512"/>
                  </a:cubicBezTo>
                  <a:cubicBezTo>
                    <a:pt x="8376" y="2425"/>
                    <a:pt x="8533" y="2388"/>
                    <a:pt x="8665" y="2360"/>
                  </a:cubicBezTo>
                  <a:cubicBezTo>
                    <a:pt x="8761" y="2298"/>
                    <a:pt x="9100" y="2188"/>
                    <a:pt x="9220" y="2194"/>
                  </a:cubicBezTo>
                  <a:cubicBezTo>
                    <a:pt x="9262" y="2159"/>
                    <a:pt x="9192" y="2190"/>
                    <a:pt x="9317" y="2132"/>
                  </a:cubicBezTo>
                  <a:cubicBezTo>
                    <a:pt x="9346" y="2118"/>
                    <a:pt x="9362" y="2115"/>
                    <a:pt x="9395" y="2105"/>
                  </a:cubicBezTo>
                  <a:cubicBezTo>
                    <a:pt x="9488" y="2073"/>
                    <a:pt x="9523" y="2064"/>
                    <a:pt x="9618" y="2044"/>
                  </a:cubicBezTo>
                  <a:lnTo>
                    <a:pt x="10168" y="1853"/>
                  </a:lnTo>
                  <a:lnTo>
                    <a:pt x="10497" y="1743"/>
                  </a:lnTo>
                  <a:cubicBezTo>
                    <a:pt x="10614" y="1699"/>
                    <a:pt x="10867" y="1601"/>
                    <a:pt x="11002" y="1601"/>
                  </a:cubicBezTo>
                  <a:cubicBezTo>
                    <a:pt x="11075" y="1534"/>
                    <a:pt x="11093" y="1544"/>
                    <a:pt x="11197" y="1508"/>
                  </a:cubicBezTo>
                  <a:cubicBezTo>
                    <a:pt x="11298" y="1473"/>
                    <a:pt x="11336" y="1457"/>
                    <a:pt x="11452" y="1433"/>
                  </a:cubicBezTo>
                  <a:cubicBezTo>
                    <a:pt x="11508" y="1385"/>
                    <a:pt x="11854" y="1281"/>
                    <a:pt x="11957" y="1284"/>
                  </a:cubicBezTo>
                  <a:cubicBezTo>
                    <a:pt x="12050" y="1196"/>
                    <a:pt x="12261" y="1148"/>
                    <a:pt x="12405" y="1118"/>
                  </a:cubicBezTo>
                  <a:cubicBezTo>
                    <a:pt x="12604" y="955"/>
                    <a:pt x="13009" y="937"/>
                    <a:pt x="13216" y="1084"/>
                  </a:cubicBezTo>
                  <a:cubicBezTo>
                    <a:pt x="13316" y="1104"/>
                    <a:pt x="13391" y="1122"/>
                    <a:pt x="13474" y="1152"/>
                  </a:cubicBezTo>
                  <a:cubicBezTo>
                    <a:pt x="13512" y="1166"/>
                    <a:pt x="13543" y="1178"/>
                    <a:pt x="13574" y="1195"/>
                  </a:cubicBezTo>
                  <a:cubicBezTo>
                    <a:pt x="13622" y="1221"/>
                    <a:pt x="13616" y="1219"/>
                    <a:pt x="13643" y="1244"/>
                  </a:cubicBezTo>
                  <a:cubicBezTo>
                    <a:pt x="13820" y="1237"/>
                    <a:pt x="14059" y="1333"/>
                    <a:pt x="14204" y="1409"/>
                  </a:cubicBezTo>
                  <a:cubicBezTo>
                    <a:pt x="14297" y="1429"/>
                    <a:pt x="14336" y="1438"/>
                    <a:pt x="14428" y="1469"/>
                  </a:cubicBezTo>
                  <a:cubicBezTo>
                    <a:pt x="14481" y="1487"/>
                    <a:pt x="14486" y="1488"/>
                    <a:pt x="14529" y="1511"/>
                  </a:cubicBezTo>
                  <a:cubicBezTo>
                    <a:pt x="14577" y="1536"/>
                    <a:pt x="14571" y="1536"/>
                    <a:pt x="14598" y="1561"/>
                  </a:cubicBezTo>
                  <a:cubicBezTo>
                    <a:pt x="14708" y="1555"/>
                    <a:pt x="14731" y="1568"/>
                    <a:pt x="14837" y="1612"/>
                  </a:cubicBezTo>
                  <a:cubicBezTo>
                    <a:pt x="14970" y="1644"/>
                    <a:pt x="15086" y="1690"/>
                    <a:pt x="15220" y="1733"/>
                  </a:cubicBezTo>
                  <a:cubicBezTo>
                    <a:pt x="15279" y="1752"/>
                    <a:pt x="15348" y="1775"/>
                    <a:pt x="15405" y="1795"/>
                  </a:cubicBezTo>
                  <a:cubicBezTo>
                    <a:pt x="15504" y="1831"/>
                    <a:pt x="15505" y="1821"/>
                    <a:pt x="15572" y="1882"/>
                  </a:cubicBezTo>
                  <a:cubicBezTo>
                    <a:pt x="15731" y="1882"/>
                    <a:pt x="15941" y="1971"/>
                    <a:pt x="16077" y="2026"/>
                  </a:cubicBezTo>
                  <a:cubicBezTo>
                    <a:pt x="16148" y="2044"/>
                    <a:pt x="16218" y="2062"/>
                    <a:pt x="16281" y="2085"/>
                  </a:cubicBezTo>
                  <a:cubicBezTo>
                    <a:pt x="16379" y="2121"/>
                    <a:pt x="16355" y="2103"/>
                    <a:pt x="16417" y="2165"/>
                  </a:cubicBezTo>
                  <a:cubicBezTo>
                    <a:pt x="16555" y="2163"/>
                    <a:pt x="16845" y="2252"/>
                    <a:pt x="16956" y="2325"/>
                  </a:cubicBezTo>
                  <a:cubicBezTo>
                    <a:pt x="17054" y="2346"/>
                    <a:pt x="17124" y="2365"/>
                    <a:pt x="17208" y="2393"/>
                  </a:cubicBezTo>
                  <a:cubicBezTo>
                    <a:pt x="17238" y="2402"/>
                    <a:pt x="17287" y="2419"/>
                    <a:pt x="17310" y="2432"/>
                  </a:cubicBezTo>
                  <a:cubicBezTo>
                    <a:pt x="17366" y="2461"/>
                    <a:pt x="17340" y="2449"/>
                    <a:pt x="17373" y="2481"/>
                  </a:cubicBezTo>
                  <a:cubicBezTo>
                    <a:pt x="17501" y="2481"/>
                    <a:pt x="17809" y="2573"/>
                    <a:pt x="17908" y="2641"/>
                  </a:cubicBezTo>
                  <a:cubicBezTo>
                    <a:pt x="18003" y="2660"/>
                    <a:pt x="18078" y="2679"/>
                    <a:pt x="18163" y="2707"/>
                  </a:cubicBezTo>
                  <a:cubicBezTo>
                    <a:pt x="18203" y="2721"/>
                    <a:pt x="18231" y="2731"/>
                    <a:pt x="18264" y="2749"/>
                  </a:cubicBezTo>
                  <a:cubicBezTo>
                    <a:pt x="18316" y="2777"/>
                    <a:pt x="18298" y="2768"/>
                    <a:pt x="18330" y="2798"/>
                  </a:cubicBezTo>
                  <a:lnTo>
                    <a:pt x="18553" y="2855"/>
                  </a:lnTo>
                  <a:lnTo>
                    <a:pt x="19173" y="3052"/>
                  </a:lnTo>
                  <a:lnTo>
                    <a:pt x="19479" y="3160"/>
                  </a:lnTo>
                  <a:lnTo>
                    <a:pt x="20125" y="3370"/>
                  </a:lnTo>
                  <a:lnTo>
                    <a:pt x="20695" y="3566"/>
                  </a:lnTo>
                  <a:cubicBezTo>
                    <a:pt x="20785" y="3584"/>
                    <a:pt x="20828" y="3593"/>
                    <a:pt x="20915" y="3622"/>
                  </a:cubicBezTo>
                  <a:cubicBezTo>
                    <a:pt x="20955" y="3635"/>
                    <a:pt x="20985" y="3646"/>
                    <a:pt x="21021" y="3664"/>
                  </a:cubicBezTo>
                  <a:cubicBezTo>
                    <a:pt x="21067" y="3687"/>
                    <a:pt x="21069" y="3692"/>
                    <a:pt x="21094" y="3712"/>
                  </a:cubicBezTo>
                  <a:cubicBezTo>
                    <a:pt x="21293" y="3703"/>
                    <a:pt x="21521" y="3843"/>
                    <a:pt x="21725" y="3888"/>
                  </a:cubicBezTo>
                  <a:cubicBezTo>
                    <a:pt x="21805" y="3919"/>
                    <a:pt x="21845" y="3930"/>
                    <a:pt x="21923" y="3957"/>
                  </a:cubicBezTo>
                  <a:cubicBezTo>
                    <a:pt x="22028" y="3993"/>
                    <a:pt x="21994" y="3968"/>
                    <a:pt x="22062" y="4034"/>
                  </a:cubicBezTo>
                  <a:cubicBezTo>
                    <a:pt x="22208" y="4032"/>
                    <a:pt x="22768" y="4222"/>
                    <a:pt x="22881" y="4297"/>
                  </a:cubicBezTo>
                  <a:cubicBezTo>
                    <a:pt x="22741" y="4351"/>
                    <a:pt x="22469" y="4467"/>
                    <a:pt x="22308" y="4464"/>
                  </a:cubicBezTo>
                  <a:cubicBezTo>
                    <a:pt x="22233" y="4541"/>
                    <a:pt x="22132" y="4556"/>
                    <a:pt x="22010" y="4595"/>
                  </a:cubicBezTo>
                  <a:cubicBezTo>
                    <a:pt x="21889" y="4633"/>
                    <a:pt x="21796" y="4670"/>
                    <a:pt x="21666" y="4700"/>
                  </a:cubicBezTo>
                  <a:cubicBezTo>
                    <a:pt x="21615" y="4731"/>
                    <a:pt x="21550" y="4759"/>
                    <a:pt x="21446" y="4752"/>
                  </a:cubicBezTo>
                  <a:cubicBezTo>
                    <a:pt x="21335" y="4844"/>
                    <a:pt x="20832" y="4988"/>
                    <a:pt x="20709" y="5015"/>
                  </a:cubicBezTo>
                  <a:cubicBezTo>
                    <a:pt x="20663" y="5047"/>
                    <a:pt x="20596" y="5075"/>
                    <a:pt x="20490" y="5068"/>
                  </a:cubicBezTo>
                  <a:lnTo>
                    <a:pt x="20317" y="5160"/>
                  </a:lnTo>
                  <a:cubicBezTo>
                    <a:pt x="20266" y="5178"/>
                    <a:pt x="20209" y="5195"/>
                    <a:pt x="20157" y="5212"/>
                  </a:cubicBezTo>
                  <a:cubicBezTo>
                    <a:pt x="20020" y="5255"/>
                    <a:pt x="19915" y="5292"/>
                    <a:pt x="19778" y="5327"/>
                  </a:cubicBezTo>
                  <a:cubicBezTo>
                    <a:pt x="19694" y="5386"/>
                    <a:pt x="19622" y="5392"/>
                    <a:pt x="19534" y="5385"/>
                  </a:cubicBezTo>
                  <a:lnTo>
                    <a:pt x="19203" y="5528"/>
                  </a:lnTo>
                  <a:cubicBezTo>
                    <a:pt x="19068" y="5570"/>
                    <a:pt x="18958" y="5612"/>
                    <a:pt x="18826" y="5643"/>
                  </a:cubicBezTo>
                  <a:lnTo>
                    <a:pt x="18586" y="5726"/>
                  </a:lnTo>
                  <a:lnTo>
                    <a:pt x="17956" y="5941"/>
                  </a:lnTo>
                  <a:lnTo>
                    <a:pt x="17639" y="6042"/>
                  </a:lnTo>
                  <a:lnTo>
                    <a:pt x="16991" y="6250"/>
                  </a:lnTo>
                  <a:cubicBezTo>
                    <a:pt x="16937" y="6304"/>
                    <a:pt x="16841" y="6316"/>
                    <a:pt x="16761" y="6306"/>
                  </a:cubicBezTo>
                  <a:cubicBezTo>
                    <a:pt x="16672" y="6379"/>
                    <a:pt x="16532" y="6418"/>
                    <a:pt x="16425" y="6453"/>
                  </a:cubicBezTo>
                  <a:cubicBezTo>
                    <a:pt x="16293" y="6496"/>
                    <a:pt x="16176" y="6534"/>
                    <a:pt x="16039" y="6567"/>
                  </a:cubicBezTo>
                  <a:cubicBezTo>
                    <a:pt x="15985" y="6620"/>
                    <a:pt x="15887" y="6633"/>
                    <a:pt x="15809" y="6624"/>
                  </a:cubicBezTo>
                  <a:cubicBezTo>
                    <a:pt x="15801" y="6630"/>
                    <a:pt x="15790" y="6638"/>
                    <a:pt x="15784" y="6642"/>
                  </a:cubicBezTo>
                  <a:cubicBezTo>
                    <a:pt x="15628" y="6742"/>
                    <a:pt x="15291" y="6831"/>
                    <a:pt x="15121" y="6869"/>
                  </a:cubicBezTo>
                  <a:cubicBezTo>
                    <a:pt x="15036" y="6928"/>
                    <a:pt x="14986" y="6940"/>
                    <a:pt x="14875" y="6936"/>
                  </a:cubicBezTo>
                  <a:lnTo>
                    <a:pt x="14169" y="7187"/>
                  </a:lnTo>
                  <a:lnTo>
                    <a:pt x="14046" y="7213"/>
                  </a:lnTo>
                  <a:cubicBezTo>
                    <a:pt x="13960" y="7305"/>
                    <a:pt x="13435" y="7452"/>
                    <a:pt x="13265" y="7484"/>
                  </a:cubicBezTo>
                  <a:lnTo>
                    <a:pt x="13091" y="7530"/>
                  </a:lnTo>
                  <a:cubicBezTo>
                    <a:pt x="13021" y="7607"/>
                    <a:pt x="12918" y="7630"/>
                    <a:pt x="12801" y="7610"/>
                  </a:cubicBezTo>
                  <a:cubicBezTo>
                    <a:pt x="12791" y="7608"/>
                    <a:pt x="12669" y="7571"/>
                    <a:pt x="12665" y="7570"/>
                  </a:cubicBezTo>
                  <a:cubicBezTo>
                    <a:pt x="12534" y="7517"/>
                    <a:pt x="12614" y="7561"/>
                    <a:pt x="12553" y="7498"/>
                  </a:cubicBezTo>
                  <a:cubicBezTo>
                    <a:pt x="12407" y="7498"/>
                    <a:pt x="12202" y="7430"/>
                    <a:pt x="12087" y="7364"/>
                  </a:cubicBezTo>
                  <a:cubicBezTo>
                    <a:pt x="12012" y="7345"/>
                    <a:pt x="11944" y="7327"/>
                    <a:pt x="11870" y="7303"/>
                  </a:cubicBezTo>
                  <a:cubicBezTo>
                    <a:pt x="11827" y="7289"/>
                    <a:pt x="11806" y="7284"/>
                    <a:pt x="11766" y="7265"/>
                  </a:cubicBezTo>
                  <a:cubicBezTo>
                    <a:pt x="11718" y="7242"/>
                    <a:pt x="11724" y="7239"/>
                    <a:pt x="11698" y="7218"/>
                  </a:cubicBezTo>
                  <a:cubicBezTo>
                    <a:pt x="11559" y="7221"/>
                    <a:pt x="11249" y="7113"/>
                    <a:pt x="11135" y="7046"/>
                  </a:cubicBezTo>
                  <a:cubicBezTo>
                    <a:pt x="11059" y="7028"/>
                    <a:pt x="10991" y="7009"/>
                    <a:pt x="10918" y="6986"/>
                  </a:cubicBezTo>
                  <a:cubicBezTo>
                    <a:pt x="10875" y="6973"/>
                    <a:pt x="10851" y="6968"/>
                    <a:pt x="10811" y="6949"/>
                  </a:cubicBezTo>
                  <a:cubicBezTo>
                    <a:pt x="10763" y="6927"/>
                    <a:pt x="10768" y="6923"/>
                    <a:pt x="10742" y="6902"/>
                  </a:cubicBezTo>
                  <a:cubicBezTo>
                    <a:pt x="10657" y="6905"/>
                    <a:pt x="10608" y="6902"/>
                    <a:pt x="10535" y="6845"/>
                  </a:cubicBezTo>
                  <a:cubicBezTo>
                    <a:pt x="10381" y="6812"/>
                    <a:pt x="10271" y="6775"/>
                    <a:pt x="10125" y="6723"/>
                  </a:cubicBezTo>
                  <a:cubicBezTo>
                    <a:pt x="10058" y="6699"/>
                    <a:pt x="10002" y="6685"/>
                    <a:pt x="9941" y="6663"/>
                  </a:cubicBezTo>
                  <a:cubicBezTo>
                    <a:pt x="9939" y="6663"/>
                    <a:pt x="9867" y="6635"/>
                    <a:pt x="9863" y="6633"/>
                  </a:cubicBezTo>
                  <a:cubicBezTo>
                    <a:pt x="9754" y="6580"/>
                    <a:pt x="9842" y="6628"/>
                    <a:pt x="9790" y="6585"/>
                  </a:cubicBezTo>
                  <a:cubicBezTo>
                    <a:pt x="9614" y="6591"/>
                    <a:pt x="9427" y="6474"/>
                    <a:pt x="9246" y="6438"/>
                  </a:cubicBezTo>
                  <a:cubicBezTo>
                    <a:pt x="9158" y="6402"/>
                    <a:pt x="9097" y="6381"/>
                    <a:pt x="9012" y="6353"/>
                  </a:cubicBezTo>
                  <a:cubicBezTo>
                    <a:pt x="8970" y="6340"/>
                    <a:pt x="8943" y="6334"/>
                    <a:pt x="8905" y="6316"/>
                  </a:cubicBezTo>
                  <a:cubicBezTo>
                    <a:pt x="8857" y="6293"/>
                    <a:pt x="8859" y="6288"/>
                    <a:pt x="8834" y="6268"/>
                  </a:cubicBezTo>
                  <a:cubicBezTo>
                    <a:pt x="8660" y="6276"/>
                    <a:pt x="8474" y="6156"/>
                    <a:pt x="8293" y="6121"/>
                  </a:cubicBezTo>
                  <a:cubicBezTo>
                    <a:pt x="8209" y="6087"/>
                    <a:pt x="8150" y="6064"/>
                    <a:pt x="8058" y="6035"/>
                  </a:cubicBezTo>
                  <a:cubicBezTo>
                    <a:pt x="8014" y="6021"/>
                    <a:pt x="7994" y="6018"/>
                    <a:pt x="7953" y="5998"/>
                  </a:cubicBezTo>
                  <a:cubicBezTo>
                    <a:pt x="7904" y="5975"/>
                    <a:pt x="7908" y="5971"/>
                    <a:pt x="7882" y="5950"/>
                  </a:cubicBezTo>
                  <a:cubicBezTo>
                    <a:pt x="7772" y="5956"/>
                    <a:pt x="7545" y="5895"/>
                    <a:pt x="7466" y="5828"/>
                  </a:cubicBezTo>
                  <a:cubicBezTo>
                    <a:pt x="7356" y="5805"/>
                    <a:pt x="7301" y="5787"/>
                    <a:pt x="7209" y="5755"/>
                  </a:cubicBezTo>
                  <a:cubicBezTo>
                    <a:pt x="7108" y="5720"/>
                    <a:pt x="7081" y="5720"/>
                    <a:pt x="7016" y="5662"/>
                  </a:cubicBezTo>
                  <a:cubicBezTo>
                    <a:pt x="6915" y="5662"/>
                    <a:pt x="6869" y="5663"/>
                    <a:pt x="6795" y="5604"/>
                  </a:cubicBezTo>
                  <a:cubicBezTo>
                    <a:pt x="6656" y="5575"/>
                    <a:pt x="6535" y="5531"/>
                    <a:pt x="6391" y="5483"/>
                  </a:cubicBezTo>
                  <a:cubicBezTo>
                    <a:pt x="6325" y="5461"/>
                    <a:pt x="6275" y="5448"/>
                    <a:pt x="6205" y="5422"/>
                  </a:cubicBezTo>
                  <a:cubicBezTo>
                    <a:pt x="6092" y="5381"/>
                    <a:pt x="6132" y="5410"/>
                    <a:pt x="6062" y="5346"/>
                  </a:cubicBezTo>
                  <a:lnTo>
                    <a:pt x="5852" y="5295"/>
                  </a:lnTo>
                  <a:cubicBezTo>
                    <a:pt x="5719" y="5265"/>
                    <a:pt x="5594" y="5220"/>
                    <a:pt x="5462" y="5176"/>
                  </a:cubicBezTo>
                  <a:cubicBezTo>
                    <a:pt x="5399" y="5156"/>
                    <a:pt x="5345" y="5138"/>
                    <a:pt x="5278" y="5115"/>
                  </a:cubicBezTo>
                  <a:lnTo>
                    <a:pt x="5109" y="5028"/>
                  </a:lnTo>
                  <a:cubicBezTo>
                    <a:pt x="4962" y="5030"/>
                    <a:pt x="4798" y="4967"/>
                    <a:pt x="4679" y="4903"/>
                  </a:cubicBezTo>
                  <a:lnTo>
                    <a:pt x="4297" y="4778"/>
                  </a:lnTo>
                  <a:lnTo>
                    <a:pt x="3726" y="4585"/>
                  </a:lnTo>
                  <a:cubicBezTo>
                    <a:pt x="3635" y="4566"/>
                    <a:pt x="3585" y="4553"/>
                    <a:pt x="3503" y="4525"/>
                  </a:cubicBezTo>
                  <a:cubicBezTo>
                    <a:pt x="3463" y="4511"/>
                    <a:pt x="3438" y="4504"/>
                    <a:pt x="3401" y="4485"/>
                  </a:cubicBezTo>
                  <a:cubicBezTo>
                    <a:pt x="3281" y="4423"/>
                    <a:pt x="3393" y="4485"/>
                    <a:pt x="3328" y="4434"/>
                  </a:cubicBezTo>
                  <a:cubicBezTo>
                    <a:pt x="3174" y="4447"/>
                    <a:pt x="2988" y="4351"/>
                    <a:pt x="2842" y="4283"/>
                  </a:cubicBezTo>
                  <a:lnTo>
                    <a:pt x="3677" y="4009"/>
                  </a:lnTo>
                  <a:close/>
                  <a:moveTo>
                    <a:pt x="12643" y="77"/>
                  </a:moveTo>
                  <a:cubicBezTo>
                    <a:pt x="12550" y="122"/>
                    <a:pt x="12517" y="135"/>
                    <a:pt x="12412" y="130"/>
                  </a:cubicBezTo>
                  <a:cubicBezTo>
                    <a:pt x="12405" y="136"/>
                    <a:pt x="12395" y="144"/>
                    <a:pt x="12389" y="147"/>
                  </a:cubicBezTo>
                  <a:cubicBezTo>
                    <a:pt x="12383" y="151"/>
                    <a:pt x="12373" y="160"/>
                    <a:pt x="12366" y="164"/>
                  </a:cubicBezTo>
                  <a:lnTo>
                    <a:pt x="11699" y="386"/>
                  </a:lnTo>
                  <a:cubicBezTo>
                    <a:pt x="11620" y="438"/>
                    <a:pt x="11550" y="450"/>
                    <a:pt x="11457" y="446"/>
                  </a:cubicBezTo>
                  <a:cubicBezTo>
                    <a:pt x="11408" y="489"/>
                    <a:pt x="11485" y="441"/>
                    <a:pt x="11388" y="496"/>
                  </a:cubicBezTo>
                  <a:lnTo>
                    <a:pt x="10818" y="683"/>
                  </a:lnTo>
                  <a:lnTo>
                    <a:pt x="10503" y="788"/>
                  </a:lnTo>
                  <a:lnTo>
                    <a:pt x="9868" y="999"/>
                  </a:lnTo>
                  <a:lnTo>
                    <a:pt x="9678" y="1041"/>
                  </a:lnTo>
                  <a:cubicBezTo>
                    <a:pt x="9550" y="1162"/>
                    <a:pt x="9108" y="1263"/>
                    <a:pt x="8912" y="1307"/>
                  </a:cubicBezTo>
                  <a:lnTo>
                    <a:pt x="8723" y="1357"/>
                  </a:lnTo>
                  <a:cubicBezTo>
                    <a:pt x="8602" y="1474"/>
                    <a:pt x="8153" y="1581"/>
                    <a:pt x="7960" y="1625"/>
                  </a:cubicBezTo>
                  <a:cubicBezTo>
                    <a:pt x="7900" y="1675"/>
                    <a:pt x="7834" y="1682"/>
                    <a:pt x="7751" y="1680"/>
                  </a:cubicBezTo>
                  <a:lnTo>
                    <a:pt x="7043" y="1928"/>
                  </a:lnTo>
                  <a:cubicBezTo>
                    <a:pt x="6937" y="1995"/>
                    <a:pt x="6937" y="1995"/>
                    <a:pt x="6815" y="1991"/>
                  </a:cubicBezTo>
                  <a:cubicBezTo>
                    <a:pt x="6711" y="2095"/>
                    <a:pt x="6300" y="2197"/>
                    <a:pt x="6126" y="2233"/>
                  </a:cubicBezTo>
                  <a:lnTo>
                    <a:pt x="5947" y="2279"/>
                  </a:lnTo>
                  <a:cubicBezTo>
                    <a:pt x="5853" y="2358"/>
                    <a:pt x="5729" y="2375"/>
                    <a:pt x="5588" y="2425"/>
                  </a:cubicBezTo>
                  <a:cubicBezTo>
                    <a:pt x="5443" y="2475"/>
                    <a:pt x="5328" y="2519"/>
                    <a:pt x="5173" y="2550"/>
                  </a:cubicBezTo>
                  <a:lnTo>
                    <a:pt x="4994" y="2597"/>
                  </a:lnTo>
                  <a:cubicBezTo>
                    <a:pt x="4987" y="2603"/>
                    <a:pt x="4977" y="2610"/>
                    <a:pt x="4971" y="2613"/>
                  </a:cubicBezTo>
                  <a:cubicBezTo>
                    <a:pt x="4892" y="2662"/>
                    <a:pt x="4523" y="2798"/>
                    <a:pt x="4256" y="2855"/>
                  </a:cubicBezTo>
                  <a:cubicBezTo>
                    <a:pt x="4169" y="2914"/>
                    <a:pt x="4142" y="2915"/>
                    <a:pt x="4037" y="2913"/>
                  </a:cubicBezTo>
                  <a:cubicBezTo>
                    <a:pt x="3938" y="3005"/>
                    <a:pt x="3491" y="3124"/>
                    <a:pt x="3359" y="3158"/>
                  </a:cubicBezTo>
                  <a:cubicBezTo>
                    <a:pt x="3286" y="3203"/>
                    <a:pt x="3177" y="3230"/>
                    <a:pt x="3081" y="3229"/>
                  </a:cubicBezTo>
                  <a:cubicBezTo>
                    <a:pt x="2946" y="3357"/>
                    <a:pt x="2608" y="3425"/>
                    <a:pt x="2402" y="3475"/>
                  </a:cubicBezTo>
                  <a:lnTo>
                    <a:pt x="2106" y="3578"/>
                  </a:lnTo>
                  <a:lnTo>
                    <a:pt x="1469" y="3781"/>
                  </a:lnTo>
                  <a:lnTo>
                    <a:pt x="1262" y="3832"/>
                  </a:lnTo>
                  <a:cubicBezTo>
                    <a:pt x="1156" y="3929"/>
                    <a:pt x="651" y="4069"/>
                    <a:pt x="516" y="4096"/>
                  </a:cubicBezTo>
                  <a:lnTo>
                    <a:pt x="305" y="4149"/>
                  </a:lnTo>
                  <a:lnTo>
                    <a:pt x="162" y="4230"/>
                  </a:lnTo>
                  <a:cubicBezTo>
                    <a:pt x="123" y="4245"/>
                    <a:pt x="53" y="4265"/>
                    <a:pt x="0" y="4283"/>
                  </a:cubicBezTo>
                  <a:cubicBezTo>
                    <a:pt x="49" y="4306"/>
                    <a:pt x="31" y="4313"/>
                    <a:pt x="59" y="4349"/>
                  </a:cubicBezTo>
                  <a:lnTo>
                    <a:pt x="249" y="4399"/>
                  </a:lnTo>
                  <a:cubicBezTo>
                    <a:pt x="364" y="4422"/>
                    <a:pt x="807" y="4548"/>
                    <a:pt x="906" y="4631"/>
                  </a:cubicBezTo>
                  <a:cubicBezTo>
                    <a:pt x="1019" y="4626"/>
                    <a:pt x="1062" y="4640"/>
                    <a:pt x="1151" y="4698"/>
                  </a:cubicBezTo>
                  <a:lnTo>
                    <a:pt x="1711" y="4869"/>
                  </a:lnTo>
                  <a:cubicBezTo>
                    <a:pt x="1719" y="4872"/>
                    <a:pt x="1783" y="4898"/>
                    <a:pt x="1790" y="4901"/>
                  </a:cubicBezTo>
                  <a:cubicBezTo>
                    <a:pt x="1899" y="4955"/>
                    <a:pt x="1806" y="4902"/>
                    <a:pt x="1861" y="4948"/>
                  </a:cubicBezTo>
                  <a:cubicBezTo>
                    <a:pt x="1942" y="4945"/>
                    <a:pt x="2011" y="4948"/>
                    <a:pt x="2069" y="5002"/>
                  </a:cubicBezTo>
                  <a:cubicBezTo>
                    <a:pt x="2217" y="5033"/>
                    <a:pt x="2335" y="5071"/>
                    <a:pt x="2482" y="5123"/>
                  </a:cubicBezTo>
                  <a:cubicBezTo>
                    <a:pt x="2552" y="5147"/>
                    <a:pt x="2600" y="5164"/>
                    <a:pt x="2665" y="5186"/>
                  </a:cubicBezTo>
                  <a:cubicBezTo>
                    <a:pt x="2766" y="5220"/>
                    <a:pt x="2764" y="5203"/>
                    <a:pt x="2834" y="5270"/>
                  </a:cubicBezTo>
                  <a:cubicBezTo>
                    <a:pt x="2906" y="5269"/>
                    <a:pt x="2976" y="5261"/>
                    <a:pt x="3021" y="5319"/>
                  </a:cubicBezTo>
                  <a:cubicBezTo>
                    <a:pt x="3170" y="5349"/>
                    <a:pt x="3290" y="5390"/>
                    <a:pt x="3436" y="5439"/>
                  </a:cubicBezTo>
                  <a:cubicBezTo>
                    <a:pt x="3505" y="5462"/>
                    <a:pt x="3556" y="5479"/>
                    <a:pt x="3619" y="5501"/>
                  </a:cubicBezTo>
                  <a:cubicBezTo>
                    <a:pt x="3730" y="5538"/>
                    <a:pt x="3720" y="5522"/>
                    <a:pt x="3790" y="5587"/>
                  </a:cubicBezTo>
                  <a:cubicBezTo>
                    <a:pt x="3919" y="5587"/>
                    <a:pt x="4224" y="5687"/>
                    <a:pt x="4304" y="5744"/>
                  </a:cubicBezTo>
                  <a:cubicBezTo>
                    <a:pt x="4357" y="5772"/>
                    <a:pt x="4354" y="5706"/>
                    <a:pt x="4370" y="5922"/>
                  </a:cubicBezTo>
                  <a:lnTo>
                    <a:pt x="4366" y="6595"/>
                  </a:lnTo>
                  <a:cubicBezTo>
                    <a:pt x="4369" y="7787"/>
                    <a:pt x="4298" y="12501"/>
                    <a:pt x="4430" y="12945"/>
                  </a:cubicBezTo>
                  <a:cubicBezTo>
                    <a:pt x="4495" y="12984"/>
                    <a:pt x="4558" y="13079"/>
                    <a:pt x="4632" y="13133"/>
                  </a:cubicBezTo>
                  <a:cubicBezTo>
                    <a:pt x="4702" y="13185"/>
                    <a:pt x="4840" y="13229"/>
                    <a:pt x="4891" y="13290"/>
                  </a:cubicBezTo>
                  <a:cubicBezTo>
                    <a:pt x="4997" y="13317"/>
                    <a:pt x="5154" y="13346"/>
                    <a:pt x="5224" y="13420"/>
                  </a:cubicBezTo>
                  <a:lnTo>
                    <a:pt x="5737" y="13514"/>
                  </a:lnTo>
                  <a:cubicBezTo>
                    <a:pt x="5903" y="13535"/>
                    <a:pt x="6205" y="13543"/>
                    <a:pt x="6322" y="13629"/>
                  </a:cubicBezTo>
                  <a:lnTo>
                    <a:pt x="6408" y="13619"/>
                  </a:lnTo>
                  <a:lnTo>
                    <a:pt x="6875" y="13694"/>
                  </a:lnTo>
                  <a:lnTo>
                    <a:pt x="7043" y="13686"/>
                  </a:lnTo>
                  <a:lnTo>
                    <a:pt x="9536" y="13849"/>
                  </a:lnTo>
                  <a:lnTo>
                    <a:pt x="9876" y="13861"/>
                  </a:lnTo>
                  <a:cubicBezTo>
                    <a:pt x="9942" y="13864"/>
                    <a:pt x="10013" y="13863"/>
                    <a:pt x="10078" y="13867"/>
                  </a:cubicBezTo>
                  <a:cubicBezTo>
                    <a:pt x="10104" y="13869"/>
                    <a:pt x="10156" y="13871"/>
                    <a:pt x="10180" y="13876"/>
                  </a:cubicBezTo>
                  <a:cubicBezTo>
                    <a:pt x="10269" y="13894"/>
                    <a:pt x="10235" y="13892"/>
                    <a:pt x="10261" y="13905"/>
                  </a:cubicBezTo>
                  <a:lnTo>
                    <a:pt x="10507" y="13885"/>
                  </a:lnTo>
                  <a:lnTo>
                    <a:pt x="10828" y="13895"/>
                  </a:lnTo>
                  <a:lnTo>
                    <a:pt x="10994" y="13899"/>
                  </a:lnTo>
                  <a:lnTo>
                    <a:pt x="14521" y="13898"/>
                  </a:lnTo>
                  <a:lnTo>
                    <a:pt x="14848" y="13890"/>
                  </a:lnTo>
                  <a:lnTo>
                    <a:pt x="15744" y="13858"/>
                  </a:lnTo>
                  <a:lnTo>
                    <a:pt x="15946" y="13875"/>
                  </a:lnTo>
                  <a:cubicBezTo>
                    <a:pt x="16078" y="13797"/>
                    <a:pt x="16935" y="13800"/>
                    <a:pt x="17167" y="13791"/>
                  </a:cubicBezTo>
                  <a:lnTo>
                    <a:pt x="18097" y="13734"/>
                  </a:lnTo>
                  <a:cubicBezTo>
                    <a:pt x="18203" y="13662"/>
                    <a:pt x="18459" y="13668"/>
                    <a:pt x="18614" y="13656"/>
                  </a:cubicBezTo>
                  <a:lnTo>
                    <a:pt x="18784" y="13659"/>
                  </a:lnTo>
                  <a:cubicBezTo>
                    <a:pt x="18821" y="13635"/>
                    <a:pt x="18756" y="13652"/>
                    <a:pt x="18864" y="13622"/>
                  </a:cubicBezTo>
                  <a:cubicBezTo>
                    <a:pt x="18890" y="13614"/>
                    <a:pt x="18927" y="13609"/>
                    <a:pt x="18954" y="13605"/>
                  </a:cubicBezTo>
                  <a:cubicBezTo>
                    <a:pt x="19028" y="13593"/>
                    <a:pt x="19108" y="13584"/>
                    <a:pt x="19182" y="13575"/>
                  </a:cubicBezTo>
                  <a:cubicBezTo>
                    <a:pt x="19306" y="13539"/>
                    <a:pt x="19302" y="13535"/>
                    <a:pt x="19417" y="13554"/>
                  </a:cubicBezTo>
                  <a:lnTo>
                    <a:pt x="20145" y="13353"/>
                  </a:lnTo>
                  <a:lnTo>
                    <a:pt x="20413" y="13247"/>
                  </a:lnTo>
                  <a:cubicBezTo>
                    <a:pt x="20481" y="13191"/>
                    <a:pt x="20557" y="13173"/>
                    <a:pt x="20662" y="13088"/>
                  </a:cubicBezTo>
                  <a:cubicBezTo>
                    <a:pt x="20773" y="13000"/>
                    <a:pt x="20790" y="12943"/>
                    <a:pt x="20885" y="12845"/>
                  </a:cubicBezTo>
                  <a:lnTo>
                    <a:pt x="20867" y="12839"/>
                  </a:lnTo>
                  <a:lnTo>
                    <a:pt x="20882" y="5912"/>
                  </a:lnTo>
                  <a:lnTo>
                    <a:pt x="21005" y="5899"/>
                  </a:lnTo>
                  <a:cubicBezTo>
                    <a:pt x="21013" y="5892"/>
                    <a:pt x="21023" y="5885"/>
                    <a:pt x="21029" y="5882"/>
                  </a:cubicBezTo>
                  <a:lnTo>
                    <a:pt x="21400" y="5751"/>
                  </a:lnTo>
                  <a:cubicBezTo>
                    <a:pt x="21500" y="5689"/>
                    <a:pt x="21728" y="5615"/>
                    <a:pt x="21853" y="5618"/>
                  </a:cubicBezTo>
                  <a:cubicBezTo>
                    <a:pt x="21904" y="5574"/>
                    <a:pt x="21810" y="5617"/>
                    <a:pt x="21950" y="5556"/>
                  </a:cubicBezTo>
                  <a:cubicBezTo>
                    <a:pt x="21982" y="5541"/>
                    <a:pt x="22022" y="5534"/>
                    <a:pt x="22058" y="5523"/>
                  </a:cubicBezTo>
                  <a:cubicBezTo>
                    <a:pt x="22140" y="5499"/>
                    <a:pt x="22198" y="5478"/>
                    <a:pt x="22280" y="5454"/>
                  </a:cubicBezTo>
                  <a:cubicBezTo>
                    <a:pt x="22430" y="5386"/>
                    <a:pt x="22649" y="5300"/>
                    <a:pt x="22809" y="5301"/>
                  </a:cubicBezTo>
                  <a:cubicBezTo>
                    <a:pt x="22879" y="5244"/>
                    <a:pt x="22746" y="5312"/>
                    <a:pt x="22903" y="5242"/>
                  </a:cubicBezTo>
                  <a:cubicBezTo>
                    <a:pt x="22929" y="5230"/>
                    <a:pt x="22981" y="5216"/>
                    <a:pt x="23012" y="5207"/>
                  </a:cubicBezTo>
                  <a:cubicBezTo>
                    <a:pt x="23083" y="5185"/>
                    <a:pt x="23147" y="5163"/>
                    <a:pt x="23228" y="5139"/>
                  </a:cubicBezTo>
                  <a:cubicBezTo>
                    <a:pt x="23373" y="5078"/>
                    <a:pt x="23708" y="4955"/>
                    <a:pt x="23852" y="4955"/>
                  </a:cubicBezTo>
                  <a:lnTo>
                    <a:pt x="23882" y="4927"/>
                  </a:lnTo>
                  <a:cubicBezTo>
                    <a:pt x="23933" y="5753"/>
                    <a:pt x="23892" y="6683"/>
                    <a:pt x="23892" y="7512"/>
                  </a:cubicBezTo>
                  <a:lnTo>
                    <a:pt x="23893" y="9417"/>
                  </a:lnTo>
                  <a:cubicBezTo>
                    <a:pt x="23893" y="9575"/>
                    <a:pt x="23960" y="9946"/>
                    <a:pt x="23823" y="10027"/>
                  </a:cubicBezTo>
                  <a:lnTo>
                    <a:pt x="23164" y="10718"/>
                  </a:lnTo>
                  <a:cubicBezTo>
                    <a:pt x="23095" y="10763"/>
                    <a:pt x="23173" y="10729"/>
                    <a:pt x="23104" y="10745"/>
                  </a:cubicBezTo>
                  <a:lnTo>
                    <a:pt x="23095" y="10857"/>
                  </a:lnTo>
                  <a:lnTo>
                    <a:pt x="23691" y="11429"/>
                  </a:lnTo>
                  <a:lnTo>
                    <a:pt x="24325" y="10822"/>
                  </a:lnTo>
                  <a:cubicBezTo>
                    <a:pt x="24517" y="10920"/>
                    <a:pt x="24780" y="11267"/>
                    <a:pt x="24964" y="11425"/>
                  </a:cubicBezTo>
                  <a:lnTo>
                    <a:pt x="25089" y="11379"/>
                  </a:lnTo>
                  <a:cubicBezTo>
                    <a:pt x="25127" y="11258"/>
                    <a:pt x="25297" y="11095"/>
                    <a:pt x="25406" y="11061"/>
                  </a:cubicBezTo>
                  <a:cubicBezTo>
                    <a:pt x="25435" y="10970"/>
                    <a:pt x="25392" y="11055"/>
                    <a:pt x="25439" y="10985"/>
                  </a:cubicBezTo>
                  <a:lnTo>
                    <a:pt x="25564" y="10740"/>
                  </a:lnTo>
                  <a:lnTo>
                    <a:pt x="24924" y="10127"/>
                  </a:lnTo>
                  <a:cubicBezTo>
                    <a:pt x="24826" y="10034"/>
                    <a:pt x="24783" y="10018"/>
                    <a:pt x="24783" y="9825"/>
                  </a:cubicBezTo>
                  <a:lnTo>
                    <a:pt x="24782" y="9500"/>
                  </a:lnTo>
                  <a:lnTo>
                    <a:pt x="24783" y="9225"/>
                  </a:lnTo>
                  <a:lnTo>
                    <a:pt x="24783" y="8895"/>
                  </a:lnTo>
                  <a:lnTo>
                    <a:pt x="24783" y="8574"/>
                  </a:lnTo>
                  <a:lnTo>
                    <a:pt x="24783" y="8260"/>
                  </a:lnTo>
                  <a:lnTo>
                    <a:pt x="24783" y="7967"/>
                  </a:lnTo>
                  <a:lnTo>
                    <a:pt x="24782" y="7665"/>
                  </a:lnTo>
                  <a:lnTo>
                    <a:pt x="24782" y="7324"/>
                  </a:lnTo>
                  <a:lnTo>
                    <a:pt x="24782" y="7026"/>
                  </a:lnTo>
                  <a:lnTo>
                    <a:pt x="24782" y="6689"/>
                  </a:lnTo>
                  <a:lnTo>
                    <a:pt x="24783" y="6419"/>
                  </a:lnTo>
                  <a:lnTo>
                    <a:pt x="24782" y="6090"/>
                  </a:lnTo>
                  <a:lnTo>
                    <a:pt x="24783" y="5764"/>
                  </a:lnTo>
                  <a:lnTo>
                    <a:pt x="24782" y="5455"/>
                  </a:lnTo>
                  <a:lnTo>
                    <a:pt x="24783" y="5129"/>
                  </a:lnTo>
                  <a:lnTo>
                    <a:pt x="24782" y="4855"/>
                  </a:lnTo>
                  <a:lnTo>
                    <a:pt x="24785" y="4608"/>
                  </a:lnTo>
                  <a:lnTo>
                    <a:pt x="25105" y="4523"/>
                  </a:lnTo>
                  <a:cubicBezTo>
                    <a:pt x="25240" y="4439"/>
                    <a:pt x="25505" y="4351"/>
                    <a:pt x="25672" y="4350"/>
                  </a:cubicBezTo>
                  <a:cubicBezTo>
                    <a:pt x="25723" y="4279"/>
                    <a:pt x="25624" y="4346"/>
                    <a:pt x="25729" y="4280"/>
                  </a:cubicBezTo>
                  <a:cubicBezTo>
                    <a:pt x="25588" y="4237"/>
                    <a:pt x="25413" y="4197"/>
                    <a:pt x="25321" y="4113"/>
                  </a:cubicBezTo>
                  <a:cubicBezTo>
                    <a:pt x="25238" y="4116"/>
                    <a:pt x="25173" y="4117"/>
                    <a:pt x="25105" y="4062"/>
                  </a:cubicBezTo>
                  <a:lnTo>
                    <a:pt x="24458" y="3854"/>
                  </a:lnTo>
                  <a:lnTo>
                    <a:pt x="24157" y="3752"/>
                  </a:lnTo>
                  <a:lnTo>
                    <a:pt x="23518" y="3539"/>
                  </a:lnTo>
                  <a:lnTo>
                    <a:pt x="22953" y="3344"/>
                  </a:lnTo>
                  <a:cubicBezTo>
                    <a:pt x="22870" y="3328"/>
                    <a:pt x="22820" y="3316"/>
                    <a:pt x="22730" y="3288"/>
                  </a:cubicBezTo>
                  <a:cubicBezTo>
                    <a:pt x="22679" y="3271"/>
                    <a:pt x="22671" y="3270"/>
                    <a:pt x="22629" y="3248"/>
                  </a:cubicBezTo>
                  <a:cubicBezTo>
                    <a:pt x="22579" y="3221"/>
                    <a:pt x="22588" y="3224"/>
                    <a:pt x="22559" y="3198"/>
                  </a:cubicBezTo>
                  <a:cubicBezTo>
                    <a:pt x="22413" y="3198"/>
                    <a:pt x="22116" y="3104"/>
                    <a:pt x="22000" y="3028"/>
                  </a:cubicBezTo>
                  <a:lnTo>
                    <a:pt x="21694" y="2933"/>
                  </a:lnTo>
                  <a:lnTo>
                    <a:pt x="21388" y="2825"/>
                  </a:lnTo>
                  <a:lnTo>
                    <a:pt x="20740" y="2617"/>
                  </a:lnTo>
                  <a:lnTo>
                    <a:pt x="20448" y="2515"/>
                  </a:lnTo>
                  <a:lnTo>
                    <a:pt x="19783" y="2278"/>
                  </a:lnTo>
                  <a:cubicBezTo>
                    <a:pt x="19665" y="2280"/>
                    <a:pt x="19595" y="2248"/>
                    <a:pt x="19494" y="2202"/>
                  </a:cubicBezTo>
                  <a:cubicBezTo>
                    <a:pt x="19359" y="2171"/>
                    <a:pt x="19263" y="2131"/>
                    <a:pt x="19134" y="2089"/>
                  </a:cubicBezTo>
                  <a:cubicBezTo>
                    <a:pt x="19015" y="2051"/>
                    <a:pt x="18921" y="2038"/>
                    <a:pt x="18827" y="1961"/>
                  </a:cubicBezTo>
                  <a:lnTo>
                    <a:pt x="18614" y="1904"/>
                  </a:lnTo>
                  <a:cubicBezTo>
                    <a:pt x="18460" y="1872"/>
                    <a:pt x="17941" y="1728"/>
                    <a:pt x="17858" y="1639"/>
                  </a:cubicBezTo>
                  <a:lnTo>
                    <a:pt x="17661" y="1589"/>
                  </a:lnTo>
                  <a:cubicBezTo>
                    <a:pt x="17509" y="1557"/>
                    <a:pt x="17401" y="1516"/>
                    <a:pt x="17253" y="1465"/>
                  </a:cubicBezTo>
                  <a:cubicBezTo>
                    <a:pt x="17121" y="1419"/>
                    <a:pt x="17015" y="1407"/>
                    <a:pt x="16918" y="1327"/>
                  </a:cubicBezTo>
                  <a:lnTo>
                    <a:pt x="16717" y="1277"/>
                  </a:lnTo>
                  <a:lnTo>
                    <a:pt x="15962" y="1011"/>
                  </a:lnTo>
                  <a:cubicBezTo>
                    <a:pt x="15864" y="1014"/>
                    <a:pt x="15824" y="993"/>
                    <a:pt x="15770" y="961"/>
                  </a:cubicBezTo>
                  <a:lnTo>
                    <a:pt x="15188" y="776"/>
                  </a:lnTo>
                  <a:cubicBezTo>
                    <a:pt x="15138" y="752"/>
                    <a:pt x="15144" y="752"/>
                    <a:pt x="15116" y="729"/>
                  </a:cubicBezTo>
                  <a:cubicBezTo>
                    <a:pt x="14991" y="736"/>
                    <a:pt x="14916" y="694"/>
                    <a:pt x="14826" y="656"/>
                  </a:cubicBezTo>
                  <a:lnTo>
                    <a:pt x="14313" y="491"/>
                  </a:lnTo>
                  <a:cubicBezTo>
                    <a:pt x="14302" y="487"/>
                    <a:pt x="14244" y="463"/>
                    <a:pt x="14235" y="459"/>
                  </a:cubicBezTo>
                  <a:cubicBezTo>
                    <a:pt x="14126" y="405"/>
                    <a:pt x="14217" y="456"/>
                    <a:pt x="14163" y="412"/>
                  </a:cubicBezTo>
                  <a:cubicBezTo>
                    <a:pt x="14080" y="416"/>
                    <a:pt x="14012" y="414"/>
                    <a:pt x="13957" y="358"/>
                  </a:cubicBezTo>
                  <a:cubicBezTo>
                    <a:pt x="13809" y="327"/>
                    <a:pt x="13686" y="285"/>
                    <a:pt x="13542" y="237"/>
                  </a:cubicBezTo>
                  <a:cubicBezTo>
                    <a:pt x="13473" y="214"/>
                    <a:pt x="13422" y="196"/>
                    <a:pt x="13359" y="174"/>
                  </a:cubicBezTo>
                  <a:cubicBezTo>
                    <a:pt x="13259" y="140"/>
                    <a:pt x="13261" y="156"/>
                    <a:pt x="13189" y="89"/>
                  </a:cubicBezTo>
                  <a:lnTo>
                    <a:pt x="12987" y="42"/>
                  </a:lnTo>
                  <a:cubicBezTo>
                    <a:pt x="12805" y="0"/>
                    <a:pt x="12817" y="39"/>
                    <a:pt x="1264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37">
              <a:extLst>
                <a:ext uri="{FF2B5EF4-FFF2-40B4-BE49-F238E27FC236}">
                  <a16:creationId xmlns:a16="http://schemas.microsoft.com/office/drawing/2014/main" id="{C526C026-AE7F-4560-87F0-E9DEDD19F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587" y="3457293"/>
              <a:ext cx="5086350" cy="3492500"/>
            </a:xfrm>
            <a:custGeom>
              <a:avLst/>
              <a:gdLst>
                <a:gd name="T0" fmla="*/ 17721 w 21150"/>
                <a:gd name="T1" fmla="*/ 1658 h 14651"/>
                <a:gd name="T2" fmla="*/ 19543 w 21150"/>
                <a:gd name="T3" fmla="*/ 2881 h 14651"/>
                <a:gd name="T4" fmla="*/ 20266 w 21150"/>
                <a:gd name="T5" fmla="*/ 4287 h 14651"/>
                <a:gd name="T6" fmla="*/ 17984 w 21150"/>
                <a:gd name="T7" fmla="*/ 5593 h 14651"/>
                <a:gd name="T8" fmla="*/ 16886 w 21150"/>
                <a:gd name="T9" fmla="*/ 8238 h 14651"/>
                <a:gd name="T10" fmla="*/ 17733 w 21150"/>
                <a:gd name="T11" fmla="*/ 10580 h 14651"/>
                <a:gd name="T12" fmla="*/ 17109 w 21150"/>
                <a:gd name="T13" fmla="*/ 11237 h 14651"/>
                <a:gd name="T14" fmla="*/ 16759 w 21150"/>
                <a:gd name="T15" fmla="*/ 11591 h 14651"/>
                <a:gd name="T16" fmla="*/ 14741 w 21150"/>
                <a:gd name="T17" fmla="*/ 10368 h 14651"/>
                <a:gd name="T18" fmla="*/ 12770 w 21150"/>
                <a:gd name="T19" fmla="*/ 11271 h 14651"/>
                <a:gd name="T20" fmla="*/ 12000 w 21150"/>
                <a:gd name="T21" fmla="*/ 11872 h 14651"/>
                <a:gd name="T22" fmla="*/ 11647 w 21150"/>
                <a:gd name="T23" fmla="*/ 13745 h 14651"/>
                <a:gd name="T24" fmla="*/ 9409 w 21150"/>
                <a:gd name="T25" fmla="*/ 13146 h 14651"/>
                <a:gd name="T26" fmla="*/ 9154 w 21150"/>
                <a:gd name="T27" fmla="*/ 11815 h 14651"/>
                <a:gd name="T28" fmla="*/ 7788 w 21150"/>
                <a:gd name="T29" fmla="*/ 11068 h 14651"/>
                <a:gd name="T30" fmla="*/ 5938 w 21150"/>
                <a:gd name="T31" fmla="*/ 10668 h 14651"/>
                <a:gd name="T32" fmla="*/ 4047 w 21150"/>
                <a:gd name="T33" fmla="*/ 11187 h 14651"/>
                <a:gd name="T34" fmla="*/ 3576 w 21150"/>
                <a:gd name="T35" fmla="*/ 10716 h 14651"/>
                <a:gd name="T36" fmla="*/ 3052 w 21150"/>
                <a:gd name="T37" fmla="*/ 10230 h 14651"/>
                <a:gd name="T38" fmla="*/ 4313 w 21150"/>
                <a:gd name="T39" fmla="*/ 8214 h 14651"/>
                <a:gd name="T40" fmla="*/ 4080 w 21150"/>
                <a:gd name="T41" fmla="*/ 7834 h 14651"/>
                <a:gd name="T42" fmla="*/ 3965 w 21150"/>
                <a:gd name="T43" fmla="*/ 7660 h 14651"/>
                <a:gd name="T44" fmla="*/ 3358 w 21150"/>
                <a:gd name="T45" fmla="*/ 6101 h 14651"/>
                <a:gd name="T46" fmla="*/ 2255 w 21150"/>
                <a:gd name="T47" fmla="*/ 5388 h 14651"/>
                <a:gd name="T48" fmla="*/ 912 w 21150"/>
                <a:gd name="T49" fmla="*/ 3014 h 14651"/>
                <a:gd name="T50" fmla="*/ 2660 w 21150"/>
                <a:gd name="T51" fmla="*/ 2677 h 14651"/>
                <a:gd name="T52" fmla="*/ 3505 w 21150"/>
                <a:gd name="T53" fmla="*/ 1574 h 14651"/>
                <a:gd name="T54" fmla="*/ 3158 w 21150"/>
                <a:gd name="T55" fmla="*/ 277 h 14651"/>
                <a:gd name="T56" fmla="*/ 2670 w 21150"/>
                <a:gd name="T57" fmla="*/ 1086 h 14651"/>
                <a:gd name="T58" fmla="*/ 1587 w 21150"/>
                <a:gd name="T59" fmla="*/ 1963 h 14651"/>
                <a:gd name="T60" fmla="*/ 56 w 21150"/>
                <a:gd name="T61" fmla="*/ 2258 h 14651"/>
                <a:gd name="T62" fmla="*/ 6 w 21150"/>
                <a:gd name="T63" fmla="*/ 3502 h 14651"/>
                <a:gd name="T64" fmla="*/ 7 w 21150"/>
                <a:gd name="T65" fmla="*/ 5051 h 14651"/>
                <a:gd name="T66" fmla="*/ 687 w 21150"/>
                <a:gd name="T67" fmla="*/ 6011 h 14651"/>
                <a:gd name="T68" fmla="*/ 1628 w 21150"/>
                <a:gd name="T69" fmla="*/ 6183 h 14651"/>
                <a:gd name="T70" fmla="*/ 2762 w 21150"/>
                <a:gd name="T71" fmla="*/ 7259 h 14651"/>
                <a:gd name="T72" fmla="*/ 3022 w 21150"/>
                <a:gd name="T73" fmla="*/ 8510 h 14651"/>
                <a:gd name="T74" fmla="*/ 2059 w 21150"/>
                <a:gd name="T75" fmla="*/ 9944 h 14651"/>
                <a:gd name="T76" fmla="*/ 3200 w 21150"/>
                <a:gd name="T77" fmla="*/ 11682 h 14651"/>
                <a:gd name="T78" fmla="*/ 4374 w 21150"/>
                <a:gd name="T79" fmla="*/ 12803 h 14651"/>
                <a:gd name="T80" fmla="*/ 6603 w 21150"/>
                <a:gd name="T81" fmla="*/ 11509 h 14651"/>
                <a:gd name="T82" fmla="*/ 7897 w 21150"/>
                <a:gd name="T83" fmla="*/ 12096 h 14651"/>
                <a:gd name="T84" fmla="*/ 8718 w 21150"/>
                <a:gd name="T85" fmla="*/ 14402 h 14651"/>
                <a:gd name="T86" fmla="*/ 10610 w 21150"/>
                <a:gd name="T87" fmla="*/ 14648 h 14651"/>
                <a:gd name="T88" fmla="*/ 12706 w 21150"/>
                <a:gd name="T89" fmla="*/ 13093 h 14651"/>
                <a:gd name="T90" fmla="*/ 14392 w 21150"/>
                <a:gd name="T91" fmla="*/ 11617 h 14651"/>
                <a:gd name="T92" fmla="*/ 15905 w 21150"/>
                <a:gd name="T93" fmla="*/ 12249 h 14651"/>
                <a:gd name="T94" fmla="*/ 18393 w 21150"/>
                <a:gd name="T95" fmla="*/ 8840 h 14651"/>
                <a:gd name="T96" fmla="*/ 18078 w 21150"/>
                <a:gd name="T97" fmla="*/ 8431 h 14651"/>
                <a:gd name="T98" fmla="*/ 18413 w 21150"/>
                <a:gd name="T99" fmla="*/ 7211 h 14651"/>
                <a:gd name="T100" fmla="*/ 19585 w 21150"/>
                <a:gd name="T101" fmla="*/ 6204 h 14651"/>
                <a:gd name="T102" fmla="*/ 20364 w 21150"/>
                <a:gd name="T103" fmla="*/ 6026 h 14651"/>
                <a:gd name="T104" fmla="*/ 21150 w 21150"/>
                <a:gd name="T105" fmla="*/ 5401 h 14651"/>
                <a:gd name="T106" fmla="*/ 21149 w 21150"/>
                <a:gd name="T107" fmla="*/ 3835 h 14651"/>
                <a:gd name="T108" fmla="*/ 21148 w 21150"/>
                <a:gd name="T109" fmla="*/ 2277 h 14651"/>
                <a:gd name="T110" fmla="*/ 19513 w 21150"/>
                <a:gd name="T111" fmla="*/ 1953 h 14651"/>
                <a:gd name="T112" fmla="*/ 18904 w 21150"/>
                <a:gd name="T113" fmla="*/ 1808 h 14651"/>
                <a:gd name="T114" fmla="*/ 17989 w 21150"/>
                <a:gd name="T115" fmla="*/ 0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0" h="14651">
                  <a:moveTo>
                    <a:pt x="17446" y="271"/>
                  </a:moveTo>
                  <a:cubicBezTo>
                    <a:pt x="17399" y="331"/>
                    <a:pt x="17419" y="304"/>
                    <a:pt x="17340" y="353"/>
                  </a:cubicBezTo>
                  <a:cubicBezTo>
                    <a:pt x="17251" y="408"/>
                    <a:pt x="17278" y="379"/>
                    <a:pt x="17208" y="441"/>
                  </a:cubicBezTo>
                  <a:cubicBezTo>
                    <a:pt x="17281" y="635"/>
                    <a:pt x="17444" y="812"/>
                    <a:pt x="17446" y="1014"/>
                  </a:cubicBezTo>
                  <a:cubicBezTo>
                    <a:pt x="17571" y="1128"/>
                    <a:pt x="17680" y="1465"/>
                    <a:pt x="17721" y="1658"/>
                  </a:cubicBezTo>
                  <a:lnTo>
                    <a:pt x="17732" y="1750"/>
                  </a:lnTo>
                  <a:cubicBezTo>
                    <a:pt x="17892" y="1936"/>
                    <a:pt x="17921" y="2362"/>
                    <a:pt x="18002" y="2603"/>
                  </a:cubicBezTo>
                  <a:lnTo>
                    <a:pt x="18026" y="2587"/>
                  </a:lnTo>
                  <a:lnTo>
                    <a:pt x="18361" y="2644"/>
                  </a:lnTo>
                  <a:lnTo>
                    <a:pt x="19543" y="2881"/>
                  </a:lnTo>
                  <a:cubicBezTo>
                    <a:pt x="19646" y="2892"/>
                    <a:pt x="19714" y="2904"/>
                    <a:pt x="19816" y="2922"/>
                  </a:cubicBezTo>
                  <a:lnTo>
                    <a:pt x="20039" y="2992"/>
                  </a:lnTo>
                  <a:lnTo>
                    <a:pt x="20213" y="3018"/>
                  </a:lnTo>
                  <a:cubicBezTo>
                    <a:pt x="20276" y="3085"/>
                    <a:pt x="20273" y="3017"/>
                    <a:pt x="20268" y="3333"/>
                  </a:cubicBezTo>
                  <a:lnTo>
                    <a:pt x="20266" y="4287"/>
                  </a:lnTo>
                  <a:cubicBezTo>
                    <a:pt x="20266" y="5283"/>
                    <a:pt x="20344" y="5141"/>
                    <a:pt x="19896" y="5195"/>
                  </a:cubicBezTo>
                  <a:lnTo>
                    <a:pt x="19631" y="5260"/>
                  </a:lnTo>
                  <a:lnTo>
                    <a:pt x="19261" y="5318"/>
                  </a:lnTo>
                  <a:lnTo>
                    <a:pt x="19073" y="5331"/>
                  </a:lnTo>
                  <a:cubicBezTo>
                    <a:pt x="18844" y="5518"/>
                    <a:pt x="18245" y="5427"/>
                    <a:pt x="17984" y="5593"/>
                  </a:cubicBezTo>
                  <a:lnTo>
                    <a:pt x="17680" y="6623"/>
                  </a:lnTo>
                  <a:lnTo>
                    <a:pt x="17422" y="7215"/>
                  </a:lnTo>
                  <a:cubicBezTo>
                    <a:pt x="17362" y="7408"/>
                    <a:pt x="17194" y="7773"/>
                    <a:pt x="17057" y="7879"/>
                  </a:cubicBezTo>
                  <a:cubicBezTo>
                    <a:pt x="17046" y="8001"/>
                    <a:pt x="17053" y="7943"/>
                    <a:pt x="16976" y="8068"/>
                  </a:cubicBezTo>
                  <a:cubicBezTo>
                    <a:pt x="16938" y="8130"/>
                    <a:pt x="16916" y="8163"/>
                    <a:pt x="16886" y="8238"/>
                  </a:cubicBezTo>
                  <a:cubicBezTo>
                    <a:pt x="16985" y="8416"/>
                    <a:pt x="17397" y="8959"/>
                    <a:pt x="17414" y="9078"/>
                  </a:cubicBezTo>
                  <a:lnTo>
                    <a:pt x="18094" y="10072"/>
                  </a:lnTo>
                  <a:cubicBezTo>
                    <a:pt x="18138" y="10097"/>
                    <a:pt x="18118" y="10078"/>
                    <a:pt x="18165" y="10143"/>
                  </a:cubicBezTo>
                  <a:cubicBezTo>
                    <a:pt x="18123" y="10246"/>
                    <a:pt x="18065" y="10312"/>
                    <a:pt x="17971" y="10344"/>
                  </a:cubicBezTo>
                  <a:lnTo>
                    <a:pt x="17733" y="10580"/>
                  </a:lnTo>
                  <a:cubicBezTo>
                    <a:pt x="17709" y="10658"/>
                    <a:pt x="17465" y="10920"/>
                    <a:pt x="17372" y="10944"/>
                  </a:cubicBezTo>
                  <a:cubicBezTo>
                    <a:pt x="17332" y="11024"/>
                    <a:pt x="17365" y="10970"/>
                    <a:pt x="17325" y="11027"/>
                  </a:cubicBezTo>
                  <a:cubicBezTo>
                    <a:pt x="17324" y="11028"/>
                    <a:pt x="17280" y="11079"/>
                    <a:pt x="17275" y="11085"/>
                  </a:cubicBezTo>
                  <a:cubicBezTo>
                    <a:pt x="17185" y="11177"/>
                    <a:pt x="17243" y="11132"/>
                    <a:pt x="17132" y="11179"/>
                  </a:cubicBezTo>
                  <a:cubicBezTo>
                    <a:pt x="17118" y="11236"/>
                    <a:pt x="17156" y="11180"/>
                    <a:pt x="17109" y="11237"/>
                  </a:cubicBezTo>
                  <a:cubicBezTo>
                    <a:pt x="17062" y="11293"/>
                    <a:pt x="17105" y="11247"/>
                    <a:pt x="17053" y="11261"/>
                  </a:cubicBezTo>
                  <a:cubicBezTo>
                    <a:pt x="17014" y="11341"/>
                    <a:pt x="17047" y="11287"/>
                    <a:pt x="17007" y="11344"/>
                  </a:cubicBezTo>
                  <a:cubicBezTo>
                    <a:pt x="17006" y="11345"/>
                    <a:pt x="16962" y="11396"/>
                    <a:pt x="16957" y="11402"/>
                  </a:cubicBezTo>
                  <a:cubicBezTo>
                    <a:pt x="16867" y="11493"/>
                    <a:pt x="16924" y="11449"/>
                    <a:pt x="16814" y="11496"/>
                  </a:cubicBezTo>
                  <a:cubicBezTo>
                    <a:pt x="16799" y="11558"/>
                    <a:pt x="16831" y="11515"/>
                    <a:pt x="16759" y="11591"/>
                  </a:cubicBezTo>
                  <a:cubicBezTo>
                    <a:pt x="16759" y="11591"/>
                    <a:pt x="16687" y="11646"/>
                    <a:pt x="16686" y="11647"/>
                  </a:cubicBezTo>
                  <a:cubicBezTo>
                    <a:pt x="16613" y="11623"/>
                    <a:pt x="16581" y="11611"/>
                    <a:pt x="16544" y="11550"/>
                  </a:cubicBezTo>
                  <a:cubicBezTo>
                    <a:pt x="16363" y="11473"/>
                    <a:pt x="16192" y="11337"/>
                    <a:pt x="16025" y="11226"/>
                  </a:cubicBezTo>
                  <a:cubicBezTo>
                    <a:pt x="15866" y="11119"/>
                    <a:pt x="15657" y="10999"/>
                    <a:pt x="15548" y="10871"/>
                  </a:cubicBezTo>
                  <a:cubicBezTo>
                    <a:pt x="15380" y="10841"/>
                    <a:pt x="14972" y="10462"/>
                    <a:pt x="14741" y="10368"/>
                  </a:cubicBezTo>
                  <a:lnTo>
                    <a:pt x="14378" y="10582"/>
                  </a:lnTo>
                  <a:cubicBezTo>
                    <a:pt x="14172" y="10694"/>
                    <a:pt x="13934" y="10851"/>
                    <a:pt x="13687" y="10922"/>
                  </a:cubicBezTo>
                  <a:cubicBezTo>
                    <a:pt x="13636" y="10990"/>
                    <a:pt x="13294" y="11114"/>
                    <a:pt x="13185" y="11116"/>
                  </a:cubicBezTo>
                  <a:cubicBezTo>
                    <a:pt x="13115" y="11185"/>
                    <a:pt x="13097" y="11179"/>
                    <a:pt x="12992" y="11212"/>
                  </a:cubicBezTo>
                  <a:cubicBezTo>
                    <a:pt x="12908" y="11239"/>
                    <a:pt x="12860" y="11252"/>
                    <a:pt x="12770" y="11271"/>
                  </a:cubicBezTo>
                  <a:lnTo>
                    <a:pt x="12177" y="11434"/>
                  </a:lnTo>
                  <a:cubicBezTo>
                    <a:pt x="12166" y="11439"/>
                    <a:pt x="12131" y="11452"/>
                    <a:pt x="12116" y="11465"/>
                  </a:cubicBezTo>
                  <a:cubicBezTo>
                    <a:pt x="12048" y="11526"/>
                    <a:pt x="12040" y="11620"/>
                    <a:pt x="12033" y="11604"/>
                  </a:cubicBezTo>
                  <a:cubicBezTo>
                    <a:pt x="12031" y="11599"/>
                    <a:pt x="12026" y="11623"/>
                    <a:pt x="12020" y="11632"/>
                  </a:cubicBezTo>
                  <a:cubicBezTo>
                    <a:pt x="12041" y="11751"/>
                    <a:pt x="12033" y="11760"/>
                    <a:pt x="12000" y="11872"/>
                  </a:cubicBezTo>
                  <a:cubicBezTo>
                    <a:pt x="11984" y="12006"/>
                    <a:pt x="11918" y="12440"/>
                    <a:pt x="11844" y="12549"/>
                  </a:cubicBezTo>
                  <a:cubicBezTo>
                    <a:pt x="11863" y="12651"/>
                    <a:pt x="11851" y="12734"/>
                    <a:pt x="11821" y="12798"/>
                  </a:cubicBezTo>
                  <a:lnTo>
                    <a:pt x="11759" y="13150"/>
                  </a:lnTo>
                  <a:lnTo>
                    <a:pt x="11697" y="13473"/>
                  </a:lnTo>
                  <a:lnTo>
                    <a:pt x="11647" y="13745"/>
                  </a:lnTo>
                  <a:lnTo>
                    <a:pt x="9734" y="13751"/>
                  </a:lnTo>
                  <a:cubicBezTo>
                    <a:pt x="9480" y="13745"/>
                    <a:pt x="9539" y="13718"/>
                    <a:pt x="9514" y="13671"/>
                  </a:cubicBezTo>
                  <a:lnTo>
                    <a:pt x="9501" y="13490"/>
                  </a:lnTo>
                  <a:cubicBezTo>
                    <a:pt x="9448" y="13417"/>
                    <a:pt x="9466" y="13443"/>
                    <a:pt x="9442" y="13326"/>
                  </a:cubicBezTo>
                  <a:cubicBezTo>
                    <a:pt x="9429" y="13264"/>
                    <a:pt x="9422" y="13211"/>
                    <a:pt x="9409" y="13146"/>
                  </a:cubicBezTo>
                  <a:lnTo>
                    <a:pt x="9393" y="12931"/>
                  </a:lnTo>
                  <a:cubicBezTo>
                    <a:pt x="9283" y="12772"/>
                    <a:pt x="9287" y="12455"/>
                    <a:pt x="9232" y="12242"/>
                  </a:cubicBezTo>
                  <a:cubicBezTo>
                    <a:pt x="9211" y="12123"/>
                    <a:pt x="9195" y="12106"/>
                    <a:pt x="9215" y="11987"/>
                  </a:cubicBezTo>
                  <a:cubicBezTo>
                    <a:pt x="9194" y="11955"/>
                    <a:pt x="9204" y="11993"/>
                    <a:pt x="9174" y="11905"/>
                  </a:cubicBezTo>
                  <a:cubicBezTo>
                    <a:pt x="9165" y="11880"/>
                    <a:pt x="9159" y="11842"/>
                    <a:pt x="9154" y="11815"/>
                  </a:cubicBezTo>
                  <a:cubicBezTo>
                    <a:pt x="9141" y="11756"/>
                    <a:pt x="9133" y="11713"/>
                    <a:pt x="9116" y="11644"/>
                  </a:cubicBezTo>
                  <a:lnTo>
                    <a:pt x="9076" y="11456"/>
                  </a:lnTo>
                  <a:lnTo>
                    <a:pt x="8425" y="11284"/>
                  </a:lnTo>
                  <a:lnTo>
                    <a:pt x="8183" y="11199"/>
                  </a:lnTo>
                  <a:cubicBezTo>
                    <a:pt x="8024" y="11162"/>
                    <a:pt x="7931" y="11123"/>
                    <a:pt x="7788" y="11068"/>
                  </a:cubicBezTo>
                  <a:cubicBezTo>
                    <a:pt x="7736" y="11049"/>
                    <a:pt x="7674" y="11028"/>
                    <a:pt x="7613" y="10997"/>
                  </a:cubicBezTo>
                  <a:cubicBezTo>
                    <a:pt x="7516" y="10949"/>
                    <a:pt x="7543" y="10971"/>
                    <a:pt x="7481" y="10905"/>
                  </a:cubicBezTo>
                  <a:cubicBezTo>
                    <a:pt x="7358" y="10899"/>
                    <a:pt x="6977" y="10728"/>
                    <a:pt x="6913" y="10634"/>
                  </a:cubicBezTo>
                  <a:lnTo>
                    <a:pt x="6420" y="10380"/>
                  </a:lnTo>
                  <a:cubicBezTo>
                    <a:pt x="6242" y="10474"/>
                    <a:pt x="6118" y="10611"/>
                    <a:pt x="5938" y="10668"/>
                  </a:cubicBezTo>
                  <a:cubicBezTo>
                    <a:pt x="5886" y="10747"/>
                    <a:pt x="5185" y="11215"/>
                    <a:pt x="5042" y="11288"/>
                  </a:cubicBezTo>
                  <a:lnTo>
                    <a:pt x="4957" y="11361"/>
                  </a:lnTo>
                  <a:cubicBezTo>
                    <a:pt x="4483" y="11693"/>
                    <a:pt x="4470" y="11731"/>
                    <a:pt x="4365" y="11505"/>
                  </a:cubicBezTo>
                  <a:lnTo>
                    <a:pt x="4173" y="11319"/>
                  </a:lnTo>
                  <a:cubicBezTo>
                    <a:pt x="4043" y="11253"/>
                    <a:pt x="4110" y="11323"/>
                    <a:pt x="4047" y="11187"/>
                  </a:cubicBezTo>
                  <a:lnTo>
                    <a:pt x="3930" y="11115"/>
                  </a:lnTo>
                  <a:cubicBezTo>
                    <a:pt x="3930" y="11114"/>
                    <a:pt x="3885" y="11062"/>
                    <a:pt x="3883" y="11059"/>
                  </a:cubicBezTo>
                  <a:cubicBezTo>
                    <a:pt x="3846" y="11007"/>
                    <a:pt x="3871" y="11044"/>
                    <a:pt x="3855" y="11001"/>
                  </a:cubicBezTo>
                  <a:cubicBezTo>
                    <a:pt x="3767" y="10966"/>
                    <a:pt x="3801" y="11009"/>
                    <a:pt x="3764" y="10905"/>
                  </a:cubicBezTo>
                  <a:lnTo>
                    <a:pt x="3576" y="10716"/>
                  </a:lnTo>
                  <a:cubicBezTo>
                    <a:pt x="3433" y="10663"/>
                    <a:pt x="3503" y="10708"/>
                    <a:pt x="3446" y="10587"/>
                  </a:cubicBezTo>
                  <a:lnTo>
                    <a:pt x="3282" y="10460"/>
                  </a:lnTo>
                  <a:cubicBezTo>
                    <a:pt x="3243" y="10402"/>
                    <a:pt x="3273" y="10452"/>
                    <a:pt x="3259" y="10399"/>
                  </a:cubicBezTo>
                  <a:cubicBezTo>
                    <a:pt x="3115" y="10346"/>
                    <a:pt x="3187" y="10391"/>
                    <a:pt x="3129" y="10270"/>
                  </a:cubicBezTo>
                  <a:cubicBezTo>
                    <a:pt x="3074" y="10254"/>
                    <a:pt x="3134" y="10285"/>
                    <a:pt x="3052" y="10230"/>
                  </a:cubicBezTo>
                  <a:cubicBezTo>
                    <a:pt x="2997" y="10192"/>
                    <a:pt x="3055" y="10232"/>
                    <a:pt x="3001" y="10185"/>
                  </a:cubicBezTo>
                  <a:cubicBezTo>
                    <a:pt x="3061" y="10046"/>
                    <a:pt x="3424" y="9478"/>
                    <a:pt x="3526" y="9423"/>
                  </a:cubicBezTo>
                  <a:cubicBezTo>
                    <a:pt x="3595" y="9232"/>
                    <a:pt x="3734" y="9071"/>
                    <a:pt x="3847" y="8911"/>
                  </a:cubicBezTo>
                  <a:cubicBezTo>
                    <a:pt x="3930" y="8792"/>
                    <a:pt x="4069" y="8533"/>
                    <a:pt x="4183" y="8465"/>
                  </a:cubicBezTo>
                  <a:cubicBezTo>
                    <a:pt x="4201" y="8357"/>
                    <a:pt x="4237" y="8312"/>
                    <a:pt x="4313" y="8214"/>
                  </a:cubicBezTo>
                  <a:lnTo>
                    <a:pt x="4269" y="8173"/>
                  </a:lnTo>
                  <a:cubicBezTo>
                    <a:pt x="4264" y="8167"/>
                    <a:pt x="4256" y="8158"/>
                    <a:pt x="4251" y="8152"/>
                  </a:cubicBezTo>
                  <a:cubicBezTo>
                    <a:pt x="4245" y="8145"/>
                    <a:pt x="4239" y="8136"/>
                    <a:pt x="4234" y="8130"/>
                  </a:cubicBezTo>
                  <a:cubicBezTo>
                    <a:pt x="4225" y="8117"/>
                    <a:pt x="4196" y="8064"/>
                    <a:pt x="4182" y="8041"/>
                  </a:cubicBezTo>
                  <a:cubicBezTo>
                    <a:pt x="4143" y="7976"/>
                    <a:pt x="4110" y="7923"/>
                    <a:pt x="4080" y="7834"/>
                  </a:cubicBezTo>
                  <a:cubicBezTo>
                    <a:pt x="4075" y="7830"/>
                    <a:pt x="4068" y="7823"/>
                    <a:pt x="4066" y="7821"/>
                  </a:cubicBezTo>
                  <a:cubicBezTo>
                    <a:pt x="4064" y="7819"/>
                    <a:pt x="4055" y="7810"/>
                    <a:pt x="4053" y="7807"/>
                  </a:cubicBezTo>
                  <a:lnTo>
                    <a:pt x="4027" y="7772"/>
                  </a:lnTo>
                  <a:cubicBezTo>
                    <a:pt x="4023" y="7767"/>
                    <a:pt x="4018" y="7758"/>
                    <a:pt x="4014" y="7752"/>
                  </a:cubicBezTo>
                  <a:cubicBezTo>
                    <a:pt x="3992" y="7716"/>
                    <a:pt x="3983" y="7695"/>
                    <a:pt x="3965" y="7660"/>
                  </a:cubicBezTo>
                  <a:cubicBezTo>
                    <a:pt x="3930" y="7595"/>
                    <a:pt x="3890" y="7527"/>
                    <a:pt x="3852" y="7454"/>
                  </a:cubicBezTo>
                  <a:cubicBezTo>
                    <a:pt x="3791" y="7338"/>
                    <a:pt x="3697" y="7151"/>
                    <a:pt x="3685" y="7026"/>
                  </a:cubicBezTo>
                  <a:cubicBezTo>
                    <a:pt x="3612" y="6958"/>
                    <a:pt x="3615" y="6936"/>
                    <a:pt x="3570" y="6819"/>
                  </a:cubicBezTo>
                  <a:cubicBezTo>
                    <a:pt x="3532" y="6718"/>
                    <a:pt x="3517" y="6686"/>
                    <a:pt x="3491" y="6580"/>
                  </a:cubicBezTo>
                  <a:cubicBezTo>
                    <a:pt x="3426" y="6484"/>
                    <a:pt x="3348" y="6206"/>
                    <a:pt x="3358" y="6101"/>
                  </a:cubicBezTo>
                  <a:lnTo>
                    <a:pt x="3281" y="5909"/>
                  </a:lnTo>
                  <a:cubicBezTo>
                    <a:pt x="3264" y="5835"/>
                    <a:pt x="3251" y="5769"/>
                    <a:pt x="3238" y="5689"/>
                  </a:cubicBezTo>
                  <a:lnTo>
                    <a:pt x="3181" y="5570"/>
                  </a:lnTo>
                  <a:lnTo>
                    <a:pt x="2874" y="5504"/>
                  </a:lnTo>
                  <a:lnTo>
                    <a:pt x="2255" y="5388"/>
                  </a:lnTo>
                  <a:cubicBezTo>
                    <a:pt x="2139" y="5371"/>
                    <a:pt x="1958" y="5353"/>
                    <a:pt x="1882" y="5295"/>
                  </a:cubicBezTo>
                  <a:lnTo>
                    <a:pt x="1657" y="5273"/>
                  </a:lnTo>
                  <a:lnTo>
                    <a:pt x="1311" y="5209"/>
                  </a:lnTo>
                  <a:lnTo>
                    <a:pt x="913" y="5136"/>
                  </a:lnTo>
                  <a:lnTo>
                    <a:pt x="912" y="3014"/>
                  </a:lnTo>
                  <a:lnTo>
                    <a:pt x="1340" y="2940"/>
                  </a:lnTo>
                  <a:lnTo>
                    <a:pt x="1605" y="2887"/>
                  </a:lnTo>
                  <a:lnTo>
                    <a:pt x="2279" y="2761"/>
                  </a:lnTo>
                  <a:lnTo>
                    <a:pt x="2473" y="2746"/>
                  </a:lnTo>
                  <a:cubicBezTo>
                    <a:pt x="2544" y="2693"/>
                    <a:pt x="2545" y="2701"/>
                    <a:pt x="2660" y="2677"/>
                  </a:cubicBezTo>
                  <a:cubicBezTo>
                    <a:pt x="2720" y="2664"/>
                    <a:pt x="2785" y="2654"/>
                    <a:pt x="2847" y="2643"/>
                  </a:cubicBezTo>
                  <a:lnTo>
                    <a:pt x="2975" y="2644"/>
                  </a:lnTo>
                  <a:cubicBezTo>
                    <a:pt x="3050" y="2585"/>
                    <a:pt x="3127" y="2590"/>
                    <a:pt x="3226" y="2571"/>
                  </a:cubicBezTo>
                  <a:lnTo>
                    <a:pt x="3270" y="2311"/>
                  </a:lnTo>
                  <a:cubicBezTo>
                    <a:pt x="3308" y="2079"/>
                    <a:pt x="3366" y="1725"/>
                    <a:pt x="3505" y="1574"/>
                  </a:cubicBezTo>
                  <a:lnTo>
                    <a:pt x="3558" y="1394"/>
                  </a:lnTo>
                  <a:cubicBezTo>
                    <a:pt x="3590" y="1262"/>
                    <a:pt x="3765" y="788"/>
                    <a:pt x="3890" y="678"/>
                  </a:cubicBezTo>
                  <a:lnTo>
                    <a:pt x="3844" y="616"/>
                  </a:lnTo>
                  <a:lnTo>
                    <a:pt x="3250" y="332"/>
                  </a:lnTo>
                  <a:cubicBezTo>
                    <a:pt x="3219" y="316"/>
                    <a:pt x="3182" y="295"/>
                    <a:pt x="3158" y="277"/>
                  </a:cubicBezTo>
                  <a:cubicBezTo>
                    <a:pt x="3118" y="248"/>
                    <a:pt x="3119" y="246"/>
                    <a:pt x="3095" y="220"/>
                  </a:cubicBezTo>
                  <a:lnTo>
                    <a:pt x="2837" y="731"/>
                  </a:lnTo>
                  <a:cubicBezTo>
                    <a:pt x="2817" y="799"/>
                    <a:pt x="2799" y="849"/>
                    <a:pt x="2771" y="918"/>
                  </a:cubicBezTo>
                  <a:cubicBezTo>
                    <a:pt x="2756" y="954"/>
                    <a:pt x="2744" y="986"/>
                    <a:pt x="2725" y="1018"/>
                  </a:cubicBezTo>
                  <a:cubicBezTo>
                    <a:pt x="2698" y="1063"/>
                    <a:pt x="2693" y="1061"/>
                    <a:pt x="2670" y="1086"/>
                  </a:cubicBezTo>
                  <a:cubicBezTo>
                    <a:pt x="2673" y="1204"/>
                    <a:pt x="2577" y="1502"/>
                    <a:pt x="2510" y="1606"/>
                  </a:cubicBezTo>
                  <a:lnTo>
                    <a:pt x="2468" y="1794"/>
                  </a:lnTo>
                  <a:lnTo>
                    <a:pt x="2256" y="1835"/>
                  </a:lnTo>
                  <a:lnTo>
                    <a:pt x="1932" y="1903"/>
                  </a:lnTo>
                  <a:lnTo>
                    <a:pt x="1587" y="1963"/>
                  </a:lnTo>
                  <a:cubicBezTo>
                    <a:pt x="1424" y="2010"/>
                    <a:pt x="1212" y="2060"/>
                    <a:pt x="1040" y="2049"/>
                  </a:cubicBezTo>
                  <a:cubicBezTo>
                    <a:pt x="964" y="2114"/>
                    <a:pt x="786" y="2124"/>
                    <a:pt x="670" y="2138"/>
                  </a:cubicBezTo>
                  <a:lnTo>
                    <a:pt x="452" y="2158"/>
                  </a:lnTo>
                  <a:cubicBezTo>
                    <a:pt x="380" y="2214"/>
                    <a:pt x="384" y="2203"/>
                    <a:pt x="268" y="2225"/>
                  </a:cubicBezTo>
                  <a:cubicBezTo>
                    <a:pt x="193" y="2240"/>
                    <a:pt x="132" y="2249"/>
                    <a:pt x="56" y="2258"/>
                  </a:cubicBezTo>
                  <a:lnTo>
                    <a:pt x="9" y="2272"/>
                  </a:lnTo>
                  <a:lnTo>
                    <a:pt x="7" y="2582"/>
                  </a:lnTo>
                  <a:lnTo>
                    <a:pt x="6" y="2890"/>
                  </a:lnTo>
                  <a:lnTo>
                    <a:pt x="7" y="3186"/>
                  </a:lnTo>
                  <a:lnTo>
                    <a:pt x="6" y="3502"/>
                  </a:lnTo>
                  <a:lnTo>
                    <a:pt x="7" y="3816"/>
                  </a:lnTo>
                  <a:lnTo>
                    <a:pt x="7" y="4149"/>
                  </a:lnTo>
                  <a:lnTo>
                    <a:pt x="7" y="4451"/>
                  </a:lnTo>
                  <a:lnTo>
                    <a:pt x="7" y="4757"/>
                  </a:lnTo>
                  <a:lnTo>
                    <a:pt x="7" y="5051"/>
                  </a:lnTo>
                  <a:lnTo>
                    <a:pt x="7" y="5392"/>
                  </a:lnTo>
                  <a:lnTo>
                    <a:pt x="7" y="5698"/>
                  </a:lnTo>
                  <a:lnTo>
                    <a:pt x="0" y="5851"/>
                  </a:lnTo>
                  <a:lnTo>
                    <a:pt x="86" y="5890"/>
                  </a:lnTo>
                  <a:lnTo>
                    <a:pt x="687" y="6011"/>
                  </a:lnTo>
                  <a:lnTo>
                    <a:pt x="1001" y="6067"/>
                  </a:lnTo>
                  <a:cubicBezTo>
                    <a:pt x="1070" y="6079"/>
                    <a:pt x="1147" y="6089"/>
                    <a:pt x="1215" y="6103"/>
                  </a:cubicBezTo>
                  <a:cubicBezTo>
                    <a:pt x="1238" y="6108"/>
                    <a:pt x="1283" y="6117"/>
                    <a:pt x="1304" y="6124"/>
                  </a:cubicBezTo>
                  <a:cubicBezTo>
                    <a:pt x="1402" y="6155"/>
                    <a:pt x="1354" y="6144"/>
                    <a:pt x="1387" y="6164"/>
                  </a:cubicBezTo>
                  <a:cubicBezTo>
                    <a:pt x="1502" y="6144"/>
                    <a:pt x="1515" y="6159"/>
                    <a:pt x="1628" y="6183"/>
                  </a:cubicBezTo>
                  <a:cubicBezTo>
                    <a:pt x="1839" y="6230"/>
                    <a:pt x="2205" y="6229"/>
                    <a:pt x="2351" y="6346"/>
                  </a:cubicBezTo>
                  <a:lnTo>
                    <a:pt x="2458" y="6346"/>
                  </a:lnTo>
                  <a:cubicBezTo>
                    <a:pt x="2494" y="6464"/>
                    <a:pt x="2505" y="6452"/>
                    <a:pt x="2495" y="6571"/>
                  </a:cubicBezTo>
                  <a:cubicBezTo>
                    <a:pt x="2577" y="6668"/>
                    <a:pt x="2595" y="6782"/>
                    <a:pt x="2637" y="6905"/>
                  </a:cubicBezTo>
                  <a:cubicBezTo>
                    <a:pt x="2681" y="7034"/>
                    <a:pt x="2730" y="7130"/>
                    <a:pt x="2762" y="7259"/>
                  </a:cubicBezTo>
                  <a:cubicBezTo>
                    <a:pt x="2811" y="7339"/>
                    <a:pt x="2984" y="7704"/>
                    <a:pt x="2987" y="7804"/>
                  </a:cubicBezTo>
                  <a:cubicBezTo>
                    <a:pt x="3034" y="7845"/>
                    <a:pt x="3013" y="7810"/>
                    <a:pt x="3064" y="7890"/>
                  </a:cubicBezTo>
                  <a:cubicBezTo>
                    <a:pt x="3065" y="7891"/>
                    <a:pt x="3106" y="7981"/>
                    <a:pt x="3109" y="7985"/>
                  </a:cubicBezTo>
                  <a:cubicBezTo>
                    <a:pt x="3154" y="8080"/>
                    <a:pt x="3172" y="8108"/>
                    <a:pt x="3209" y="8202"/>
                  </a:cubicBezTo>
                  <a:cubicBezTo>
                    <a:pt x="3189" y="8284"/>
                    <a:pt x="3078" y="8426"/>
                    <a:pt x="3022" y="8510"/>
                  </a:cubicBezTo>
                  <a:cubicBezTo>
                    <a:pt x="2990" y="8558"/>
                    <a:pt x="2960" y="8606"/>
                    <a:pt x="2923" y="8659"/>
                  </a:cubicBezTo>
                  <a:cubicBezTo>
                    <a:pt x="2872" y="8731"/>
                    <a:pt x="2877" y="8747"/>
                    <a:pt x="2825" y="8767"/>
                  </a:cubicBezTo>
                  <a:cubicBezTo>
                    <a:pt x="2755" y="8932"/>
                    <a:pt x="2258" y="9698"/>
                    <a:pt x="2132" y="9780"/>
                  </a:cubicBezTo>
                  <a:cubicBezTo>
                    <a:pt x="2120" y="9851"/>
                    <a:pt x="2134" y="9807"/>
                    <a:pt x="2099" y="9879"/>
                  </a:cubicBezTo>
                  <a:cubicBezTo>
                    <a:pt x="2098" y="9880"/>
                    <a:pt x="2060" y="9941"/>
                    <a:pt x="2059" y="9944"/>
                  </a:cubicBezTo>
                  <a:cubicBezTo>
                    <a:pt x="1971" y="10078"/>
                    <a:pt x="1894" y="10147"/>
                    <a:pt x="1834" y="10313"/>
                  </a:cubicBezTo>
                  <a:cubicBezTo>
                    <a:pt x="2002" y="10427"/>
                    <a:pt x="2797" y="11217"/>
                    <a:pt x="2882" y="11364"/>
                  </a:cubicBezTo>
                  <a:lnTo>
                    <a:pt x="3048" y="11502"/>
                  </a:lnTo>
                  <a:cubicBezTo>
                    <a:pt x="3085" y="11549"/>
                    <a:pt x="3062" y="11518"/>
                    <a:pt x="3082" y="11562"/>
                  </a:cubicBezTo>
                  <a:cubicBezTo>
                    <a:pt x="3191" y="11626"/>
                    <a:pt x="3137" y="11571"/>
                    <a:pt x="3200" y="11682"/>
                  </a:cubicBezTo>
                  <a:lnTo>
                    <a:pt x="3399" y="11879"/>
                  </a:lnTo>
                  <a:cubicBezTo>
                    <a:pt x="3508" y="11943"/>
                    <a:pt x="3454" y="11888"/>
                    <a:pt x="3517" y="11999"/>
                  </a:cubicBezTo>
                  <a:cubicBezTo>
                    <a:pt x="3593" y="12031"/>
                    <a:pt x="3631" y="12061"/>
                    <a:pt x="3681" y="12161"/>
                  </a:cubicBezTo>
                  <a:cubicBezTo>
                    <a:pt x="3808" y="12232"/>
                    <a:pt x="4050" y="12471"/>
                    <a:pt x="4116" y="12600"/>
                  </a:cubicBezTo>
                  <a:lnTo>
                    <a:pt x="4374" y="12803"/>
                  </a:lnTo>
                  <a:cubicBezTo>
                    <a:pt x="4707" y="12693"/>
                    <a:pt x="5341" y="12081"/>
                    <a:pt x="5605" y="12026"/>
                  </a:cubicBezTo>
                  <a:lnTo>
                    <a:pt x="5662" y="11965"/>
                  </a:lnTo>
                  <a:cubicBezTo>
                    <a:pt x="5668" y="11959"/>
                    <a:pt x="5676" y="11952"/>
                    <a:pt x="5682" y="11947"/>
                  </a:cubicBezTo>
                  <a:lnTo>
                    <a:pt x="5934" y="11773"/>
                  </a:lnTo>
                  <a:cubicBezTo>
                    <a:pt x="6331" y="11505"/>
                    <a:pt x="6370" y="11389"/>
                    <a:pt x="6603" y="11509"/>
                  </a:cubicBezTo>
                  <a:cubicBezTo>
                    <a:pt x="6726" y="11573"/>
                    <a:pt x="6856" y="11612"/>
                    <a:pt x="6941" y="11711"/>
                  </a:cubicBezTo>
                  <a:cubicBezTo>
                    <a:pt x="7042" y="11718"/>
                    <a:pt x="7434" y="11883"/>
                    <a:pt x="7491" y="11937"/>
                  </a:cubicBezTo>
                  <a:cubicBezTo>
                    <a:pt x="7584" y="11958"/>
                    <a:pt x="7647" y="11976"/>
                    <a:pt x="7731" y="12006"/>
                  </a:cubicBezTo>
                  <a:cubicBezTo>
                    <a:pt x="7754" y="12014"/>
                    <a:pt x="7817" y="12038"/>
                    <a:pt x="7833" y="12046"/>
                  </a:cubicBezTo>
                  <a:cubicBezTo>
                    <a:pt x="7888" y="12076"/>
                    <a:pt x="7864" y="12064"/>
                    <a:pt x="7897" y="12096"/>
                  </a:cubicBezTo>
                  <a:cubicBezTo>
                    <a:pt x="8036" y="12096"/>
                    <a:pt x="8176" y="12147"/>
                    <a:pt x="8316" y="12199"/>
                  </a:cubicBezTo>
                  <a:lnTo>
                    <a:pt x="8318" y="12388"/>
                  </a:lnTo>
                  <a:lnTo>
                    <a:pt x="8426" y="12859"/>
                  </a:lnTo>
                  <a:lnTo>
                    <a:pt x="8661" y="14052"/>
                  </a:lnTo>
                  <a:lnTo>
                    <a:pt x="8718" y="14402"/>
                  </a:lnTo>
                  <a:lnTo>
                    <a:pt x="8782" y="14651"/>
                  </a:lnTo>
                  <a:lnTo>
                    <a:pt x="9718" y="14648"/>
                  </a:lnTo>
                  <a:lnTo>
                    <a:pt x="9969" y="14648"/>
                  </a:lnTo>
                  <a:lnTo>
                    <a:pt x="10314" y="14648"/>
                  </a:lnTo>
                  <a:lnTo>
                    <a:pt x="10610" y="14648"/>
                  </a:lnTo>
                  <a:lnTo>
                    <a:pt x="12371" y="14649"/>
                  </a:lnTo>
                  <a:lnTo>
                    <a:pt x="12500" y="14053"/>
                  </a:lnTo>
                  <a:cubicBezTo>
                    <a:pt x="12514" y="13943"/>
                    <a:pt x="12515" y="13829"/>
                    <a:pt x="12574" y="13761"/>
                  </a:cubicBezTo>
                  <a:lnTo>
                    <a:pt x="12607" y="13436"/>
                  </a:lnTo>
                  <a:cubicBezTo>
                    <a:pt x="12642" y="13301"/>
                    <a:pt x="12639" y="13198"/>
                    <a:pt x="12706" y="13093"/>
                  </a:cubicBezTo>
                  <a:cubicBezTo>
                    <a:pt x="12677" y="12942"/>
                    <a:pt x="12751" y="12652"/>
                    <a:pt x="12795" y="12529"/>
                  </a:cubicBezTo>
                  <a:lnTo>
                    <a:pt x="12848" y="12198"/>
                  </a:lnTo>
                  <a:lnTo>
                    <a:pt x="13440" y="12020"/>
                  </a:lnTo>
                  <a:cubicBezTo>
                    <a:pt x="13529" y="11963"/>
                    <a:pt x="13552" y="11959"/>
                    <a:pt x="13662" y="11958"/>
                  </a:cubicBezTo>
                  <a:cubicBezTo>
                    <a:pt x="13750" y="11857"/>
                    <a:pt x="14238" y="11665"/>
                    <a:pt x="14392" y="11617"/>
                  </a:cubicBezTo>
                  <a:lnTo>
                    <a:pt x="14710" y="11440"/>
                  </a:lnTo>
                  <a:cubicBezTo>
                    <a:pt x="14815" y="11488"/>
                    <a:pt x="14818" y="11475"/>
                    <a:pt x="14865" y="11551"/>
                  </a:cubicBezTo>
                  <a:cubicBezTo>
                    <a:pt x="14978" y="11592"/>
                    <a:pt x="14919" y="11529"/>
                    <a:pt x="14984" y="11644"/>
                  </a:cubicBezTo>
                  <a:cubicBezTo>
                    <a:pt x="15100" y="11665"/>
                    <a:pt x="15745" y="12108"/>
                    <a:pt x="15873" y="12218"/>
                  </a:cubicBezTo>
                  <a:lnTo>
                    <a:pt x="15905" y="12249"/>
                  </a:lnTo>
                  <a:cubicBezTo>
                    <a:pt x="16218" y="12395"/>
                    <a:pt x="16480" y="12665"/>
                    <a:pt x="16786" y="12810"/>
                  </a:cubicBezTo>
                  <a:cubicBezTo>
                    <a:pt x="16994" y="12644"/>
                    <a:pt x="17224" y="12385"/>
                    <a:pt x="17423" y="12185"/>
                  </a:cubicBezTo>
                  <a:cubicBezTo>
                    <a:pt x="17728" y="11880"/>
                    <a:pt x="19162" y="10485"/>
                    <a:pt x="19316" y="10284"/>
                  </a:cubicBezTo>
                  <a:cubicBezTo>
                    <a:pt x="19281" y="10147"/>
                    <a:pt x="18864" y="9609"/>
                    <a:pt x="18751" y="9404"/>
                  </a:cubicBezTo>
                  <a:cubicBezTo>
                    <a:pt x="18692" y="9344"/>
                    <a:pt x="18409" y="8939"/>
                    <a:pt x="18393" y="8840"/>
                  </a:cubicBezTo>
                  <a:cubicBezTo>
                    <a:pt x="18336" y="8802"/>
                    <a:pt x="18357" y="8847"/>
                    <a:pt x="18310" y="8732"/>
                  </a:cubicBezTo>
                  <a:cubicBezTo>
                    <a:pt x="18274" y="8715"/>
                    <a:pt x="18263" y="8711"/>
                    <a:pt x="18222" y="8642"/>
                  </a:cubicBezTo>
                  <a:cubicBezTo>
                    <a:pt x="18184" y="8581"/>
                    <a:pt x="18190" y="8587"/>
                    <a:pt x="18179" y="8529"/>
                  </a:cubicBezTo>
                  <a:cubicBezTo>
                    <a:pt x="18129" y="8491"/>
                    <a:pt x="18156" y="8517"/>
                    <a:pt x="18112" y="8472"/>
                  </a:cubicBezTo>
                  <a:cubicBezTo>
                    <a:pt x="18105" y="8464"/>
                    <a:pt x="18085" y="8440"/>
                    <a:pt x="18078" y="8431"/>
                  </a:cubicBezTo>
                  <a:cubicBezTo>
                    <a:pt x="18058" y="8405"/>
                    <a:pt x="18035" y="8359"/>
                    <a:pt x="18011" y="8316"/>
                  </a:cubicBezTo>
                  <a:lnTo>
                    <a:pt x="17936" y="8200"/>
                  </a:lnTo>
                  <a:lnTo>
                    <a:pt x="18127" y="7870"/>
                  </a:lnTo>
                  <a:lnTo>
                    <a:pt x="18365" y="7308"/>
                  </a:lnTo>
                  <a:cubicBezTo>
                    <a:pt x="18383" y="7268"/>
                    <a:pt x="18392" y="7246"/>
                    <a:pt x="18413" y="7211"/>
                  </a:cubicBezTo>
                  <a:cubicBezTo>
                    <a:pt x="18466" y="7124"/>
                    <a:pt x="18419" y="7192"/>
                    <a:pt x="18462" y="7146"/>
                  </a:cubicBezTo>
                  <a:lnTo>
                    <a:pt x="18516" y="6968"/>
                  </a:lnTo>
                  <a:lnTo>
                    <a:pt x="18706" y="6343"/>
                  </a:lnTo>
                  <a:lnTo>
                    <a:pt x="19049" y="6284"/>
                  </a:lnTo>
                  <a:cubicBezTo>
                    <a:pt x="19192" y="6230"/>
                    <a:pt x="19425" y="6190"/>
                    <a:pt x="19585" y="6204"/>
                  </a:cubicBezTo>
                  <a:cubicBezTo>
                    <a:pt x="19654" y="6149"/>
                    <a:pt x="19621" y="6166"/>
                    <a:pt x="19741" y="6141"/>
                  </a:cubicBezTo>
                  <a:cubicBezTo>
                    <a:pt x="19805" y="6129"/>
                    <a:pt x="19879" y="6120"/>
                    <a:pt x="19952" y="6112"/>
                  </a:cubicBezTo>
                  <a:cubicBezTo>
                    <a:pt x="19993" y="6096"/>
                    <a:pt x="20094" y="6069"/>
                    <a:pt x="20195" y="6092"/>
                  </a:cubicBezTo>
                  <a:cubicBezTo>
                    <a:pt x="20242" y="6062"/>
                    <a:pt x="20161" y="6093"/>
                    <a:pt x="20278" y="6049"/>
                  </a:cubicBezTo>
                  <a:cubicBezTo>
                    <a:pt x="20308" y="6038"/>
                    <a:pt x="20335" y="6033"/>
                    <a:pt x="20364" y="6026"/>
                  </a:cubicBezTo>
                  <a:cubicBezTo>
                    <a:pt x="20421" y="6012"/>
                    <a:pt x="20465" y="6005"/>
                    <a:pt x="20523" y="5988"/>
                  </a:cubicBezTo>
                  <a:cubicBezTo>
                    <a:pt x="20716" y="5975"/>
                    <a:pt x="20848" y="5915"/>
                    <a:pt x="21044" y="5926"/>
                  </a:cubicBezTo>
                  <a:lnTo>
                    <a:pt x="21149" y="5839"/>
                  </a:lnTo>
                  <a:lnTo>
                    <a:pt x="21149" y="5705"/>
                  </a:lnTo>
                  <a:lnTo>
                    <a:pt x="21150" y="5401"/>
                  </a:lnTo>
                  <a:lnTo>
                    <a:pt x="21149" y="5070"/>
                  </a:lnTo>
                  <a:lnTo>
                    <a:pt x="21150" y="4763"/>
                  </a:lnTo>
                  <a:lnTo>
                    <a:pt x="21149" y="4470"/>
                  </a:lnTo>
                  <a:lnTo>
                    <a:pt x="21150" y="4156"/>
                  </a:lnTo>
                  <a:lnTo>
                    <a:pt x="21149" y="3835"/>
                  </a:lnTo>
                  <a:lnTo>
                    <a:pt x="21149" y="3504"/>
                  </a:lnTo>
                  <a:lnTo>
                    <a:pt x="21149" y="3200"/>
                  </a:lnTo>
                  <a:lnTo>
                    <a:pt x="21149" y="2904"/>
                  </a:lnTo>
                  <a:lnTo>
                    <a:pt x="21149" y="2605"/>
                  </a:lnTo>
                  <a:lnTo>
                    <a:pt x="21148" y="2277"/>
                  </a:lnTo>
                  <a:lnTo>
                    <a:pt x="21088" y="2231"/>
                  </a:lnTo>
                  <a:cubicBezTo>
                    <a:pt x="20975" y="2249"/>
                    <a:pt x="20978" y="2248"/>
                    <a:pt x="20868" y="2212"/>
                  </a:cubicBezTo>
                  <a:lnTo>
                    <a:pt x="20584" y="2155"/>
                  </a:lnTo>
                  <a:lnTo>
                    <a:pt x="20284" y="2099"/>
                  </a:lnTo>
                  <a:lnTo>
                    <a:pt x="19513" y="1953"/>
                  </a:lnTo>
                  <a:cubicBezTo>
                    <a:pt x="19425" y="1924"/>
                    <a:pt x="19467" y="1938"/>
                    <a:pt x="19431" y="1913"/>
                  </a:cubicBezTo>
                  <a:lnTo>
                    <a:pt x="19331" y="1917"/>
                  </a:lnTo>
                  <a:cubicBezTo>
                    <a:pt x="19251" y="1906"/>
                    <a:pt x="19181" y="1895"/>
                    <a:pt x="19095" y="1878"/>
                  </a:cubicBezTo>
                  <a:cubicBezTo>
                    <a:pt x="19068" y="1872"/>
                    <a:pt x="19004" y="1858"/>
                    <a:pt x="18980" y="1850"/>
                  </a:cubicBezTo>
                  <a:cubicBezTo>
                    <a:pt x="18869" y="1810"/>
                    <a:pt x="18949" y="1840"/>
                    <a:pt x="18904" y="1808"/>
                  </a:cubicBezTo>
                  <a:cubicBezTo>
                    <a:pt x="18763" y="1832"/>
                    <a:pt x="18670" y="1844"/>
                    <a:pt x="18703" y="1692"/>
                  </a:cubicBezTo>
                  <a:cubicBezTo>
                    <a:pt x="18635" y="1604"/>
                    <a:pt x="18598" y="1453"/>
                    <a:pt x="18564" y="1347"/>
                  </a:cubicBezTo>
                  <a:cubicBezTo>
                    <a:pt x="18522" y="1218"/>
                    <a:pt x="18493" y="1124"/>
                    <a:pt x="18458" y="1006"/>
                  </a:cubicBezTo>
                  <a:cubicBezTo>
                    <a:pt x="18385" y="913"/>
                    <a:pt x="18264" y="607"/>
                    <a:pt x="18258" y="494"/>
                  </a:cubicBezTo>
                  <a:cubicBezTo>
                    <a:pt x="18159" y="415"/>
                    <a:pt x="18036" y="134"/>
                    <a:pt x="17989" y="0"/>
                  </a:cubicBezTo>
                  <a:lnTo>
                    <a:pt x="1744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DE8EEC8B-12BC-4E37-920C-801CBF8B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7262" y="3538256"/>
              <a:ext cx="1912937" cy="1838325"/>
            </a:xfrm>
            <a:custGeom>
              <a:avLst/>
              <a:gdLst>
                <a:gd name="T0" fmla="*/ 5176 w 7955"/>
                <a:gd name="T1" fmla="*/ 249 h 7707"/>
                <a:gd name="T2" fmla="*/ 5086 w 7955"/>
                <a:gd name="T3" fmla="*/ 416 h 7707"/>
                <a:gd name="T4" fmla="*/ 4992 w 7955"/>
                <a:gd name="T5" fmla="*/ 805 h 7707"/>
                <a:gd name="T6" fmla="*/ 5932 w 7955"/>
                <a:gd name="T7" fmla="*/ 1390 h 7707"/>
                <a:gd name="T8" fmla="*/ 6117 w 7955"/>
                <a:gd name="T9" fmla="*/ 1513 h 7707"/>
                <a:gd name="T10" fmla="*/ 6231 w 7955"/>
                <a:gd name="T11" fmla="*/ 1667 h 7707"/>
                <a:gd name="T12" fmla="*/ 6354 w 7955"/>
                <a:gd name="T13" fmla="*/ 1772 h 7707"/>
                <a:gd name="T14" fmla="*/ 6829 w 7955"/>
                <a:gd name="T15" fmla="*/ 2604 h 7707"/>
                <a:gd name="T16" fmla="*/ 7006 w 7955"/>
                <a:gd name="T17" fmla="*/ 3198 h 7707"/>
                <a:gd name="T18" fmla="*/ 7045 w 7955"/>
                <a:gd name="T19" fmla="*/ 3490 h 7707"/>
                <a:gd name="T20" fmla="*/ 7043 w 7955"/>
                <a:gd name="T21" fmla="*/ 4018 h 7707"/>
                <a:gd name="T22" fmla="*/ 6993 w 7955"/>
                <a:gd name="T23" fmla="*/ 4192 h 7707"/>
                <a:gd name="T24" fmla="*/ 6704 w 7955"/>
                <a:gd name="T25" fmla="*/ 5098 h 7707"/>
                <a:gd name="T26" fmla="*/ 5252 w 7955"/>
                <a:gd name="T27" fmla="*/ 6529 h 7707"/>
                <a:gd name="T28" fmla="*/ 4315 w 7955"/>
                <a:gd name="T29" fmla="*/ 6788 h 7707"/>
                <a:gd name="T30" fmla="*/ 3793 w 7955"/>
                <a:gd name="T31" fmla="*/ 6799 h 7707"/>
                <a:gd name="T32" fmla="*/ 1214 w 7955"/>
                <a:gd name="T33" fmla="*/ 5017 h 7707"/>
                <a:gd name="T34" fmla="*/ 994 w 7955"/>
                <a:gd name="T35" fmla="*/ 4452 h 7707"/>
                <a:gd name="T36" fmla="*/ 938 w 7955"/>
                <a:gd name="T37" fmla="*/ 4086 h 7707"/>
                <a:gd name="T38" fmla="*/ 922 w 7955"/>
                <a:gd name="T39" fmla="*/ 3504 h 7707"/>
                <a:gd name="T40" fmla="*/ 1004 w 7955"/>
                <a:gd name="T41" fmla="*/ 2956 h 7707"/>
                <a:gd name="T42" fmla="*/ 1089 w 7955"/>
                <a:gd name="T43" fmla="*/ 2782 h 7707"/>
                <a:gd name="T44" fmla="*/ 2149 w 7955"/>
                <a:gd name="T45" fmla="*/ 1289 h 7707"/>
                <a:gd name="T46" fmla="*/ 2529 w 7955"/>
                <a:gd name="T47" fmla="*/ 1023 h 7707"/>
                <a:gd name="T48" fmla="*/ 2887 w 7955"/>
                <a:gd name="T49" fmla="*/ 686 h 7707"/>
                <a:gd name="T50" fmla="*/ 2780 w 7955"/>
                <a:gd name="T51" fmla="*/ 346 h 7707"/>
                <a:gd name="T52" fmla="*/ 2497 w 7955"/>
                <a:gd name="T53" fmla="*/ 19 h 7707"/>
                <a:gd name="T54" fmla="*/ 1811 w 7955"/>
                <a:gd name="T55" fmla="*/ 392 h 7707"/>
                <a:gd name="T56" fmla="*/ 835 w 7955"/>
                <a:gd name="T57" fmla="*/ 1283 h 7707"/>
                <a:gd name="T58" fmla="*/ 337 w 7955"/>
                <a:gd name="T59" fmla="*/ 2179 h 7707"/>
                <a:gd name="T60" fmla="*/ 275 w 7955"/>
                <a:gd name="T61" fmla="*/ 2273 h 7707"/>
                <a:gd name="T62" fmla="*/ 181 w 7955"/>
                <a:gd name="T63" fmla="*/ 2581 h 7707"/>
                <a:gd name="T64" fmla="*/ 26 w 7955"/>
                <a:gd name="T65" fmla="*/ 3345 h 7707"/>
                <a:gd name="T66" fmla="*/ 180 w 7955"/>
                <a:gd name="T67" fmla="*/ 4976 h 7707"/>
                <a:gd name="T68" fmla="*/ 692 w 7955"/>
                <a:gd name="T69" fmla="*/ 5951 h 7707"/>
                <a:gd name="T70" fmla="*/ 950 w 7955"/>
                <a:gd name="T71" fmla="*/ 6313 h 7707"/>
                <a:gd name="T72" fmla="*/ 1251 w 7955"/>
                <a:gd name="T73" fmla="*/ 6645 h 7707"/>
                <a:gd name="T74" fmla="*/ 1664 w 7955"/>
                <a:gd name="T75" fmla="*/ 6955 h 7707"/>
                <a:gd name="T76" fmla="*/ 2810 w 7955"/>
                <a:gd name="T77" fmla="*/ 7554 h 7707"/>
                <a:gd name="T78" fmla="*/ 3503 w 7955"/>
                <a:gd name="T79" fmla="*/ 7697 h 7707"/>
                <a:gd name="T80" fmla="*/ 4675 w 7955"/>
                <a:gd name="T81" fmla="*/ 7647 h 7707"/>
                <a:gd name="T82" fmla="*/ 4959 w 7955"/>
                <a:gd name="T83" fmla="*/ 7583 h 7707"/>
                <a:gd name="T84" fmla="*/ 5275 w 7955"/>
                <a:gd name="T85" fmla="*/ 7498 h 7707"/>
                <a:gd name="T86" fmla="*/ 6324 w 7955"/>
                <a:gd name="T87" fmla="*/ 6934 h 7707"/>
                <a:gd name="T88" fmla="*/ 7510 w 7955"/>
                <a:gd name="T89" fmla="*/ 5601 h 7707"/>
                <a:gd name="T90" fmla="*/ 7860 w 7955"/>
                <a:gd name="T91" fmla="*/ 4679 h 7707"/>
                <a:gd name="T92" fmla="*/ 7909 w 7955"/>
                <a:gd name="T93" fmla="*/ 3159 h 7707"/>
                <a:gd name="T94" fmla="*/ 7834 w 7955"/>
                <a:gd name="T95" fmla="*/ 2690 h 7707"/>
                <a:gd name="T96" fmla="*/ 7359 w 7955"/>
                <a:gd name="T97" fmla="*/ 1649 h 7707"/>
                <a:gd name="T98" fmla="*/ 7198 w 7955"/>
                <a:gd name="T99" fmla="*/ 1361 h 7707"/>
                <a:gd name="T100" fmla="*/ 6326 w 7955"/>
                <a:gd name="T101" fmla="*/ 530 h 7707"/>
                <a:gd name="T102" fmla="*/ 5547 w 7955"/>
                <a:gd name="T103" fmla="*/ 80 h 7707"/>
                <a:gd name="T104" fmla="*/ 5237 w 7955"/>
                <a:gd name="T105" fmla="*/ 29 h 7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55" h="7707">
                  <a:moveTo>
                    <a:pt x="5237" y="29"/>
                  </a:moveTo>
                  <a:cubicBezTo>
                    <a:pt x="5216" y="119"/>
                    <a:pt x="5204" y="170"/>
                    <a:pt x="5176" y="249"/>
                  </a:cubicBezTo>
                  <a:cubicBezTo>
                    <a:pt x="5169" y="269"/>
                    <a:pt x="5142" y="336"/>
                    <a:pt x="5135" y="350"/>
                  </a:cubicBezTo>
                  <a:cubicBezTo>
                    <a:pt x="5108" y="400"/>
                    <a:pt x="5112" y="387"/>
                    <a:pt x="5086" y="416"/>
                  </a:cubicBezTo>
                  <a:cubicBezTo>
                    <a:pt x="5090" y="522"/>
                    <a:pt x="5078" y="582"/>
                    <a:pt x="5022" y="664"/>
                  </a:cubicBezTo>
                  <a:lnTo>
                    <a:pt x="4992" y="805"/>
                  </a:lnTo>
                  <a:cubicBezTo>
                    <a:pt x="5129" y="913"/>
                    <a:pt x="5350" y="965"/>
                    <a:pt x="5512" y="1062"/>
                  </a:cubicBezTo>
                  <a:cubicBezTo>
                    <a:pt x="5658" y="1149"/>
                    <a:pt x="5866" y="1256"/>
                    <a:pt x="5932" y="1390"/>
                  </a:cubicBezTo>
                  <a:cubicBezTo>
                    <a:pt x="5998" y="1411"/>
                    <a:pt x="5943" y="1384"/>
                    <a:pt x="6004" y="1418"/>
                  </a:cubicBezTo>
                  <a:lnTo>
                    <a:pt x="6117" y="1513"/>
                  </a:lnTo>
                  <a:cubicBezTo>
                    <a:pt x="6163" y="1571"/>
                    <a:pt x="6126" y="1517"/>
                    <a:pt x="6144" y="1574"/>
                  </a:cubicBezTo>
                  <a:cubicBezTo>
                    <a:pt x="6226" y="1609"/>
                    <a:pt x="6195" y="1566"/>
                    <a:pt x="6231" y="1667"/>
                  </a:cubicBezTo>
                  <a:cubicBezTo>
                    <a:pt x="6270" y="1684"/>
                    <a:pt x="6243" y="1659"/>
                    <a:pt x="6304" y="1716"/>
                  </a:cubicBezTo>
                  <a:cubicBezTo>
                    <a:pt x="6317" y="1729"/>
                    <a:pt x="6345" y="1761"/>
                    <a:pt x="6354" y="1772"/>
                  </a:cubicBezTo>
                  <a:cubicBezTo>
                    <a:pt x="6441" y="1876"/>
                    <a:pt x="6401" y="1799"/>
                    <a:pt x="6421" y="1906"/>
                  </a:cubicBezTo>
                  <a:cubicBezTo>
                    <a:pt x="6584" y="1995"/>
                    <a:pt x="6774" y="2387"/>
                    <a:pt x="6829" y="2604"/>
                  </a:cubicBezTo>
                  <a:cubicBezTo>
                    <a:pt x="6911" y="2707"/>
                    <a:pt x="6994" y="2978"/>
                    <a:pt x="6963" y="3115"/>
                  </a:cubicBezTo>
                  <a:cubicBezTo>
                    <a:pt x="6978" y="3139"/>
                    <a:pt x="6988" y="3145"/>
                    <a:pt x="7006" y="3198"/>
                  </a:cubicBezTo>
                  <a:cubicBezTo>
                    <a:pt x="7011" y="3213"/>
                    <a:pt x="7022" y="3265"/>
                    <a:pt x="7025" y="3283"/>
                  </a:cubicBezTo>
                  <a:cubicBezTo>
                    <a:pt x="7035" y="3346"/>
                    <a:pt x="7039" y="3425"/>
                    <a:pt x="7045" y="3490"/>
                  </a:cubicBezTo>
                  <a:lnTo>
                    <a:pt x="7054" y="3807"/>
                  </a:lnTo>
                  <a:cubicBezTo>
                    <a:pt x="7051" y="3874"/>
                    <a:pt x="7050" y="3952"/>
                    <a:pt x="7043" y="4018"/>
                  </a:cubicBezTo>
                  <a:cubicBezTo>
                    <a:pt x="7040" y="4048"/>
                    <a:pt x="7036" y="4088"/>
                    <a:pt x="7029" y="4117"/>
                  </a:cubicBezTo>
                  <a:cubicBezTo>
                    <a:pt x="7014" y="4177"/>
                    <a:pt x="7012" y="4163"/>
                    <a:pt x="6993" y="4192"/>
                  </a:cubicBezTo>
                  <a:lnTo>
                    <a:pt x="6980" y="4385"/>
                  </a:lnTo>
                  <a:cubicBezTo>
                    <a:pt x="6948" y="4621"/>
                    <a:pt x="6858" y="4965"/>
                    <a:pt x="6704" y="5098"/>
                  </a:cubicBezTo>
                  <a:cubicBezTo>
                    <a:pt x="6683" y="5461"/>
                    <a:pt x="5690" y="6451"/>
                    <a:pt x="5320" y="6475"/>
                  </a:cubicBezTo>
                  <a:cubicBezTo>
                    <a:pt x="5290" y="6501"/>
                    <a:pt x="5301" y="6498"/>
                    <a:pt x="5252" y="6529"/>
                  </a:cubicBezTo>
                  <a:cubicBezTo>
                    <a:pt x="5109" y="6619"/>
                    <a:pt x="4765" y="6711"/>
                    <a:pt x="4605" y="6736"/>
                  </a:cubicBezTo>
                  <a:lnTo>
                    <a:pt x="4315" y="6788"/>
                  </a:lnTo>
                  <a:lnTo>
                    <a:pt x="4012" y="6808"/>
                  </a:lnTo>
                  <a:lnTo>
                    <a:pt x="3793" y="6799"/>
                  </a:lnTo>
                  <a:cubicBezTo>
                    <a:pt x="3539" y="6780"/>
                    <a:pt x="2954" y="6691"/>
                    <a:pt x="2805" y="6556"/>
                  </a:cubicBezTo>
                  <a:cubicBezTo>
                    <a:pt x="2204" y="6376"/>
                    <a:pt x="1383" y="5597"/>
                    <a:pt x="1214" y="5017"/>
                  </a:cubicBezTo>
                  <a:cubicBezTo>
                    <a:pt x="1139" y="4945"/>
                    <a:pt x="1042" y="4691"/>
                    <a:pt x="1051" y="4554"/>
                  </a:cubicBezTo>
                  <a:cubicBezTo>
                    <a:pt x="1018" y="4511"/>
                    <a:pt x="1042" y="4590"/>
                    <a:pt x="994" y="4452"/>
                  </a:cubicBezTo>
                  <a:cubicBezTo>
                    <a:pt x="984" y="4425"/>
                    <a:pt x="976" y="4369"/>
                    <a:pt x="970" y="4338"/>
                  </a:cubicBezTo>
                  <a:cubicBezTo>
                    <a:pt x="957" y="4261"/>
                    <a:pt x="946" y="4174"/>
                    <a:pt x="938" y="4086"/>
                  </a:cubicBezTo>
                  <a:lnTo>
                    <a:pt x="916" y="3792"/>
                  </a:lnTo>
                  <a:lnTo>
                    <a:pt x="922" y="3504"/>
                  </a:lnTo>
                  <a:lnTo>
                    <a:pt x="964" y="3191"/>
                  </a:lnTo>
                  <a:cubicBezTo>
                    <a:pt x="974" y="3098"/>
                    <a:pt x="981" y="3045"/>
                    <a:pt x="1004" y="2956"/>
                  </a:cubicBezTo>
                  <a:cubicBezTo>
                    <a:pt x="1010" y="2937"/>
                    <a:pt x="1034" y="2863"/>
                    <a:pt x="1041" y="2849"/>
                  </a:cubicBezTo>
                  <a:cubicBezTo>
                    <a:pt x="1067" y="2795"/>
                    <a:pt x="1061" y="2813"/>
                    <a:pt x="1089" y="2782"/>
                  </a:cubicBezTo>
                  <a:cubicBezTo>
                    <a:pt x="1084" y="2654"/>
                    <a:pt x="1201" y="2350"/>
                    <a:pt x="1287" y="2286"/>
                  </a:cubicBezTo>
                  <a:cubicBezTo>
                    <a:pt x="1414" y="1936"/>
                    <a:pt x="1874" y="1423"/>
                    <a:pt x="2149" y="1289"/>
                  </a:cubicBezTo>
                  <a:lnTo>
                    <a:pt x="2328" y="1140"/>
                  </a:lnTo>
                  <a:cubicBezTo>
                    <a:pt x="2394" y="1096"/>
                    <a:pt x="2460" y="1060"/>
                    <a:pt x="2529" y="1023"/>
                  </a:cubicBezTo>
                  <a:cubicBezTo>
                    <a:pt x="2654" y="957"/>
                    <a:pt x="2878" y="885"/>
                    <a:pt x="2954" y="789"/>
                  </a:cubicBezTo>
                  <a:cubicBezTo>
                    <a:pt x="2907" y="733"/>
                    <a:pt x="2956" y="834"/>
                    <a:pt x="2887" y="686"/>
                  </a:cubicBezTo>
                  <a:cubicBezTo>
                    <a:pt x="2880" y="669"/>
                    <a:pt x="2859" y="602"/>
                    <a:pt x="2852" y="580"/>
                  </a:cubicBezTo>
                  <a:cubicBezTo>
                    <a:pt x="2824" y="497"/>
                    <a:pt x="2803" y="428"/>
                    <a:pt x="2780" y="346"/>
                  </a:cubicBezTo>
                  <a:lnTo>
                    <a:pt x="2661" y="14"/>
                  </a:lnTo>
                  <a:lnTo>
                    <a:pt x="2497" y="19"/>
                  </a:lnTo>
                  <a:cubicBezTo>
                    <a:pt x="2490" y="26"/>
                    <a:pt x="2480" y="34"/>
                    <a:pt x="2475" y="38"/>
                  </a:cubicBezTo>
                  <a:lnTo>
                    <a:pt x="1811" y="392"/>
                  </a:lnTo>
                  <a:cubicBezTo>
                    <a:pt x="1713" y="498"/>
                    <a:pt x="1427" y="698"/>
                    <a:pt x="1295" y="812"/>
                  </a:cubicBezTo>
                  <a:cubicBezTo>
                    <a:pt x="1135" y="950"/>
                    <a:pt x="915" y="1240"/>
                    <a:pt x="835" y="1283"/>
                  </a:cubicBezTo>
                  <a:cubicBezTo>
                    <a:pt x="774" y="1440"/>
                    <a:pt x="627" y="1604"/>
                    <a:pt x="530" y="1776"/>
                  </a:cubicBezTo>
                  <a:lnTo>
                    <a:pt x="337" y="2179"/>
                  </a:lnTo>
                  <a:cubicBezTo>
                    <a:pt x="324" y="2205"/>
                    <a:pt x="309" y="2226"/>
                    <a:pt x="293" y="2250"/>
                  </a:cubicBezTo>
                  <a:cubicBezTo>
                    <a:pt x="290" y="2256"/>
                    <a:pt x="278" y="2279"/>
                    <a:pt x="275" y="2273"/>
                  </a:cubicBezTo>
                  <a:cubicBezTo>
                    <a:pt x="272" y="2267"/>
                    <a:pt x="263" y="2289"/>
                    <a:pt x="256" y="2296"/>
                  </a:cubicBezTo>
                  <a:lnTo>
                    <a:pt x="181" y="2581"/>
                  </a:lnTo>
                  <a:cubicBezTo>
                    <a:pt x="155" y="2689"/>
                    <a:pt x="136" y="2837"/>
                    <a:pt x="74" y="2905"/>
                  </a:cubicBezTo>
                  <a:lnTo>
                    <a:pt x="26" y="3345"/>
                  </a:lnTo>
                  <a:cubicBezTo>
                    <a:pt x="0" y="3962"/>
                    <a:pt x="53" y="4189"/>
                    <a:pt x="137" y="4756"/>
                  </a:cubicBezTo>
                  <a:lnTo>
                    <a:pt x="180" y="4976"/>
                  </a:lnTo>
                  <a:lnTo>
                    <a:pt x="518" y="5708"/>
                  </a:lnTo>
                  <a:cubicBezTo>
                    <a:pt x="575" y="5739"/>
                    <a:pt x="634" y="5870"/>
                    <a:pt x="692" y="5951"/>
                  </a:cubicBezTo>
                  <a:cubicBezTo>
                    <a:pt x="766" y="6054"/>
                    <a:pt x="849" y="6145"/>
                    <a:pt x="878" y="6251"/>
                  </a:cubicBezTo>
                  <a:lnTo>
                    <a:pt x="950" y="6313"/>
                  </a:lnTo>
                  <a:lnTo>
                    <a:pt x="1160" y="6561"/>
                  </a:lnTo>
                  <a:cubicBezTo>
                    <a:pt x="1260" y="6598"/>
                    <a:pt x="1216" y="6569"/>
                    <a:pt x="1251" y="6645"/>
                  </a:cubicBezTo>
                  <a:cubicBezTo>
                    <a:pt x="1306" y="6666"/>
                    <a:pt x="1287" y="6654"/>
                    <a:pt x="1354" y="6701"/>
                  </a:cubicBezTo>
                  <a:lnTo>
                    <a:pt x="1664" y="6955"/>
                  </a:lnTo>
                  <a:cubicBezTo>
                    <a:pt x="1821" y="7065"/>
                    <a:pt x="1964" y="7142"/>
                    <a:pt x="2140" y="7253"/>
                  </a:cubicBezTo>
                  <a:cubicBezTo>
                    <a:pt x="2425" y="7386"/>
                    <a:pt x="2722" y="7479"/>
                    <a:pt x="2810" y="7554"/>
                  </a:cubicBezTo>
                  <a:cubicBezTo>
                    <a:pt x="2924" y="7546"/>
                    <a:pt x="2972" y="7566"/>
                    <a:pt x="3090" y="7604"/>
                  </a:cubicBezTo>
                  <a:cubicBezTo>
                    <a:pt x="3220" y="7630"/>
                    <a:pt x="3417" y="7641"/>
                    <a:pt x="3503" y="7697"/>
                  </a:cubicBezTo>
                  <a:lnTo>
                    <a:pt x="3652" y="7689"/>
                  </a:lnTo>
                  <a:cubicBezTo>
                    <a:pt x="4032" y="7707"/>
                    <a:pt x="4308" y="7686"/>
                    <a:pt x="4675" y="7647"/>
                  </a:cubicBezTo>
                  <a:lnTo>
                    <a:pt x="4892" y="7626"/>
                  </a:lnTo>
                  <a:cubicBezTo>
                    <a:pt x="4924" y="7600"/>
                    <a:pt x="4902" y="7608"/>
                    <a:pt x="4959" y="7583"/>
                  </a:cubicBezTo>
                  <a:cubicBezTo>
                    <a:pt x="4988" y="7570"/>
                    <a:pt x="5011" y="7564"/>
                    <a:pt x="5038" y="7555"/>
                  </a:cubicBezTo>
                  <a:cubicBezTo>
                    <a:pt x="5134" y="7525"/>
                    <a:pt x="5188" y="7515"/>
                    <a:pt x="5275" y="7498"/>
                  </a:cubicBezTo>
                  <a:cubicBezTo>
                    <a:pt x="5329" y="7452"/>
                    <a:pt x="5760" y="7276"/>
                    <a:pt x="5830" y="7271"/>
                  </a:cubicBezTo>
                  <a:lnTo>
                    <a:pt x="6324" y="6934"/>
                  </a:lnTo>
                  <a:cubicBezTo>
                    <a:pt x="6654" y="6686"/>
                    <a:pt x="6900" y="6430"/>
                    <a:pt x="7155" y="6107"/>
                  </a:cubicBezTo>
                  <a:cubicBezTo>
                    <a:pt x="7321" y="5897"/>
                    <a:pt x="7396" y="5697"/>
                    <a:pt x="7510" y="5601"/>
                  </a:cubicBezTo>
                  <a:lnTo>
                    <a:pt x="7735" y="5038"/>
                  </a:lnTo>
                  <a:cubicBezTo>
                    <a:pt x="7773" y="4894"/>
                    <a:pt x="7794" y="4772"/>
                    <a:pt x="7860" y="4679"/>
                  </a:cubicBezTo>
                  <a:cubicBezTo>
                    <a:pt x="7836" y="4470"/>
                    <a:pt x="7930" y="4213"/>
                    <a:pt x="7941" y="3981"/>
                  </a:cubicBezTo>
                  <a:cubicBezTo>
                    <a:pt x="7955" y="3680"/>
                    <a:pt x="7943" y="3451"/>
                    <a:pt x="7909" y="3159"/>
                  </a:cubicBezTo>
                  <a:lnTo>
                    <a:pt x="7846" y="2816"/>
                  </a:lnTo>
                  <a:lnTo>
                    <a:pt x="7834" y="2690"/>
                  </a:lnTo>
                  <a:lnTo>
                    <a:pt x="7524" y="1926"/>
                  </a:lnTo>
                  <a:cubicBezTo>
                    <a:pt x="7465" y="1850"/>
                    <a:pt x="7409" y="1729"/>
                    <a:pt x="7359" y="1649"/>
                  </a:cubicBezTo>
                  <a:cubicBezTo>
                    <a:pt x="7325" y="1596"/>
                    <a:pt x="7290" y="1547"/>
                    <a:pt x="7261" y="1499"/>
                  </a:cubicBezTo>
                  <a:cubicBezTo>
                    <a:pt x="7203" y="1403"/>
                    <a:pt x="7220" y="1463"/>
                    <a:pt x="7198" y="1361"/>
                  </a:cubicBezTo>
                  <a:lnTo>
                    <a:pt x="6431" y="580"/>
                  </a:lnTo>
                  <a:cubicBezTo>
                    <a:pt x="6351" y="562"/>
                    <a:pt x="6435" y="599"/>
                    <a:pt x="6326" y="530"/>
                  </a:cubicBezTo>
                  <a:lnTo>
                    <a:pt x="6006" y="321"/>
                  </a:lnTo>
                  <a:cubicBezTo>
                    <a:pt x="5851" y="230"/>
                    <a:pt x="5711" y="165"/>
                    <a:pt x="5547" y="80"/>
                  </a:cubicBezTo>
                  <a:cubicBezTo>
                    <a:pt x="5412" y="38"/>
                    <a:pt x="5383" y="0"/>
                    <a:pt x="5228" y="3"/>
                  </a:cubicBezTo>
                  <a:lnTo>
                    <a:pt x="52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id="{3B36142D-160A-4262-B61F-FCD52CB8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9362" y="4151031"/>
              <a:ext cx="76200" cy="66675"/>
            </a:xfrm>
            <a:custGeom>
              <a:avLst/>
              <a:gdLst>
                <a:gd name="T0" fmla="*/ 0 w 322"/>
                <a:gd name="T1" fmla="*/ 274 h 275"/>
                <a:gd name="T2" fmla="*/ 322 w 322"/>
                <a:gd name="T3" fmla="*/ 275 h 275"/>
                <a:gd name="T4" fmla="*/ 321 w 322"/>
                <a:gd name="T5" fmla="*/ 0 h 275"/>
                <a:gd name="T6" fmla="*/ 26 w 322"/>
                <a:gd name="T7" fmla="*/ 17 h 275"/>
                <a:gd name="T8" fmla="*/ 0 w 322"/>
                <a:gd name="T9" fmla="*/ 27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275">
                  <a:moveTo>
                    <a:pt x="0" y="274"/>
                  </a:moveTo>
                  <a:lnTo>
                    <a:pt x="322" y="275"/>
                  </a:lnTo>
                  <a:lnTo>
                    <a:pt x="321" y="0"/>
                  </a:lnTo>
                  <a:lnTo>
                    <a:pt x="26" y="17"/>
                  </a:ln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86DC8956-5EE5-4AC6-81E5-5A25F6536E81}"/>
              </a:ext>
            </a:extLst>
          </p:cNvPr>
          <p:cNvCxnSpPr>
            <a:cxnSpLocks/>
          </p:cNvCxnSpPr>
          <p:nvPr/>
        </p:nvCxnSpPr>
        <p:spPr>
          <a:xfrm>
            <a:off x="1043419" y="364301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180BCB6F-6DAB-4EF9-AEA0-926F6F46D34C}"/>
              </a:ext>
            </a:extLst>
          </p:cNvPr>
          <p:cNvCxnSpPr>
            <a:cxnSpLocks/>
          </p:cNvCxnSpPr>
          <p:nvPr/>
        </p:nvCxnSpPr>
        <p:spPr>
          <a:xfrm>
            <a:off x="1043419" y="4510369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A6A0D5EB-BA47-4209-84F8-483D34492C18}"/>
              </a:ext>
            </a:extLst>
          </p:cNvPr>
          <p:cNvCxnSpPr>
            <a:cxnSpLocks/>
          </p:cNvCxnSpPr>
          <p:nvPr/>
        </p:nvCxnSpPr>
        <p:spPr>
          <a:xfrm>
            <a:off x="1043419" y="525224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BF33BC23-B117-4AE8-9773-3E722B52618B}"/>
              </a:ext>
            </a:extLst>
          </p:cNvPr>
          <p:cNvCxnSpPr>
            <a:cxnSpLocks/>
          </p:cNvCxnSpPr>
          <p:nvPr/>
        </p:nvCxnSpPr>
        <p:spPr>
          <a:xfrm>
            <a:off x="1043419" y="6028550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8ADCBDD6-FFB2-422C-AA65-C27E7860BAB9}"/>
              </a:ext>
            </a:extLst>
          </p:cNvPr>
          <p:cNvGrpSpPr/>
          <p:nvPr/>
        </p:nvGrpSpPr>
        <p:grpSpPr>
          <a:xfrm>
            <a:off x="119342" y="4434684"/>
            <a:ext cx="700137" cy="547082"/>
            <a:chOff x="8481136" y="3070889"/>
            <a:chExt cx="3122613" cy="2439987"/>
          </a:xfrm>
          <a:solidFill>
            <a:srgbClr val="222E76"/>
          </a:solidFill>
        </p:grpSpPr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2AF3B0CA-1050-4667-AE7C-9151B2669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1136" y="4628226"/>
              <a:ext cx="2052638" cy="882650"/>
            </a:xfrm>
            <a:custGeom>
              <a:avLst/>
              <a:gdLst>
                <a:gd name="T0" fmla="*/ 1658 w 24714"/>
                <a:gd name="T1" fmla="*/ 10695 h 10703"/>
                <a:gd name="T2" fmla="*/ 23118 w 24714"/>
                <a:gd name="T3" fmla="*/ 10703 h 10703"/>
                <a:gd name="T4" fmla="*/ 23118 w 24714"/>
                <a:gd name="T5" fmla="*/ 2129 h 10703"/>
                <a:gd name="T6" fmla="*/ 24714 w 24714"/>
                <a:gd name="T7" fmla="*/ 2128 h 10703"/>
                <a:gd name="T8" fmla="*/ 24714 w 24714"/>
                <a:gd name="T9" fmla="*/ 1 h 10703"/>
                <a:gd name="T10" fmla="*/ 7 w 24714"/>
                <a:gd name="T11" fmla="*/ 0 h 10703"/>
                <a:gd name="T12" fmla="*/ 0 w 24714"/>
                <a:gd name="T13" fmla="*/ 2093 h 10703"/>
                <a:gd name="T14" fmla="*/ 1627 w 24714"/>
                <a:gd name="T15" fmla="*/ 2124 h 10703"/>
                <a:gd name="T16" fmla="*/ 1658 w 24714"/>
                <a:gd name="T17" fmla="*/ 10695 h 10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14" h="10703">
                  <a:moveTo>
                    <a:pt x="1658" y="10695"/>
                  </a:moveTo>
                  <a:lnTo>
                    <a:pt x="23118" y="10703"/>
                  </a:lnTo>
                  <a:lnTo>
                    <a:pt x="23118" y="2129"/>
                  </a:lnTo>
                  <a:lnTo>
                    <a:pt x="24714" y="2128"/>
                  </a:lnTo>
                  <a:lnTo>
                    <a:pt x="24714" y="1"/>
                  </a:lnTo>
                  <a:lnTo>
                    <a:pt x="7" y="0"/>
                  </a:lnTo>
                  <a:lnTo>
                    <a:pt x="0" y="2093"/>
                  </a:lnTo>
                  <a:cubicBezTo>
                    <a:pt x="345" y="2094"/>
                    <a:pt x="1365" y="2045"/>
                    <a:pt x="1627" y="2124"/>
                  </a:cubicBezTo>
                  <a:cubicBezTo>
                    <a:pt x="1706" y="2389"/>
                    <a:pt x="1658" y="10196"/>
                    <a:pt x="1658" y="106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95E6ECD3-5C32-477B-AB28-AE382DE4D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0536" y="4363114"/>
              <a:ext cx="1038225" cy="885825"/>
            </a:xfrm>
            <a:custGeom>
              <a:avLst/>
              <a:gdLst>
                <a:gd name="T0" fmla="*/ 23 w 12499"/>
                <a:gd name="T1" fmla="*/ 2148 h 10754"/>
                <a:gd name="T2" fmla="*/ 7075 w 12499"/>
                <a:gd name="T3" fmla="*/ 2159 h 10754"/>
                <a:gd name="T4" fmla="*/ 7089 w 12499"/>
                <a:gd name="T5" fmla="*/ 6399 h 10754"/>
                <a:gd name="T6" fmla="*/ 5506 w 12499"/>
                <a:gd name="T7" fmla="*/ 6413 h 10754"/>
                <a:gd name="T8" fmla="*/ 5522 w 12499"/>
                <a:gd name="T9" fmla="*/ 6419 h 10754"/>
                <a:gd name="T10" fmla="*/ 5522 w 12499"/>
                <a:gd name="T11" fmla="*/ 6690 h 10754"/>
                <a:gd name="T12" fmla="*/ 5522 w 12499"/>
                <a:gd name="T13" fmla="*/ 7011 h 10754"/>
                <a:gd name="T14" fmla="*/ 5522 w 12499"/>
                <a:gd name="T15" fmla="*/ 7328 h 10754"/>
                <a:gd name="T16" fmla="*/ 5522 w 12499"/>
                <a:gd name="T17" fmla="*/ 7646 h 10754"/>
                <a:gd name="T18" fmla="*/ 5522 w 12499"/>
                <a:gd name="T19" fmla="*/ 7963 h 10754"/>
                <a:gd name="T20" fmla="*/ 5522 w 12499"/>
                <a:gd name="T21" fmla="*/ 8246 h 10754"/>
                <a:gd name="T22" fmla="*/ 5522 w 12499"/>
                <a:gd name="T23" fmla="*/ 8563 h 10754"/>
                <a:gd name="T24" fmla="*/ 5522 w 12499"/>
                <a:gd name="T25" fmla="*/ 8881 h 10754"/>
                <a:gd name="T26" fmla="*/ 5522 w 12499"/>
                <a:gd name="T27" fmla="*/ 9198 h 10754"/>
                <a:gd name="T28" fmla="*/ 5522 w 12499"/>
                <a:gd name="T29" fmla="*/ 9519 h 10754"/>
                <a:gd name="T30" fmla="*/ 5522 w 12499"/>
                <a:gd name="T31" fmla="*/ 9795 h 10754"/>
                <a:gd name="T32" fmla="*/ 5522 w 12499"/>
                <a:gd name="T33" fmla="*/ 10115 h 10754"/>
                <a:gd name="T34" fmla="*/ 5522 w 12499"/>
                <a:gd name="T35" fmla="*/ 10433 h 10754"/>
                <a:gd name="T36" fmla="*/ 5496 w 12499"/>
                <a:gd name="T37" fmla="*/ 10699 h 10754"/>
                <a:gd name="T38" fmla="*/ 10913 w 12499"/>
                <a:gd name="T39" fmla="*/ 10718 h 10754"/>
                <a:gd name="T40" fmla="*/ 10914 w 12499"/>
                <a:gd name="T41" fmla="*/ 2154 h 10754"/>
                <a:gd name="T42" fmla="*/ 11115 w 12499"/>
                <a:gd name="T43" fmla="*/ 2142 h 10754"/>
                <a:gd name="T44" fmla="*/ 12499 w 12499"/>
                <a:gd name="T45" fmla="*/ 2142 h 10754"/>
                <a:gd name="T46" fmla="*/ 12488 w 12499"/>
                <a:gd name="T47" fmla="*/ 0 h 10754"/>
                <a:gd name="T48" fmla="*/ 9845 w 12499"/>
                <a:gd name="T49" fmla="*/ 0 h 10754"/>
                <a:gd name="T50" fmla="*/ 50 w 12499"/>
                <a:gd name="T51" fmla="*/ 4 h 10754"/>
                <a:gd name="T52" fmla="*/ 23 w 12499"/>
                <a:gd name="T53" fmla="*/ 2148 h 10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99" h="10754">
                  <a:moveTo>
                    <a:pt x="23" y="2148"/>
                  </a:moveTo>
                  <a:lnTo>
                    <a:pt x="7075" y="2159"/>
                  </a:lnTo>
                  <a:lnTo>
                    <a:pt x="7089" y="6399"/>
                  </a:lnTo>
                  <a:lnTo>
                    <a:pt x="5506" y="6413"/>
                  </a:lnTo>
                  <a:lnTo>
                    <a:pt x="5522" y="6419"/>
                  </a:lnTo>
                  <a:lnTo>
                    <a:pt x="5522" y="6690"/>
                  </a:lnTo>
                  <a:lnTo>
                    <a:pt x="5522" y="7011"/>
                  </a:lnTo>
                  <a:lnTo>
                    <a:pt x="5522" y="7328"/>
                  </a:lnTo>
                  <a:lnTo>
                    <a:pt x="5522" y="7646"/>
                  </a:lnTo>
                  <a:lnTo>
                    <a:pt x="5522" y="7963"/>
                  </a:lnTo>
                  <a:lnTo>
                    <a:pt x="5522" y="8246"/>
                  </a:lnTo>
                  <a:lnTo>
                    <a:pt x="5522" y="8563"/>
                  </a:lnTo>
                  <a:lnTo>
                    <a:pt x="5522" y="8881"/>
                  </a:lnTo>
                  <a:lnTo>
                    <a:pt x="5522" y="9198"/>
                  </a:lnTo>
                  <a:lnTo>
                    <a:pt x="5522" y="9519"/>
                  </a:lnTo>
                  <a:lnTo>
                    <a:pt x="5522" y="9795"/>
                  </a:lnTo>
                  <a:lnTo>
                    <a:pt x="5522" y="10115"/>
                  </a:lnTo>
                  <a:lnTo>
                    <a:pt x="5522" y="10433"/>
                  </a:lnTo>
                  <a:lnTo>
                    <a:pt x="5496" y="10699"/>
                  </a:lnTo>
                  <a:cubicBezTo>
                    <a:pt x="5793" y="10754"/>
                    <a:pt x="10520" y="10721"/>
                    <a:pt x="10913" y="10718"/>
                  </a:cubicBezTo>
                  <a:lnTo>
                    <a:pt x="10914" y="2154"/>
                  </a:lnTo>
                  <a:lnTo>
                    <a:pt x="11115" y="2142"/>
                  </a:lnTo>
                  <a:lnTo>
                    <a:pt x="12499" y="2142"/>
                  </a:lnTo>
                  <a:lnTo>
                    <a:pt x="12488" y="0"/>
                  </a:lnTo>
                  <a:lnTo>
                    <a:pt x="9845" y="0"/>
                  </a:lnTo>
                  <a:lnTo>
                    <a:pt x="50" y="4"/>
                  </a:lnTo>
                  <a:cubicBezTo>
                    <a:pt x="0" y="587"/>
                    <a:pt x="129" y="1654"/>
                    <a:pt x="23" y="2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16D9AF64-C573-4EB7-8067-1D67AAD65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0286" y="4102764"/>
              <a:ext cx="1033463" cy="877888"/>
            </a:xfrm>
            <a:custGeom>
              <a:avLst/>
              <a:gdLst>
                <a:gd name="T0" fmla="*/ 7028 w 12455"/>
                <a:gd name="T1" fmla="*/ 2370 h 10646"/>
                <a:gd name="T2" fmla="*/ 7028 w 12455"/>
                <a:gd name="T3" fmla="*/ 6355 h 10646"/>
                <a:gd name="T4" fmla="*/ 5481 w 12455"/>
                <a:gd name="T5" fmla="*/ 6365 h 10646"/>
                <a:gd name="T6" fmla="*/ 5481 w 12455"/>
                <a:gd name="T7" fmla="*/ 8049 h 10646"/>
                <a:gd name="T8" fmla="*/ 5482 w 12455"/>
                <a:gd name="T9" fmla="*/ 10641 h 10646"/>
                <a:gd name="T10" fmla="*/ 10856 w 12455"/>
                <a:gd name="T11" fmla="*/ 10646 h 10646"/>
                <a:gd name="T12" fmla="*/ 10868 w 12455"/>
                <a:gd name="T13" fmla="*/ 2092 h 10646"/>
                <a:gd name="T14" fmla="*/ 12453 w 12455"/>
                <a:gd name="T15" fmla="*/ 2090 h 10646"/>
                <a:gd name="T16" fmla="*/ 12455 w 12455"/>
                <a:gd name="T17" fmla="*/ 0 h 10646"/>
                <a:gd name="T18" fmla="*/ 3 w 12455"/>
                <a:gd name="T19" fmla="*/ 6 h 10646"/>
                <a:gd name="T20" fmla="*/ 0 w 12455"/>
                <a:gd name="T21" fmla="*/ 2096 h 10646"/>
                <a:gd name="T22" fmla="*/ 37 w 12455"/>
                <a:gd name="T23" fmla="*/ 2096 h 10646"/>
                <a:gd name="T24" fmla="*/ 7022 w 12455"/>
                <a:gd name="T25" fmla="*/ 2097 h 10646"/>
                <a:gd name="T26" fmla="*/ 7028 w 12455"/>
                <a:gd name="T27" fmla="*/ 2370 h 10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55" h="10646">
                  <a:moveTo>
                    <a:pt x="7028" y="2370"/>
                  </a:moveTo>
                  <a:lnTo>
                    <a:pt x="7028" y="6355"/>
                  </a:lnTo>
                  <a:lnTo>
                    <a:pt x="5481" y="6365"/>
                  </a:lnTo>
                  <a:lnTo>
                    <a:pt x="5481" y="8049"/>
                  </a:lnTo>
                  <a:lnTo>
                    <a:pt x="5482" y="10641"/>
                  </a:lnTo>
                  <a:lnTo>
                    <a:pt x="10856" y="10646"/>
                  </a:lnTo>
                  <a:lnTo>
                    <a:pt x="10868" y="2092"/>
                  </a:lnTo>
                  <a:lnTo>
                    <a:pt x="12453" y="2090"/>
                  </a:lnTo>
                  <a:lnTo>
                    <a:pt x="12455" y="0"/>
                  </a:lnTo>
                  <a:lnTo>
                    <a:pt x="3" y="6"/>
                  </a:lnTo>
                  <a:lnTo>
                    <a:pt x="0" y="2096"/>
                  </a:lnTo>
                  <a:lnTo>
                    <a:pt x="37" y="2096"/>
                  </a:lnTo>
                  <a:lnTo>
                    <a:pt x="7022" y="2097"/>
                  </a:lnTo>
                  <a:lnTo>
                    <a:pt x="7028" y="23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B746799-F323-45D1-9237-22217B2D5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1049" y="4167851"/>
              <a:ext cx="900113" cy="369888"/>
            </a:xfrm>
            <a:custGeom>
              <a:avLst/>
              <a:gdLst>
                <a:gd name="T0" fmla="*/ 876 w 10832"/>
                <a:gd name="T1" fmla="*/ 1009 h 4499"/>
                <a:gd name="T2" fmla="*/ 776 w 10832"/>
                <a:gd name="T3" fmla="*/ 1193 h 4499"/>
                <a:gd name="T4" fmla="*/ 198 w 10832"/>
                <a:gd name="T5" fmla="*/ 4499 h 4499"/>
                <a:gd name="T6" fmla="*/ 10774 w 10832"/>
                <a:gd name="T7" fmla="*/ 4498 h 4499"/>
                <a:gd name="T8" fmla="*/ 10693 w 10832"/>
                <a:gd name="T9" fmla="*/ 2229 h 4499"/>
                <a:gd name="T10" fmla="*/ 9126 w 10832"/>
                <a:gd name="T11" fmla="*/ 339 h 4499"/>
                <a:gd name="T12" fmla="*/ 7198 w 10832"/>
                <a:gd name="T13" fmla="*/ 278 h 4499"/>
                <a:gd name="T14" fmla="*/ 6667 w 10832"/>
                <a:gd name="T15" fmla="*/ 593 h 4499"/>
                <a:gd name="T16" fmla="*/ 6587 w 10832"/>
                <a:gd name="T17" fmla="*/ 653 h 4499"/>
                <a:gd name="T18" fmla="*/ 6487 w 10832"/>
                <a:gd name="T19" fmla="*/ 691 h 4499"/>
                <a:gd name="T20" fmla="*/ 5829 w 10832"/>
                <a:gd name="T21" fmla="*/ 1026 h 4499"/>
                <a:gd name="T22" fmla="*/ 5821 w 10832"/>
                <a:gd name="T23" fmla="*/ 1010 h 4499"/>
                <a:gd name="T24" fmla="*/ 5621 w 10832"/>
                <a:gd name="T25" fmla="*/ 1078 h 4499"/>
                <a:gd name="T26" fmla="*/ 3357 w 10832"/>
                <a:gd name="T27" fmla="*/ 149 h 4499"/>
                <a:gd name="T28" fmla="*/ 1875 w 10832"/>
                <a:gd name="T29" fmla="*/ 317 h 4499"/>
                <a:gd name="T30" fmla="*/ 946 w 10832"/>
                <a:gd name="T31" fmla="*/ 975 h 4499"/>
                <a:gd name="T32" fmla="*/ 876 w 10832"/>
                <a:gd name="T33" fmla="*/ 1009 h 4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32" h="4499">
                  <a:moveTo>
                    <a:pt x="876" y="1009"/>
                  </a:moveTo>
                  <a:lnTo>
                    <a:pt x="776" y="1193"/>
                  </a:lnTo>
                  <a:cubicBezTo>
                    <a:pt x="0" y="2297"/>
                    <a:pt x="225" y="3038"/>
                    <a:pt x="198" y="4499"/>
                  </a:cubicBezTo>
                  <a:lnTo>
                    <a:pt x="10774" y="4498"/>
                  </a:lnTo>
                  <a:cubicBezTo>
                    <a:pt x="10779" y="3842"/>
                    <a:pt x="10832" y="2820"/>
                    <a:pt x="10693" y="2229"/>
                  </a:cubicBezTo>
                  <a:cubicBezTo>
                    <a:pt x="10486" y="1350"/>
                    <a:pt x="9891" y="687"/>
                    <a:pt x="9126" y="339"/>
                  </a:cubicBezTo>
                  <a:cubicBezTo>
                    <a:pt x="8508" y="59"/>
                    <a:pt x="7827" y="0"/>
                    <a:pt x="7198" y="278"/>
                  </a:cubicBezTo>
                  <a:lnTo>
                    <a:pt x="6667" y="593"/>
                  </a:lnTo>
                  <a:cubicBezTo>
                    <a:pt x="6665" y="595"/>
                    <a:pt x="6590" y="652"/>
                    <a:pt x="6587" y="653"/>
                  </a:cubicBezTo>
                  <a:cubicBezTo>
                    <a:pt x="6527" y="688"/>
                    <a:pt x="6559" y="677"/>
                    <a:pt x="6487" y="691"/>
                  </a:cubicBezTo>
                  <a:cubicBezTo>
                    <a:pt x="6391" y="850"/>
                    <a:pt x="6052" y="991"/>
                    <a:pt x="5829" y="1026"/>
                  </a:cubicBezTo>
                  <a:lnTo>
                    <a:pt x="5821" y="1010"/>
                  </a:lnTo>
                  <a:cubicBezTo>
                    <a:pt x="5747" y="1079"/>
                    <a:pt x="5758" y="1063"/>
                    <a:pt x="5621" y="1078"/>
                  </a:cubicBezTo>
                  <a:cubicBezTo>
                    <a:pt x="4636" y="1184"/>
                    <a:pt x="4259" y="300"/>
                    <a:pt x="3357" y="149"/>
                  </a:cubicBezTo>
                  <a:cubicBezTo>
                    <a:pt x="2837" y="63"/>
                    <a:pt x="2313" y="138"/>
                    <a:pt x="1875" y="317"/>
                  </a:cubicBezTo>
                  <a:cubicBezTo>
                    <a:pt x="1327" y="541"/>
                    <a:pt x="1103" y="866"/>
                    <a:pt x="946" y="975"/>
                  </a:cubicBezTo>
                  <a:cubicBezTo>
                    <a:pt x="872" y="1027"/>
                    <a:pt x="972" y="981"/>
                    <a:pt x="876" y="10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44DAFD2C-F47D-4033-9986-298153334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336" y="3904326"/>
              <a:ext cx="793750" cy="376238"/>
            </a:xfrm>
            <a:custGeom>
              <a:avLst/>
              <a:gdLst>
                <a:gd name="T0" fmla="*/ 4574 w 9557"/>
                <a:gd name="T1" fmla="*/ 4492 h 4563"/>
                <a:gd name="T2" fmla="*/ 4871 w 9557"/>
                <a:gd name="T3" fmla="*/ 4494 h 4563"/>
                <a:gd name="T4" fmla="*/ 5150 w 9557"/>
                <a:gd name="T5" fmla="*/ 4494 h 4563"/>
                <a:gd name="T6" fmla="*/ 9379 w 9557"/>
                <a:gd name="T7" fmla="*/ 4456 h 4563"/>
                <a:gd name="T8" fmla="*/ 8974 w 9557"/>
                <a:gd name="T9" fmla="*/ 1341 h 4563"/>
                <a:gd name="T10" fmla="*/ 6631 w 9557"/>
                <a:gd name="T11" fmla="*/ 74 h 4563"/>
                <a:gd name="T12" fmla="*/ 4900 w 9557"/>
                <a:gd name="T13" fmla="*/ 741 h 4563"/>
                <a:gd name="T14" fmla="*/ 4753 w 9557"/>
                <a:gd name="T15" fmla="*/ 853 h 4563"/>
                <a:gd name="T16" fmla="*/ 4593 w 9557"/>
                <a:gd name="T17" fmla="*/ 939 h 4563"/>
                <a:gd name="T18" fmla="*/ 4246 w 9557"/>
                <a:gd name="T19" fmla="*/ 1113 h 4563"/>
                <a:gd name="T20" fmla="*/ 3986 w 9557"/>
                <a:gd name="T21" fmla="*/ 1098 h 4563"/>
                <a:gd name="T22" fmla="*/ 3292 w 9557"/>
                <a:gd name="T23" fmla="*/ 705 h 4563"/>
                <a:gd name="T24" fmla="*/ 2770 w 9557"/>
                <a:gd name="T25" fmla="*/ 454 h 4563"/>
                <a:gd name="T26" fmla="*/ 1632 w 9557"/>
                <a:gd name="T27" fmla="*/ 91 h 4563"/>
                <a:gd name="T28" fmla="*/ 734 w 9557"/>
                <a:gd name="T29" fmla="*/ 1454 h 4563"/>
                <a:gd name="T30" fmla="*/ 82 w 9557"/>
                <a:gd name="T31" fmla="*/ 2142 h 4563"/>
                <a:gd name="T32" fmla="*/ 15 w 9557"/>
                <a:gd name="T33" fmla="*/ 2216 h 4563"/>
                <a:gd name="T34" fmla="*/ 0 w 9557"/>
                <a:gd name="T35" fmla="*/ 2236 h 4563"/>
                <a:gd name="T36" fmla="*/ 794 w 9557"/>
                <a:gd name="T37" fmla="*/ 2322 h 4563"/>
                <a:gd name="T38" fmla="*/ 3767 w 9557"/>
                <a:gd name="T39" fmla="*/ 4430 h 4563"/>
                <a:gd name="T40" fmla="*/ 4574 w 9557"/>
                <a:gd name="T41" fmla="*/ 4492 h 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57" h="4563">
                  <a:moveTo>
                    <a:pt x="4574" y="4492"/>
                  </a:moveTo>
                  <a:lnTo>
                    <a:pt x="4871" y="4494"/>
                  </a:lnTo>
                  <a:lnTo>
                    <a:pt x="5150" y="4494"/>
                  </a:lnTo>
                  <a:cubicBezTo>
                    <a:pt x="6540" y="4490"/>
                    <a:pt x="8009" y="4563"/>
                    <a:pt x="9379" y="4456"/>
                  </a:cubicBezTo>
                  <a:cubicBezTo>
                    <a:pt x="9419" y="3338"/>
                    <a:pt x="9557" y="2237"/>
                    <a:pt x="8974" y="1341"/>
                  </a:cubicBezTo>
                  <a:cubicBezTo>
                    <a:pt x="8485" y="588"/>
                    <a:pt x="7630" y="42"/>
                    <a:pt x="6631" y="74"/>
                  </a:cubicBezTo>
                  <a:cubicBezTo>
                    <a:pt x="5706" y="104"/>
                    <a:pt x="5236" y="704"/>
                    <a:pt x="4900" y="741"/>
                  </a:cubicBezTo>
                  <a:cubicBezTo>
                    <a:pt x="4843" y="806"/>
                    <a:pt x="4844" y="803"/>
                    <a:pt x="4753" y="853"/>
                  </a:cubicBezTo>
                  <a:cubicBezTo>
                    <a:pt x="4679" y="894"/>
                    <a:pt x="4666" y="895"/>
                    <a:pt x="4593" y="939"/>
                  </a:cubicBezTo>
                  <a:cubicBezTo>
                    <a:pt x="4461" y="1020"/>
                    <a:pt x="4411" y="1067"/>
                    <a:pt x="4246" y="1113"/>
                  </a:cubicBezTo>
                  <a:lnTo>
                    <a:pt x="3986" y="1098"/>
                  </a:lnTo>
                  <a:cubicBezTo>
                    <a:pt x="3821" y="1055"/>
                    <a:pt x="3385" y="825"/>
                    <a:pt x="3292" y="705"/>
                  </a:cubicBezTo>
                  <a:cubicBezTo>
                    <a:pt x="3135" y="690"/>
                    <a:pt x="2996" y="565"/>
                    <a:pt x="2770" y="454"/>
                  </a:cubicBezTo>
                  <a:cubicBezTo>
                    <a:pt x="2399" y="273"/>
                    <a:pt x="2023" y="0"/>
                    <a:pt x="1632" y="91"/>
                  </a:cubicBezTo>
                  <a:cubicBezTo>
                    <a:pt x="1223" y="186"/>
                    <a:pt x="1352" y="635"/>
                    <a:pt x="734" y="1454"/>
                  </a:cubicBezTo>
                  <a:cubicBezTo>
                    <a:pt x="494" y="1771"/>
                    <a:pt x="345" y="1895"/>
                    <a:pt x="82" y="2142"/>
                  </a:cubicBezTo>
                  <a:lnTo>
                    <a:pt x="15" y="2216"/>
                  </a:lnTo>
                  <a:cubicBezTo>
                    <a:pt x="12" y="2211"/>
                    <a:pt x="4" y="2229"/>
                    <a:pt x="0" y="2236"/>
                  </a:cubicBezTo>
                  <a:cubicBezTo>
                    <a:pt x="155" y="2318"/>
                    <a:pt x="586" y="2294"/>
                    <a:pt x="794" y="2322"/>
                  </a:cubicBezTo>
                  <a:cubicBezTo>
                    <a:pt x="2920" y="2603"/>
                    <a:pt x="3322" y="4261"/>
                    <a:pt x="3767" y="4430"/>
                  </a:cubicBezTo>
                  <a:cubicBezTo>
                    <a:pt x="4004" y="4520"/>
                    <a:pt x="4305" y="4479"/>
                    <a:pt x="4574" y="44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9EB2745D-BF7F-45E2-8C6F-872C126F2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086" y="3588414"/>
              <a:ext cx="782638" cy="425450"/>
            </a:xfrm>
            <a:custGeom>
              <a:avLst/>
              <a:gdLst>
                <a:gd name="T0" fmla="*/ 9355 w 9422"/>
                <a:gd name="T1" fmla="*/ 5030 h 5155"/>
                <a:gd name="T2" fmla="*/ 9290 w 9422"/>
                <a:gd name="T3" fmla="*/ 2862 h 5155"/>
                <a:gd name="T4" fmla="*/ 5244 w 9422"/>
                <a:gd name="T5" fmla="*/ 1165 h 5155"/>
                <a:gd name="T6" fmla="*/ 4518 w 9422"/>
                <a:gd name="T7" fmla="*/ 1569 h 5155"/>
                <a:gd name="T8" fmla="*/ 2185 w 9422"/>
                <a:gd name="T9" fmla="*/ 796 h 5155"/>
                <a:gd name="T10" fmla="*/ 1305 w 9422"/>
                <a:gd name="T11" fmla="*/ 860 h 5155"/>
                <a:gd name="T12" fmla="*/ 232 w 9422"/>
                <a:gd name="T13" fmla="*/ 2574 h 5155"/>
                <a:gd name="T14" fmla="*/ 0 w 9422"/>
                <a:gd name="T15" fmla="*/ 2838 h 5155"/>
                <a:gd name="T16" fmla="*/ 664 w 9422"/>
                <a:gd name="T17" fmla="*/ 2911 h 5155"/>
                <a:gd name="T18" fmla="*/ 3645 w 9422"/>
                <a:gd name="T19" fmla="*/ 5015 h 5155"/>
                <a:gd name="T20" fmla="*/ 6510 w 9422"/>
                <a:gd name="T21" fmla="*/ 5073 h 5155"/>
                <a:gd name="T22" fmla="*/ 9355 w 9422"/>
                <a:gd name="T23" fmla="*/ 5030 h 5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22" h="5155">
                  <a:moveTo>
                    <a:pt x="9355" y="5030"/>
                  </a:moveTo>
                  <a:cubicBezTo>
                    <a:pt x="9349" y="4344"/>
                    <a:pt x="9422" y="3511"/>
                    <a:pt x="9290" y="2862"/>
                  </a:cubicBezTo>
                  <a:cubicBezTo>
                    <a:pt x="8933" y="1102"/>
                    <a:pt x="6861" y="0"/>
                    <a:pt x="5244" y="1165"/>
                  </a:cubicBezTo>
                  <a:cubicBezTo>
                    <a:pt x="5025" y="1323"/>
                    <a:pt x="4791" y="1443"/>
                    <a:pt x="4518" y="1569"/>
                  </a:cubicBezTo>
                  <a:cubicBezTo>
                    <a:pt x="3749" y="1925"/>
                    <a:pt x="3348" y="1315"/>
                    <a:pt x="2185" y="796"/>
                  </a:cubicBezTo>
                  <a:cubicBezTo>
                    <a:pt x="1922" y="678"/>
                    <a:pt x="1473" y="621"/>
                    <a:pt x="1305" y="860"/>
                  </a:cubicBezTo>
                  <a:cubicBezTo>
                    <a:pt x="1242" y="951"/>
                    <a:pt x="983" y="1888"/>
                    <a:pt x="232" y="2574"/>
                  </a:cubicBezTo>
                  <a:cubicBezTo>
                    <a:pt x="20" y="2768"/>
                    <a:pt x="3" y="2709"/>
                    <a:pt x="0" y="2838"/>
                  </a:cubicBezTo>
                  <a:cubicBezTo>
                    <a:pt x="183" y="2931"/>
                    <a:pt x="454" y="2883"/>
                    <a:pt x="664" y="2911"/>
                  </a:cubicBezTo>
                  <a:cubicBezTo>
                    <a:pt x="2821" y="3196"/>
                    <a:pt x="3295" y="4817"/>
                    <a:pt x="3645" y="5015"/>
                  </a:cubicBezTo>
                  <a:cubicBezTo>
                    <a:pt x="3864" y="5140"/>
                    <a:pt x="6078" y="5075"/>
                    <a:pt x="6510" y="5073"/>
                  </a:cubicBezTo>
                  <a:cubicBezTo>
                    <a:pt x="7206" y="5069"/>
                    <a:pt x="8766" y="5155"/>
                    <a:pt x="9355" y="50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49">
              <a:extLst>
                <a:ext uri="{FF2B5EF4-FFF2-40B4-BE49-F238E27FC236}">
                  <a16:creationId xmlns:a16="http://schemas.microsoft.com/office/drawing/2014/main" id="{C9884E98-2E06-4B52-BBD3-BD25288F9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1686" y="3070889"/>
              <a:ext cx="471488" cy="463550"/>
            </a:xfrm>
            <a:custGeom>
              <a:avLst/>
              <a:gdLst>
                <a:gd name="T0" fmla="*/ 2495 w 5681"/>
                <a:gd name="T1" fmla="*/ 66 h 5625"/>
                <a:gd name="T2" fmla="*/ 743 w 5681"/>
                <a:gd name="T3" fmla="*/ 981 h 5625"/>
                <a:gd name="T4" fmla="*/ 59 w 5681"/>
                <a:gd name="T5" fmla="*/ 2991 h 5625"/>
                <a:gd name="T6" fmla="*/ 2858 w 5681"/>
                <a:gd name="T7" fmla="*/ 5617 h 5625"/>
                <a:gd name="T8" fmla="*/ 5627 w 5681"/>
                <a:gd name="T9" fmla="*/ 2984 h 5625"/>
                <a:gd name="T10" fmla="*/ 4228 w 5681"/>
                <a:gd name="T11" fmla="*/ 386 h 5625"/>
                <a:gd name="T12" fmla="*/ 3190 w 5681"/>
                <a:gd name="T13" fmla="*/ 64 h 5625"/>
                <a:gd name="T14" fmla="*/ 2495 w 5681"/>
                <a:gd name="T15" fmla="*/ 66 h 5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1" h="5625">
                  <a:moveTo>
                    <a:pt x="2495" y="66"/>
                  </a:moveTo>
                  <a:cubicBezTo>
                    <a:pt x="1908" y="0"/>
                    <a:pt x="968" y="688"/>
                    <a:pt x="743" y="981"/>
                  </a:cubicBezTo>
                  <a:cubicBezTo>
                    <a:pt x="354" y="1487"/>
                    <a:pt x="0" y="2078"/>
                    <a:pt x="59" y="2991"/>
                  </a:cubicBezTo>
                  <a:cubicBezTo>
                    <a:pt x="153" y="4440"/>
                    <a:pt x="1343" y="5625"/>
                    <a:pt x="2858" y="5617"/>
                  </a:cubicBezTo>
                  <a:cubicBezTo>
                    <a:pt x="4369" y="5610"/>
                    <a:pt x="5556" y="4445"/>
                    <a:pt x="5627" y="2984"/>
                  </a:cubicBezTo>
                  <a:cubicBezTo>
                    <a:pt x="5681" y="1870"/>
                    <a:pt x="5095" y="860"/>
                    <a:pt x="4228" y="386"/>
                  </a:cubicBezTo>
                  <a:cubicBezTo>
                    <a:pt x="4022" y="274"/>
                    <a:pt x="3473" y="29"/>
                    <a:pt x="3190" y="64"/>
                  </a:cubicBezTo>
                  <a:cubicBezTo>
                    <a:pt x="2870" y="45"/>
                    <a:pt x="2808" y="48"/>
                    <a:pt x="249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50">
              <a:extLst>
                <a:ext uri="{FF2B5EF4-FFF2-40B4-BE49-F238E27FC236}">
                  <a16:creationId xmlns:a16="http://schemas.microsoft.com/office/drawing/2014/main" id="{46FB619B-358D-41A6-A49A-A6B21D540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886" y="3551901"/>
              <a:ext cx="508000" cy="550863"/>
            </a:xfrm>
            <a:custGeom>
              <a:avLst/>
              <a:gdLst>
                <a:gd name="T0" fmla="*/ 0 w 6117"/>
                <a:gd name="T1" fmla="*/ 3517 h 6694"/>
                <a:gd name="T2" fmla="*/ 3747 w 6117"/>
                <a:gd name="T3" fmla="*/ 6070 h 6694"/>
                <a:gd name="T4" fmla="*/ 4370 w 6117"/>
                <a:gd name="T5" fmla="*/ 5788 h 6694"/>
                <a:gd name="T6" fmla="*/ 4444 w 6117"/>
                <a:gd name="T7" fmla="*/ 5708 h 6694"/>
                <a:gd name="T8" fmla="*/ 4637 w 6117"/>
                <a:gd name="T9" fmla="*/ 5547 h 6694"/>
                <a:gd name="T10" fmla="*/ 4869 w 6117"/>
                <a:gd name="T11" fmla="*/ 5320 h 6694"/>
                <a:gd name="T12" fmla="*/ 4157 w 6117"/>
                <a:gd name="T13" fmla="*/ 1015 h 6694"/>
                <a:gd name="T14" fmla="*/ 0 w 6117"/>
                <a:gd name="T15" fmla="*/ 3517 h 6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17" h="6694">
                  <a:moveTo>
                    <a:pt x="0" y="3517"/>
                  </a:moveTo>
                  <a:cubicBezTo>
                    <a:pt x="61" y="5552"/>
                    <a:pt x="2067" y="6694"/>
                    <a:pt x="3747" y="6070"/>
                  </a:cubicBezTo>
                  <a:cubicBezTo>
                    <a:pt x="4047" y="5958"/>
                    <a:pt x="4278" y="5799"/>
                    <a:pt x="4370" y="5788"/>
                  </a:cubicBezTo>
                  <a:cubicBezTo>
                    <a:pt x="4404" y="5746"/>
                    <a:pt x="4392" y="5755"/>
                    <a:pt x="4444" y="5708"/>
                  </a:cubicBezTo>
                  <a:lnTo>
                    <a:pt x="4637" y="5547"/>
                  </a:lnTo>
                  <a:cubicBezTo>
                    <a:pt x="4737" y="5459"/>
                    <a:pt x="4781" y="5423"/>
                    <a:pt x="4869" y="5320"/>
                  </a:cubicBezTo>
                  <a:cubicBezTo>
                    <a:pt x="6117" y="3863"/>
                    <a:pt x="5634" y="1823"/>
                    <a:pt x="4157" y="1015"/>
                  </a:cubicBezTo>
                  <a:cubicBezTo>
                    <a:pt x="2301" y="0"/>
                    <a:pt x="2" y="1240"/>
                    <a:pt x="0" y="3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1">
              <a:extLst>
                <a:ext uri="{FF2B5EF4-FFF2-40B4-BE49-F238E27FC236}">
                  <a16:creationId xmlns:a16="http://schemas.microsoft.com/office/drawing/2014/main" id="{61E404B7-2BAD-496A-9BC2-7DF651B2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936" y="3329651"/>
              <a:ext cx="485775" cy="479425"/>
            </a:xfrm>
            <a:custGeom>
              <a:avLst/>
              <a:gdLst>
                <a:gd name="T0" fmla="*/ 130 w 5843"/>
                <a:gd name="T1" fmla="*/ 3178 h 5815"/>
                <a:gd name="T2" fmla="*/ 3181 w 5843"/>
                <a:gd name="T3" fmla="*/ 5682 h 5815"/>
                <a:gd name="T4" fmla="*/ 5683 w 5843"/>
                <a:gd name="T5" fmla="*/ 2647 h 5815"/>
                <a:gd name="T6" fmla="*/ 2618 w 5843"/>
                <a:gd name="T7" fmla="*/ 153 h 5815"/>
                <a:gd name="T8" fmla="*/ 130 w 5843"/>
                <a:gd name="T9" fmla="*/ 3178 h 5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3" h="5815">
                  <a:moveTo>
                    <a:pt x="130" y="3178"/>
                  </a:moveTo>
                  <a:cubicBezTo>
                    <a:pt x="249" y="4681"/>
                    <a:pt x="1508" y="5815"/>
                    <a:pt x="3181" y="5682"/>
                  </a:cubicBezTo>
                  <a:cubicBezTo>
                    <a:pt x="4632" y="5567"/>
                    <a:pt x="5843" y="4283"/>
                    <a:pt x="5683" y="2647"/>
                  </a:cubicBezTo>
                  <a:cubicBezTo>
                    <a:pt x="5540" y="1186"/>
                    <a:pt x="4273" y="0"/>
                    <a:pt x="2618" y="153"/>
                  </a:cubicBezTo>
                  <a:cubicBezTo>
                    <a:pt x="1146" y="288"/>
                    <a:pt x="0" y="1534"/>
                    <a:pt x="130" y="3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67FA8BC-32A8-48E1-B9D8-36FAFD7811E4}"/>
              </a:ext>
            </a:extLst>
          </p:cNvPr>
          <p:cNvGrpSpPr/>
          <p:nvPr/>
        </p:nvGrpSpPr>
        <p:grpSpPr>
          <a:xfrm>
            <a:off x="187337" y="5202933"/>
            <a:ext cx="558807" cy="549835"/>
            <a:chOff x="8582965" y="2895039"/>
            <a:chExt cx="3163888" cy="3113088"/>
          </a:xfrm>
          <a:solidFill>
            <a:srgbClr val="222E76"/>
          </a:solidFill>
        </p:grpSpPr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F1351BF0-E3D0-423D-96DF-8825A1E703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2965" y="2895039"/>
              <a:ext cx="3116263" cy="2338388"/>
            </a:xfrm>
            <a:custGeom>
              <a:avLst/>
              <a:gdLst>
                <a:gd name="T0" fmla="*/ 2805 w 29163"/>
                <a:gd name="T1" fmla="*/ 18507 h 22047"/>
                <a:gd name="T2" fmla="*/ 2302 w 29163"/>
                <a:gd name="T3" fmla="*/ 3704 h 22047"/>
                <a:gd name="T4" fmla="*/ 3850 w 29163"/>
                <a:gd name="T5" fmla="*/ 1311 h 22047"/>
                <a:gd name="T6" fmla="*/ 9103 w 29163"/>
                <a:gd name="T7" fmla="*/ 1221 h 22047"/>
                <a:gd name="T8" fmla="*/ 13597 w 29163"/>
                <a:gd name="T9" fmla="*/ 3123 h 22047"/>
                <a:gd name="T10" fmla="*/ 14102 w 29163"/>
                <a:gd name="T11" fmla="*/ 13641 h 22047"/>
                <a:gd name="T12" fmla="*/ 14588 w 29163"/>
                <a:gd name="T13" fmla="*/ 13143 h 22047"/>
                <a:gd name="T14" fmla="*/ 12648 w 29163"/>
                <a:gd name="T15" fmla="*/ 19172 h 22047"/>
                <a:gd name="T16" fmla="*/ 8707 w 29163"/>
                <a:gd name="T17" fmla="*/ 18207 h 22047"/>
                <a:gd name="T18" fmla="*/ 4708 w 29163"/>
                <a:gd name="T19" fmla="*/ 18108 h 22047"/>
                <a:gd name="T20" fmla="*/ 4688 w 29163"/>
                <a:gd name="T21" fmla="*/ 309 h 22047"/>
                <a:gd name="T22" fmla="*/ 1465 w 29163"/>
                <a:gd name="T23" fmla="*/ 1130 h 22047"/>
                <a:gd name="T24" fmla="*/ 93 w 29163"/>
                <a:gd name="T25" fmla="*/ 3668 h 22047"/>
                <a:gd name="T26" fmla="*/ 54 w 29163"/>
                <a:gd name="T27" fmla="*/ 21254 h 22047"/>
                <a:gd name="T28" fmla="*/ 12826 w 29163"/>
                <a:gd name="T29" fmla="*/ 21252 h 22047"/>
                <a:gd name="T30" fmla="*/ 13671 w 29163"/>
                <a:gd name="T31" fmla="*/ 21714 h 22047"/>
                <a:gd name="T32" fmla="*/ 15504 w 29163"/>
                <a:gd name="T33" fmla="*/ 19604 h 22047"/>
                <a:gd name="T34" fmla="*/ 14869 w 29163"/>
                <a:gd name="T35" fmla="*/ 13141 h 22047"/>
                <a:gd name="T36" fmla="*/ 15355 w 29163"/>
                <a:gd name="T37" fmla="*/ 13641 h 22047"/>
                <a:gd name="T38" fmla="*/ 15356 w 29163"/>
                <a:gd name="T39" fmla="*/ 3579 h 22047"/>
                <a:gd name="T40" fmla="*/ 17427 w 29163"/>
                <a:gd name="T41" fmla="*/ 2156 h 22047"/>
                <a:gd name="T42" fmla="*/ 22702 w 29163"/>
                <a:gd name="T43" fmla="*/ 997 h 22047"/>
                <a:gd name="T44" fmla="*/ 27155 w 29163"/>
                <a:gd name="T45" fmla="*/ 1745 h 22047"/>
                <a:gd name="T46" fmla="*/ 29138 w 29163"/>
                <a:gd name="T47" fmla="*/ 8296 h 22047"/>
                <a:gd name="T48" fmla="*/ 29140 w 29163"/>
                <a:gd name="T49" fmla="*/ 7105 h 22047"/>
                <a:gd name="T50" fmla="*/ 29140 w 29163"/>
                <a:gd name="T51" fmla="*/ 4214 h 22047"/>
                <a:gd name="T52" fmla="*/ 28543 w 29163"/>
                <a:gd name="T53" fmla="*/ 3134 h 22047"/>
                <a:gd name="T54" fmla="*/ 27993 w 29163"/>
                <a:gd name="T55" fmla="*/ 1505 h 22047"/>
                <a:gd name="T56" fmla="*/ 28011 w 29163"/>
                <a:gd name="T57" fmla="*/ 1129 h 22047"/>
                <a:gd name="T58" fmla="*/ 26452 w 29163"/>
                <a:gd name="T59" fmla="*/ 636 h 22047"/>
                <a:gd name="T60" fmla="*/ 18855 w 29163"/>
                <a:gd name="T61" fmla="*/ 685 h 22047"/>
                <a:gd name="T62" fmla="*/ 16210 w 29163"/>
                <a:gd name="T63" fmla="*/ 1888 h 22047"/>
                <a:gd name="T64" fmla="*/ 15056 w 29163"/>
                <a:gd name="T65" fmla="*/ 2672 h 22047"/>
                <a:gd name="T66" fmla="*/ 14496 w 29163"/>
                <a:gd name="T67" fmla="*/ 2754 h 22047"/>
                <a:gd name="T68" fmla="*/ 4688 w 29163"/>
                <a:gd name="T69" fmla="*/ 309 h 2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163" h="22047">
                  <a:moveTo>
                    <a:pt x="3527" y="18283"/>
                  </a:moveTo>
                  <a:cubicBezTo>
                    <a:pt x="3437" y="18347"/>
                    <a:pt x="2878" y="18492"/>
                    <a:pt x="2805" y="18507"/>
                  </a:cubicBezTo>
                  <a:lnTo>
                    <a:pt x="2302" y="18688"/>
                  </a:lnTo>
                  <a:lnTo>
                    <a:pt x="2302" y="3704"/>
                  </a:lnTo>
                  <a:lnTo>
                    <a:pt x="2303" y="1710"/>
                  </a:lnTo>
                  <a:cubicBezTo>
                    <a:pt x="2607" y="1651"/>
                    <a:pt x="3257" y="1429"/>
                    <a:pt x="3850" y="1311"/>
                  </a:cubicBezTo>
                  <a:cubicBezTo>
                    <a:pt x="5074" y="1066"/>
                    <a:pt x="6126" y="963"/>
                    <a:pt x="7391" y="1006"/>
                  </a:cubicBezTo>
                  <a:cubicBezTo>
                    <a:pt x="7600" y="1013"/>
                    <a:pt x="8891" y="1091"/>
                    <a:pt x="9103" y="1221"/>
                  </a:cubicBezTo>
                  <a:cubicBezTo>
                    <a:pt x="9376" y="1158"/>
                    <a:pt x="10281" y="1466"/>
                    <a:pt x="10574" y="1560"/>
                  </a:cubicBezTo>
                  <a:cubicBezTo>
                    <a:pt x="11764" y="1940"/>
                    <a:pt x="12622" y="2442"/>
                    <a:pt x="13597" y="3123"/>
                  </a:cubicBezTo>
                  <a:cubicBezTo>
                    <a:pt x="13783" y="3253"/>
                    <a:pt x="13932" y="3408"/>
                    <a:pt x="14102" y="3497"/>
                  </a:cubicBezTo>
                  <a:lnTo>
                    <a:pt x="14102" y="13641"/>
                  </a:lnTo>
                  <a:cubicBezTo>
                    <a:pt x="14231" y="13568"/>
                    <a:pt x="14244" y="13497"/>
                    <a:pt x="14339" y="13384"/>
                  </a:cubicBezTo>
                  <a:cubicBezTo>
                    <a:pt x="14406" y="13303"/>
                    <a:pt x="14512" y="13216"/>
                    <a:pt x="14588" y="13143"/>
                  </a:cubicBezTo>
                  <a:lnTo>
                    <a:pt x="14579" y="19869"/>
                  </a:lnTo>
                  <a:lnTo>
                    <a:pt x="12648" y="19172"/>
                  </a:lnTo>
                  <a:cubicBezTo>
                    <a:pt x="12063" y="18975"/>
                    <a:pt x="10974" y="18719"/>
                    <a:pt x="10636" y="18598"/>
                  </a:cubicBezTo>
                  <a:lnTo>
                    <a:pt x="8707" y="18207"/>
                  </a:lnTo>
                  <a:cubicBezTo>
                    <a:pt x="8465" y="18238"/>
                    <a:pt x="7736" y="18110"/>
                    <a:pt x="7424" y="18090"/>
                  </a:cubicBezTo>
                  <a:cubicBezTo>
                    <a:pt x="6407" y="18025"/>
                    <a:pt x="5729" y="18007"/>
                    <a:pt x="4708" y="18108"/>
                  </a:cubicBezTo>
                  <a:cubicBezTo>
                    <a:pt x="4415" y="18138"/>
                    <a:pt x="3744" y="18317"/>
                    <a:pt x="3527" y="18283"/>
                  </a:cubicBezTo>
                  <a:close/>
                  <a:moveTo>
                    <a:pt x="4688" y="309"/>
                  </a:moveTo>
                  <a:lnTo>
                    <a:pt x="3496" y="531"/>
                  </a:lnTo>
                  <a:cubicBezTo>
                    <a:pt x="2433" y="757"/>
                    <a:pt x="2359" y="848"/>
                    <a:pt x="1465" y="1130"/>
                  </a:cubicBezTo>
                  <a:lnTo>
                    <a:pt x="1458" y="2832"/>
                  </a:lnTo>
                  <a:cubicBezTo>
                    <a:pt x="1097" y="2911"/>
                    <a:pt x="37" y="3164"/>
                    <a:pt x="93" y="3668"/>
                  </a:cubicBezTo>
                  <a:cubicBezTo>
                    <a:pt x="0" y="4011"/>
                    <a:pt x="53" y="7376"/>
                    <a:pt x="53" y="8024"/>
                  </a:cubicBezTo>
                  <a:lnTo>
                    <a:pt x="54" y="21254"/>
                  </a:lnTo>
                  <a:lnTo>
                    <a:pt x="12401" y="21253"/>
                  </a:lnTo>
                  <a:cubicBezTo>
                    <a:pt x="12533" y="21254"/>
                    <a:pt x="12698" y="21245"/>
                    <a:pt x="12826" y="21252"/>
                  </a:cubicBezTo>
                  <a:cubicBezTo>
                    <a:pt x="12996" y="21262"/>
                    <a:pt x="13025" y="21326"/>
                    <a:pt x="13132" y="21404"/>
                  </a:cubicBezTo>
                  <a:cubicBezTo>
                    <a:pt x="13246" y="21489"/>
                    <a:pt x="13600" y="21648"/>
                    <a:pt x="13671" y="21714"/>
                  </a:cubicBezTo>
                  <a:cubicBezTo>
                    <a:pt x="14140" y="21841"/>
                    <a:pt x="15031" y="22047"/>
                    <a:pt x="15496" y="21783"/>
                  </a:cubicBezTo>
                  <a:lnTo>
                    <a:pt x="15504" y="19604"/>
                  </a:lnTo>
                  <a:lnTo>
                    <a:pt x="14886" y="19862"/>
                  </a:lnTo>
                  <a:lnTo>
                    <a:pt x="14869" y="13141"/>
                  </a:lnTo>
                  <a:cubicBezTo>
                    <a:pt x="14938" y="13203"/>
                    <a:pt x="15059" y="13310"/>
                    <a:pt x="15120" y="13382"/>
                  </a:cubicBezTo>
                  <a:cubicBezTo>
                    <a:pt x="15216" y="13494"/>
                    <a:pt x="15228" y="13567"/>
                    <a:pt x="15355" y="13641"/>
                  </a:cubicBezTo>
                  <a:lnTo>
                    <a:pt x="15355" y="13351"/>
                  </a:lnTo>
                  <a:lnTo>
                    <a:pt x="15356" y="3579"/>
                  </a:lnTo>
                  <a:cubicBezTo>
                    <a:pt x="15389" y="3368"/>
                    <a:pt x="16692" y="2557"/>
                    <a:pt x="16823" y="2506"/>
                  </a:cubicBezTo>
                  <a:lnTo>
                    <a:pt x="17427" y="2156"/>
                  </a:lnTo>
                  <a:cubicBezTo>
                    <a:pt x="18212" y="1819"/>
                    <a:pt x="19034" y="1412"/>
                    <a:pt x="19950" y="1280"/>
                  </a:cubicBezTo>
                  <a:cubicBezTo>
                    <a:pt x="20273" y="1106"/>
                    <a:pt x="22226" y="982"/>
                    <a:pt x="22702" y="997"/>
                  </a:cubicBezTo>
                  <a:cubicBezTo>
                    <a:pt x="23757" y="1030"/>
                    <a:pt x="24520" y="1131"/>
                    <a:pt x="25524" y="1286"/>
                  </a:cubicBezTo>
                  <a:cubicBezTo>
                    <a:pt x="25708" y="1359"/>
                    <a:pt x="26936" y="1589"/>
                    <a:pt x="27155" y="1745"/>
                  </a:cubicBezTo>
                  <a:lnTo>
                    <a:pt x="27156" y="8296"/>
                  </a:lnTo>
                  <a:lnTo>
                    <a:pt x="29138" y="8296"/>
                  </a:lnTo>
                  <a:lnTo>
                    <a:pt x="29140" y="7427"/>
                  </a:lnTo>
                  <a:lnTo>
                    <a:pt x="29140" y="7105"/>
                  </a:lnTo>
                  <a:cubicBezTo>
                    <a:pt x="29126" y="6463"/>
                    <a:pt x="29141" y="5810"/>
                    <a:pt x="29138" y="5167"/>
                  </a:cubicBezTo>
                  <a:cubicBezTo>
                    <a:pt x="29137" y="4850"/>
                    <a:pt x="29138" y="4531"/>
                    <a:pt x="29140" y="4214"/>
                  </a:cubicBezTo>
                  <a:cubicBezTo>
                    <a:pt x="29142" y="3685"/>
                    <a:pt x="29163" y="3759"/>
                    <a:pt x="28991" y="3377"/>
                  </a:cubicBezTo>
                  <a:cubicBezTo>
                    <a:pt x="28873" y="3324"/>
                    <a:pt x="28737" y="3214"/>
                    <a:pt x="28543" y="3134"/>
                  </a:cubicBezTo>
                  <a:cubicBezTo>
                    <a:pt x="28363" y="3060"/>
                    <a:pt x="28194" y="3022"/>
                    <a:pt x="27994" y="2973"/>
                  </a:cubicBezTo>
                  <a:lnTo>
                    <a:pt x="27993" y="1505"/>
                  </a:lnTo>
                  <a:lnTo>
                    <a:pt x="27993" y="1219"/>
                  </a:lnTo>
                  <a:lnTo>
                    <a:pt x="28011" y="1129"/>
                  </a:lnTo>
                  <a:cubicBezTo>
                    <a:pt x="27776" y="1067"/>
                    <a:pt x="27474" y="942"/>
                    <a:pt x="27222" y="859"/>
                  </a:cubicBezTo>
                  <a:cubicBezTo>
                    <a:pt x="27035" y="797"/>
                    <a:pt x="26540" y="679"/>
                    <a:pt x="26452" y="636"/>
                  </a:cubicBezTo>
                  <a:cubicBezTo>
                    <a:pt x="25600" y="487"/>
                    <a:pt x="24877" y="308"/>
                    <a:pt x="23972" y="222"/>
                  </a:cubicBezTo>
                  <a:cubicBezTo>
                    <a:pt x="22277" y="61"/>
                    <a:pt x="20463" y="208"/>
                    <a:pt x="18855" y="685"/>
                  </a:cubicBezTo>
                  <a:cubicBezTo>
                    <a:pt x="17821" y="993"/>
                    <a:pt x="17553" y="1227"/>
                    <a:pt x="16812" y="1514"/>
                  </a:cubicBezTo>
                  <a:cubicBezTo>
                    <a:pt x="16706" y="1586"/>
                    <a:pt x="16266" y="1785"/>
                    <a:pt x="16210" y="1888"/>
                  </a:cubicBezTo>
                  <a:cubicBezTo>
                    <a:pt x="15959" y="1985"/>
                    <a:pt x="15626" y="2255"/>
                    <a:pt x="15421" y="2401"/>
                  </a:cubicBezTo>
                  <a:cubicBezTo>
                    <a:pt x="15283" y="2500"/>
                    <a:pt x="15185" y="2568"/>
                    <a:pt x="15056" y="2672"/>
                  </a:cubicBezTo>
                  <a:cubicBezTo>
                    <a:pt x="14935" y="2770"/>
                    <a:pt x="14844" y="2844"/>
                    <a:pt x="14729" y="2929"/>
                  </a:cubicBezTo>
                  <a:cubicBezTo>
                    <a:pt x="14630" y="2862"/>
                    <a:pt x="14599" y="2839"/>
                    <a:pt x="14496" y="2754"/>
                  </a:cubicBezTo>
                  <a:cubicBezTo>
                    <a:pt x="14070" y="2399"/>
                    <a:pt x="13286" y="1874"/>
                    <a:pt x="12811" y="1616"/>
                  </a:cubicBezTo>
                  <a:cubicBezTo>
                    <a:pt x="10171" y="184"/>
                    <a:pt x="7698" y="0"/>
                    <a:pt x="4688" y="3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ED3B6A0B-BFF9-47B0-B83F-9BD8568F8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32390" y="3901514"/>
              <a:ext cx="1414463" cy="2106613"/>
            </a:xfrm>
            <a:custGeom>
              <a:avLst/>
              <a:gdLst>
                <a:gd name="T0" fmla="*/ 6279 w 13247"/>
                <a:gd name="T1" fmla="*/ 18352 h 19869"/>
                <a:gd name="T2" fmla="*/ 7525 w 13247"/>
                <a:gd name="T3" fmla="*/ 18114 h 19869"/>
                <a:gd name="T4" fmla="*/ 7037 w 13247"/>
                <a:gd name="T5" fmla="*/ 18852 h 19869"/>
                <a:gd name="T6" fmla="*/ 6279 w 13247"/>
                <a:gd name="T7" fmla="*/ 18352 h 19869"/>
                <a:gd name="T8" fmla="*/ 11004 w 13247"/>
                <a:gd name="T9" fmla="*/ 1913 h 19869"/>
                <a:gd name="T10" fmla="*/ 11272 w 13247"/>
                <a:gd name="T11" fmla="*/ 1918 h 19869"/>
                <a:gd name="T12" fmla="*/ 11330 w 13247"/>
                <a:gd name="T13" fmla="*/ 2021 h 19869"/>
                <a:gd name="T14" fmla="*/ 11334 w 13247"/>
                <a:gd name="T15" fmla="*/ 5582 h 19869"/>
                <a:gd name="T16" fmla="*/ 11334 w 13247"/>
                <a:gd name="T17" fmla="*/ 9251 h 19869"/>
                <a:gd name="T18" fmla="*/ 11325 w 13247"/>
                <a:gd name="T19" fmla="*/ 16571 h 19869"/>
                <a:gd name="T20" fmla="*/ 1932 w 13247"/>
                <a:gd name="T21" fmla="*/ 16571 h 19869"/>
                <a:gd name="T22" fmla="*/ 1915 w 13247"/>
                <a:gd name="T23" fmla="*/ 9251 h 19869"/>
                <a:gd name="T24" fmla="*/ 1915 w 13247"/>
                <a:gd name="T25" fmla="*/ 1913 h 19869"/>
                <a:gd name="T26" fmla="*/ 11004 w 13247"/>
                <a:gd name="T27" fmla="*/ 1913 h 19869"/>
                <a:gd name="T28" fmla="*/ 13247 w 13247"/>
                <a:gd name="T29" fmla="*/ 19868 h 19869"/>
                <a:gd name="T30" fmla="*/ 13242 w 13247"/>
                <a:gd name="T31" fmla="*/ 0 h 19869"/>
                <a:gd name="T32" fmla="*/ 0 w 13247"/>
                <a:gd name="T33" fmla="*/ 0 h 19869"/>
                <a:gd name="T34" fmla="*/ 1 w 13247"/>
                <a:gd name="T35" fmla="*/ 19869 h 19869"/>
                <a:gd name="T36" fmla="*/ 13247 w 13247"/>
                <a:gd name="T37" fmla="*/ 19868 h 19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47" h="19869">
                  <a:moveTo>
                    <a:pt x="6279" y="18352"/>
                  </a:moveTo>
                  <a:cubicBezTo>
                    <a:pt x="6113" y="17520"/>
                    <a:pt x="7386" y="17325"/>
                    <a:pt x="7525" y="18114"/>
                  </a:cubicBezTo>
                  <a:cubicBezTo>
                    <a:pt x="7590" y="18483"/>
                    <a:pt x="7331" y="18794"/>
                    <a:pt x="7037" y="18852"/>
                  </a:cubicBezTo>
                  <a:cubicBezTo>
                    <a:pt x="6627" y="18933"/>
                    <a:pt x="6340" y="18659"/>
                    <a:pt x="6279" y="18352"/>
                  </a:cubicBezTo>
                  <a:close/>
                  <a:moveTo>
                    <a:pt x="11004" y="1913"/>
                  </a:moveTo>
                  <a:lnTo>
                    <a:pt x="11272" y="1918"/>
                  </a:lnTo>
                  <a:cubicBezTo>
                    <a:pt x="11368" y="1985"/>
                    <a:pt x="11300" y="1904"/>
                    <a:pt x="11330" y="2021"/>
                  </a:cubicBezTo>
                  <a:lnTo>
                    <a:pt x="11334" y="5582"/>
                  </a:lnTo>
                  <a:cubicBezTo>
                    <a:pt x="11332" y="6805"/>
                    <a:pt x="11333" y="8028"/>
                    <a:pt x="11334" y="9251"/>
                  </a:cubicBezTo>
                  <a:cubicBezTo>
                    <a:pt x="11334" y="9841"/>
                    <a:pt x="11366" y="16161"/>
                    <a:pt x="11325" y="16571"/>
                  </a:cubicBezTo>
                  <a:lnTo>
                    <a:pt x="1932" y="16571"/>
                  </a:lnTo>
                  <a:cubicBezTo>
                    <a:pt x="1875" y="16332"/>
                    <a:pt x="1915" y="9688"/>
                    <a:pt x="1915" y="9251"/>
                  </a:cubicBezTo>
                  <a:cubicBezTo>
                    <a:pt x="1912" y="6818"/>
                    <a:pt x="1869" y="4341"/>
                    <a:pt x="1915" y="1913"/>
                  </a:cubicBezTo>
                  <a:lnTo>
                    <a:pt x="11004" y="1913"/>
                  </a:lnTo>
                  <a:close/>
                  <a:moveTo>
                    <a:pt x="13247" y="19868"/>
                  </a:moveTo>
                  <a:lnTo>
                    <a:pt x="13242" y="0"/>
                  </a:lnTo>
                  <a:lnTo>
                    <a:pt x="0" y="0"/>
                  </a:lnTo>
                  <a:lnTo>
                    <a:pt x="1" y="19869"/>
                  </a:lnTo>
                  <a:lnTo>
                    <a:pt x="13247" y="198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E181D29B-EE6E-4B27-8629-0C10547D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828" y="3653864"/>
              <a:ext cx="955675" cy="222250"/>
            </a:xfrm>
            <a:custGeom>
              <a:avLst/>
              <a:gdLst>
                <a:gd name="T0" fmla="*/ 0 w 8941"/>
                <a:gd name="T1" fmla="*/ 451 h 2108"/>
                <a:gd name="T2" fmla="*/ 180 w 8941"/>
                <a:gd name="T3" fmla="*/ 1085 h 2108"/>
                <a:gd name="T4" fmla="*/ 2366 w 8941"/>
                <a:gd name="T5" fmla="*/ 764 h 2108"/>
                <a:gd name="T6" fmla="*/ 4770 w 8941"/>
                <a:gd name="T7" fmla="*/ 901 h 2108"/>
                <a:gd name="T8" fmla="*/ 8177 w 8941"/>
                <a:gd name="T9" fmla="*/ 1908 h 2108"/>
                <a:gd name="T10" fmla="*/ 8619 w 8941"/>
                <a:gd name="T11" fmla="*/ 2108 h 2108"/>
                <a:gd name="T12" fmla="*/ 8941 w 8941"/>
                <a:gd name="T13" fmla="*/ 1505 h 2108"/>
                <a:gd name="T14" fmla="*/ 7033 w 8941"/>
                <a:gd name="T15" fmla="*/ 724 h 2108"/>
                <a:gd name="T16" fmla="*/ 2330 w 8941"/>
                <a:gd name="T17" fmla="*/ 74 h 2108"/>
                <a:gd name="T18" fmla="*/ 0 w 8941"/>
                <a:gd name="T19" fmla="*/ 451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1" h="2108">
                  <a:moveTo>
                    <a:pt x="0" y="451"/>
                  </a:moveTo>
                  <a:cubicBezTo>
                    <a:pt x="27" y="635"/>
                    <a:pt x="85" y="938"/>
                    <a:pt x="180" y="1085"/>
                  </a:cubicBezTo>
                  <a:cubicBezTo>
                    <a:pt x="1029" y="972"/>
                    <a:pt x="1124" y="826"/>
                    <a:pt x="2366" y="764"/>
                  </a:cubicBezTo>
                  <a:cubicBezTo>
                    <a:pt x="3174" y="724"/>
                    <a:pt x="3992" y="781"/>
                    <a:pt x="4770" y="901"/>
                  </a:cubicBezTo>
                  <a:cubicBezTo>
                    <a:pt x="5932" y="1080"/>
                    <a:pt x="7110" y="1437"/>
                    <a:pt x="8177" y="1908"/>
                  </a:cubicBezTo>
                  <a:cubicBezTo>
                    <a:pt x="8350" y="1984"/>
                    <a:pt x="8446" y="2064"/>
                    <a:pt x="8619" y="2108"/>
                  </a:cubicBezTo>
                  <a:lnTo>
                    <a:pt x="8941" y="1505"/>
                  </a:lnTo>
                  <a:cubicBezTo>
                    <a:pt x="8252" y="1222"/>
                    <a:pt x="7880" y="975"/>
                    <a:pt x="7033" y="724"/>
                  </a:cubicBezTo>
                  <a:cubicBezTo>
                    <a:pt x="5396" y="238"/>
                    <a:pt x="4078" y="0"/>
                    <a:pt x="2330" y="74"/>
                  </a:cubicBezTo>
                  <a:cubicBezTo>
                    <a:pt x="1841" y="95"/>
                    <a:pt x="308" y="259"/>
                    <a:pt x="0" y="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58">
              <a:extLst>
                <a:ext uri="{FF2B5EF4-FFF2-40B4-BE49-F238E27FC236}">
                  <a16:creationId xmlns:a16="http://schemas.microsoft.com/office/drawing/2014/main" id="{4044DE0F-9EE9-459C-9268-06C523434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828" y="3256989"/>
              <a:ext cx="954088" cy="219075"/>
            </a:xfrm>
            <a:custGeom>
              <a:avLst/>
              <a:gdLst>
                <a:gd name="T0" fmla="*/ 41 w 8930"/>
                <a:gd name="T1" fmla="*/ 628 h 2074"/>
                <a:gd name="T2" fmla="*/ 118 w 8930"/>
                <a:gd name="T3" fmla="*/ 897 h 2074"/>
                <a:gd name="T4" fmla="*/ 155 w 8930"/>
                <a:gd name="T5" fmla="*/ 1050 h 2074"/>
                <a:gd name="T6" fmla="*/ 2331 w 8930"/>
                <a:gd name="T7" fmla="*/ 733 h 2074"/>
                <a:gd name="T8" fmla="*/ 8175 w 8930"/>
                <a:gd name="T9" fmla="*/ 1876 h 2074"/>
                <a:gd name="T10" fmla="*/ 8620 w 8930"/>
                <a:gd name="T11" fmla="*/ 2074 h 2074"/>
                <a:gd name="T12" fmla="*/ 8930 w 8930"/>
                <a:gd name="T13" fmla="*/ 1474 h 2074"/>
                <a:gd name="T14" fmla="*/ 8138 w 8930"/>
                <a:gd name="T15" fmla="*/ 1103 h 2074"/>
                <a:gd name="T16" fmla="*/ 5437 w 8930"/>
                <a:gd name="T17" fmla="*/ 273 h 2074"/>
                <a:gd name="T18" fmla="*/ 2614 w 8930"/>
                <a:gd name="T19" fmla="*/ 29 h 2074"/>
                <a:gd name="T20" fmla="*/ 0 w 8930"/>
                <a:gd name="T21" fmla="*/ 417 h 2074"/>
                <a:gd name="T22" fmla="*/ 41 w 8930"/>
                <a:gd name="T23" fmla="*/ 628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30" h="2074">
                  <a:moveTo>
                    <a:pt x="41" y="628"/>
                  </a:moveTo>
                  <a:lnTo>
                    <a:pt x="118" y="897"/>
                  </a:lnTo>
                  <a:lnTo>
                    <a:pt x="155" y="1050"/>
                  </a:lnTo>
                  <a:cubicBezTo>
                    <a:pt x="436" y="1037"/>
                    <a:pt x="1333" y="784"/>
                    <a:pt x="2331" y="733"/>
                  </a:cubicBezTo>
                  <a:cubicBezTo>
                    <a:pt x="4356" y="628"/>
                    <a:pt x="6351" y="1080"/>
                    <a:pt x="8175" y="1876"/>
                  </a:cubicBezTo>
                  <a:cubicBezTo>
                    <a:pt x="8332" y="1945"/>
                    <a:pt x="8465" y="2034"/>
                    <a:pt x="8620" y="2074"/>
                  </a:cubicBezTo>
                  <a:cubicBezTo>
                    <a:pt x="8697" y="1867"/>
                    <a:pt x="8860" y="1692"/>
                    <a:pt x="8930" y="1474"/>
                  </a:cubicBezTo>
                  <a:cubicBezTo>
                    <a:pt x="8665" y="1365"/>
                    <a:pt x="8413" y="1225"/>
                    <a:pt x="8138" y="1103"/>
                  </a:cubicBezTo>
                  <a:cubicBezTo>
                    <a:pt x="7234" y="702"/>
                    <a:pt x="6393" y="514"/>
                    <a:pt x="5437" y="273"/>
                  </a:cubicBezTo>
                  <a:cubicBezTo>
                    <a:pt x="4474" y="125"/>
                    <a:pt x="3643" y="0"/>
                    <a:pt x="2614" y="29"/>
                  </a:cubicBezTo>
                  <a:cubicBezTo>
                    <a:pt x="2076" y="45"/>
                    <a:pt x="346" y="209"/>
                    <a:pt x="0" y="417"/>
                  </a:cubicBezTo>
                  <a:lnTo>
                    <a:pt x="41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59">
              <a:extLst>
                <a:ext uri="{FF2B5EF4-FFF2-40B4-BE49-F238E27FC236}">
                  <a16:creationId xmlns:a16="http://schemas.microsoft.com/office/drawing/2014/main" id="{1A39E649-83ED-44BA-BBC3-F01549ABD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828" y="3863414"/>
              <a:ext cx="955675" cy="225425"/>
            </a:xfrm>
            <a:custGeom>
              <a:avLst/>
              <a:gdLst>
                <a:gd name="T0" fmla="*/ 0 w 8944"/>
                <a:gd name="T1" fmla="*/ 440 h 2130"/>
                <a:gd name="T2" fmla="*/ 158 w 8944"/>
                <a:gd name="T3" fmla="*/ 1102 h 2130"/>
                <a:gd name="T4" fmla="*/ 1205 w 8944"/>
                <a:gd name="T5" fmla="*/ 899 h 2130"/>
                <a:gd name="T6" fmla="*/ 2344 w 8944"/>
                <a:gd name="T7" fmla="*/ 783 h 2130"/>
                <a:gd name="T8" fmla="*/ 4722 w 8944"/>
                <a:gd name="T9" fmla="*/ 910 h 2130"/>
                <a:gd name="T10" fmla="*/ 7711 w 8944"/>
                <a:gd name="T11" fmla="*/ 1731 h 2130"/>
                <a:gd name="T12" fmla="*/ 8614 w 8944"/>
                <a:gd name="T13" fmla="*/ 2130 h 2130"/>
                <a:gd name="T14" fmla="*/ 8944 w 8944"/>
                <a:gd name="T15" fmla="*/ 1525 h 2130"/>
                <a:gd name="T16" fmla="*/ 8020 w 8944"/>
                <a:gd name="T17" fmla="*/ 1105 h 2130"/>
                <a:gd name="T18" fmla="*/ 2333 w 8944"/>
                <a:gd name="T19" fmla="*/ 90 h 2130"/>
                <a:gd name="T20" fmla="*/ 0 w 8944"/>
                <a:gd name="T21" fmla="*/ 440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44" h="2130">
                  <a:moveTo>
                    <a:pt x="0" y="440"/>
                  </a:moveTo>
                  <a:lnTo>
                    <a:pt x="158" y="1102"/>
                  </a:lnTo>
                  <a:cubicBezTo>
                    <a:pt x="407" y="1090"/>
                    <a:pt x="904" y="948"/>
                    <a:pt x="1205" y="899"/>
                  </a:cubicBezTo>
                  <a:cubicBezTo>
                    <a:pt x="1574" y="839"/>
                    <a:pt x="1958" y="801"/>
                    <a:pt x="2344" y="783"/>
                  </a:cubicBezTo>
                  <a:cubicBezTo>
                    <a:pt x="3132" y="744"/>
                    <a:pt x="3966" y="787"/>
                    <a:pt x="4722" y="910"/>
                  </a:cubicBezTo>
                  <a:cubicBezTo>
                    <a:pt x="5790" y="1083"/>
                    <a:pt x="6739" y="1337"/>
                    <a:pt x="7711" y="1731"/>
                  </a:cubicBezTo>
                  <a:cubicBezTo>
                    <a:pt x="8003" y="1850"/>
                    <a:pt x="8343" y="2035"/>
                    <a:pt x="8614" y="2130"/>
                  </a:cubicBezTo>
                  <a:lnTo>
                    <a:pt x="8944" y="1525"/>
                  </a:lnTo>
                  <a:cubicBezTo>
                    <a:pt x="8650" y="1408"/>
                    <a:pt x="8332" y="1232"/>
                    <a:pt x="8020" y="1105"/>
                  </a:cubicBezTo>
                  <a:cubicBezTo>
                    <a:pt x="6238" y="375"/>
                    <a:pt x="4288" y="0"/>
                    <a:pt x="2333" y="90"/>
                  </a:cubicBezTo>
                  <a:cubicBezTo>
                    <a:pt x="1095" y="148"/>
                    <a:pt x="925" y="306"/>
                    <a:pt x="0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60">
              <a:extLst>
                <a:ext uri="{FF2B5EF4-FFF2-40B4-BE49-F238E27FC236}">
                  <a16:creationId xmlns:a16="http://schemas.microsoft.com/office/drawing/2014/main" id="{A6076081-D209-482F-AD35-3CB96B5C6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240" y="4473014"/>
              <a:ext cx="955675" cy="219075"/>
            </a:xfrm>
            <a:custGeom>
              <a:avLst/>
              <a:gdLst>
                <a:gd name="T0" fmla="*/ 8495 w 8940"/>
                <a:gd name="T1" fmla="*/ 1244 h 2063"/>
                <a:gd name="T2" fmla="*/ 7843 w 8940"/>
                <a:gd name="T3" fmla="*/ 930 h 2063"/>
                <a:gd name="T4" fmla="*/ 7562 w 8940"/>
                <a:gd name="T5" fmla="*/ 849 h 2063"/>
                <a:gd name="T6" fmla="*/ 6939 w 8940"/>
                <a:gd name="T7" fmla="*/ 611 h 2063"/>
                <a:gd name="T8" fmla="*/ 6151 w 8940"/>
                <a:gd name="T9" fmla="*/ 417 h 2063"/>
                <a:gd name="T10" fmla="*/ 5395 w 8940"/>
                <a:gd name="T11" fmla="*/ 221 h 2063"/>
                <a:gd name="T12" fmla="*/ 4073 w 8940"/>
                <a:gd name="T13" fmla="*/ 60 h 2063"/>
                <a:gd name="T14" fmla="*/ 2627 w 8940"/>
                <a:gd name="T15" fmla="*/ 11 h 2063"/>
                <a:gd name="T16" fmla="*/ 0 w 8940"/>
                <a:gd name="T17" fmla="*/ 375 h 2063"/>
                <a:gd name="T18" fmla="*/ 179 w 8940"/>
                <a:gd name="T19" fmla="*/ 1044 h 2063"/>
                <a:gd name="T20" fmla="*/ 4768 w 8940"/>
                <a:gd name="T21" fmla="*/ 847 h 2063"/>
                <a:gd name="T22" fmla="*/ 8616 w 8940"/>
                <a:gd name="T23" fmla="*/ 2063 h 2063"/>
                <a:gd name="T24" fmla="*/ 8940 w 8940"/>
                <a:gd name="T25" fmla="*/ 1456 h 2063"/>
                <a:gd name="T26" fmla="*/ 8495 w 8940"/>
                <a:gd name="T27" fmla="*/ 1244 h 2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40" h="2063">
                  <a:moveTo>
                    <a:pt x="8495" y="1244"/>
                  </a:moveTo>
                  <a:cubicBezTo>
                    <a:pt x="8266" y="1113"/>
                    <a:pt x="7976" y="1047"/>
                    <a:pt x="7843" y="930"/>
                  </a:cubicBezTo>
                  <a:cubicBezTo>
                    <a:pt x="7741" y="931"/>
                    <a:pt x="7655" y="890"/>
                    <a:pt x="7562" y="849"/>
                  </a:cubicBezTo>
                  <a:cubicBezTo>
                    <a:pt x="7392" y="801"/>
                    <a:pt x="7050" y="708"/>
                    <a:pt x="6939" y="611"/>
                  </a:cubicBezTo>
                  <a:cubicBezTo>
                    <a:pt x="6758" y="628"/>
                    <a:pt x="6368" y="471"/>
                    <a:pt x="6151" y="417"/>
                  </a:cubicBezTo>
                  <a:cubicBezTo>
                    <a:pt x="5989" y="376"/>
                    <a:pt x="5479" y="295"/>
                    <a:pt x="5395" y="221"/>
                  </a:cubicBezTo>
                  <a:cubicBezTo>
                    <a:pt x="5138" y="239"/>
                    <a:pt x="4414" y="91"/>
                    <a:pt x="4073" y="60"/>
                  </a:cubicBezTo>
                  <a:cubicBezTo>
                    <a:pt x="3589" y="17"/>
                    <a:pt x="3120" y="0"/>
                    <a:pt x="2627" y="11"/>
                  </a:cubicBezTo>
                  <a:cubicBezTo>
                    <a:pt x="1234" y="42"/>
                    <a:pt x="1117" y="203"/>
                    <a:pt x="0" y="375"/>
                  </a:cubicBezTo>
                  <a:lnTo>
                    <a:pt x="179" y="1044"/>
                  </a:lnTo>
                  <a:cubicBezTo>
                    <a:pt x="1907" y="713"/>
                    <a:pt x="2906" y="553"/>
                    <a:pt x="4768" y="847"/>
                  </a:cubicBezTo>
                  <a:cubicBezTo>
                    <a:pt x="6083" y="1055"/>
                    <a:pt x="7584" y="1512"/>
                    <a:pt x="8616" y="2063"/>
                  </a:cubicBezTo>
                  <a:cubicBezTo>
                    <a:pt x="8722" y="1871"/>
                    <a:pt x="8872" y="1672"/>
                    <a:pt x="8940" y="1456"/>
                  </a:cubicBezTo>
                  <a:lnTo>
                    <a:pt x="8495" y="1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61">
              <a:extLst>
                <a:ext uri="{FF2B5EF4-FFF2-40B4-BE49-F238E27FC236}">
                  <a16:creationId xmlns:a16="http://schemas.microsoft.com/office/drawing/2014/main" id="{7621D60A-A59B-49F5-ADD1-D4C78F23E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240" y="4052327"/>
              <a:ext cx="954088" cy="233363"/>
            </a:xfrm>
            <a:custGeom>
              <a:avLst/>
              <a:gdLst>
                <a:gd name="T0" fmla="*/ 194 w 8935"/>
                <a:gd name="T1" fmla="*/ 1177 h 2201"/>
                <a:gd name="T2" fmla="*/ 1264 w 8935"/>
                <a:gd name="T3" fmla="*/ 969 h 2201"/>
                <a:gd name="T4" fmla="*/ 2415 w 8935"/>
                <a:gd name="T5" fmla="*/ 856 h 2201"/>
                <a:gd name="T6" fmla="*/ 8209 w 8935"/>
                <a:gd name="T7" fmla="*/ 2007 h 2201"/>
                <a:gd name="T8" fmla="*/ 8630 w 8935"/>
                <a:gd name="T9" fmla="*/ 2201 h 2201"/>
                <a:gd name="T10" fmla="*/ 8935 w 8935"/>
                <a:gd name="T11" fmla="*/ 1624 h 2201"/>
                <a:gd name="T12" fmla="*/ 7033 w 8935"/>
                <a:gd name="T13" fmla="*/ 818 h 2201"/>
                <a:gd name="T14" fmla="*/ 4866 w 8935"/>
                <a:gd name="T15" fmla="*/ 302 h 2201"/>
                <a:gd name="T16" fmla="*/ 0 w 8935"/>
                <a:gd name="T17" fmla="*/ 523 h 2201"/>
                <a:gd name="T18" fmla="*/ 194 w 8935"/>
                <a:gd name="T19" fmla="*/ 1177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5" h="2201">
                  <a:moveTo>
                    <a:pt x="194" y="1177"/>
                  </a:moveTo>
                  <a:cubicBezTo>
                    <a:pt x="493" y="1146"/>
                    <a:pt x="931" y="1024"/>
                    <a:pt x="1264" y="969"/>
                  </a:cubicBezTo>
                  <a:cubicBezTo>
                    <a:pt x="1642" y="907"/>
                    <a:pt x="2024" y="873"/>
                    <a:pt x="2415" y="856"/>
                  </a:cubicBezTo>
                  <a:cubicBezTo>
                    <a:pt x="4366" y="774"/>
                    <a:pt x="6449" y="1220"/>
                    <a:pt x="8209" y="2007"/>
                  </a:cubicBezTo>
                  <a:cubicBezTo>
                    <a:pt x="8373" y="2080"/>
                    <a:pt x="8462" y="2162"/>
                    <a:pt x="8630" y="2201"/>
                  </a:cubicBezTo>
                  <a:lnTo>
                    <a:pt x="8935" y="1624"/>
                  </a:lnTo>
                  <a:cubicBezTo>
                    <a:pt x="8758" y="1413"/>
                    <a:pt x="7399" y="940"/>
                    <a:pt x="7033" y="818"/>
                  </a:cubicBezTo>
                  <a:cubicBezTo>
                    <a:pt x="6375" y="597"/>
                    <a:pt x="5596" y="408"/>
                    <a:pt x="4866" y="302"/>
                  </a:cubicBezTo>
                  <a:cubicBezTo>
                    <a:pt x="2793" y="0"/>
                    <a:pt x="1921" y="166"/>
                    <a:pt x="0" y="523"/>
                  </a:cubicBezTo>
                  <a:lnTo>
                    <a:pt x="194" y="1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62">
              <a:extLst>
                <a:ext uri="{FF2B5EF4-FFF2-40B4-BE49-F238E27FC236}">
                  <a16:creationId xmlns:a16="http://schemas.microsoft.com/office/drawing/2014/main" id="{F73E5B88-2421-4F28-A5B4-79B5B510D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6828" y="3463364"/>
              <a:ext cx="954088" cy="220663"/>
            </a:xfrm>
            <a:custGeom>
              <a:avLst/>
              <a:gdLst>
                <a:gd name="T0" fmla="*/ 0 w 8941"/>
                <a:gd name="T1" fmla="*/ 385 h 2074"/>
                <a:gd name="T2" fmla="*/ 163 w 8941"/>
                <a:gd name="T3" fmla="*/ 1036 h 2074"/>
                <a:gd name="T4" fmla="*/ 1499 w 8941"/>
                <a:gd name="T5" fmla="*/ 798 h 2074"/>
                <a:gd name="T6" fmla="*/ 7400 w 8941"/>
                <a:gd name="T7" fmla="*/ 1549 h 2074"/>
                <a:gd name="T8" fmla="*/ 8008 w 8941"/>
                <a:gd name="T9" fmla="*/ 1788 h 2074"/>
                <a:gd name="T10" fmla="*/ 8625 w 8941"/>
                <a:gd name="T11" fmla="*/ 2074 h 2074"/>
                <a:gd name="T12" fmla="*/ 8941 w 8941"/>
                <a:gd name="T13" fmla="*/ 1469 h 2074"/>
                <a:gd name="T14" fmla="*/ 4867 w 8941"/>
                <a:gd name="T15" fmla="*/ 168 h 2074"/>
                <a:gd name="T16" fmla="*/ 2338 w 8941"/>
                <a:gd name="T17" fmla="*/ 32 h 2074"/>
                <a:gd name="T18" fmla="*/ 0 w 8941"/>
                <a:gd name="T19" fmla="*/ 385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41" h="2074">
                  <a:moveTo>
                    <a:pt x="0" y="385"/>
                  </a:moveTo>
                  <a:lnTo>
                    <a:pt x="163" y="1036"/>
                  </a:lnTo>
                  <a:cubicBezTo>
                    <a:pt x="419" y="1037"/>
                    <a:pt x="1147" y="843"/>
                    <a:pt x="1499" y="798"/>
                  </a:cubicBezTo>
                  <a:cubicBezTo>
                    <a:pt x="3446" y="553"/>
                    <a:pt x="5607" y="848"/>
                    <a:pt x="7400" y="1549"/>
                  </a:cubicBezTo>
                  <a:cubicBezTo>
                    <a:pt x="7605" y="1629"/>
                    <a:pt x="7809" y="1702"/>
                    <a:pt x="8008" y="1788"/>
                  </a:cubicBezTo>
                  <a:cubicBezTo>
                    <a:pt x="8229" y="1885"/>
                    <a:pt x="8415" y="1987"/>
                    <a:pt x="8625" y="2074"/>
                  </a:cubicBezTo>
                  <a:lnTo>
                    <a:pt x="8941" y="1469"/>
                  </a:lnTo>
                  <a:cubicBezTo>
                    <a:pt x="7514" y="813"/>
                    <a:pt x="6525" y="415"/>
                    <a:pt x="4867" y="168"/>
                  </a:cubicBezTo>
                  <a:cubicBezTo>
                    <a:pt x="4001" y="39"/>
                    <a:pt x="3227" y="0"/>
                    <a:pt x="2338" y="32"/>
                  </a:cubicBezTo>
                  <a:cubicBezTo>
                    <a:pt x="1452" y="64"/>
                    <a:pt x="798" y="242"/>
                    <a:pt x="0" y="3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63">
              <a:extLst>
                <a:ext uri="{FF2B5EF4-FFF2-40B4-BE49-F238E27FC236}">
                  <a16:creationId xmlns:a16="http://schemas.microsoft.com/office/drawing/2014/main" id="{C0E47D66-A869-4B64-BD11-B97A5CFC5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240" y="4257114"/>
              <a:ext cx="955675" cy="231775"/>
            </a:xfrm>
            <a:custGeom>
              <a:avLst/>
              <a:gdLst>
                <a:gd name="T0" fmla="*/ 1651 w 8942"/>
                <a:gd name="T1" fmla="*/ 201 h 2185"/>
                <a:gd name="T2" fmla="*/ 405 w 8942"/>
                <a:gd name="T3" fmla="*/ 401 h 2185"/>
                <a:gd name="T4" fmla="*/ 158 w 8942"/>
                <a:gd name="T5" fmla="*/ 478 h 2185"/>
                <a:gd name="T6" fmla="*/ 0 w 8942"/>
                <a:gd name="T7" fmla="*/ 508 h 2185"/>
                <a:gd name="T8" fmla="*/ 194 w 8942"/>
                <a:gd name="T9" fmla="*/ 1156 h 2185"/>
                <a:gd name="T10" fmla="*/ 1450 w 8942"/>
                <a:gd name="T11" fmla="*/ 922 h 2185"/>
                <a:gd name="T12" fmla="*/ 5423 w 8942"/>
                <a:gd name="T13" fmla="*/ 1095 h 2185"/>
                <a:gd name="T14" fmla="*/ 8638 w 8942"/>
                <a:gd name="T15" fmla="*/ 2185 h 2185"/>
                <a:gd name="T16" fmla="*/ 8898 w 8942"/>
                <a:gd name="T17" fmla="*/ 1701 h 2185"/>
                <a:gd name="T18" fmla="*/ 8942 w 8942"/>
                <a:gd name="T19" fmla="*/ 1578 h 2185"/>
                <a:gd name="T20" fmla="*/ 8535 w 8942"/>
                <a:gd name="T21" fmla="*/ 1368 h 2185"/>
                <a:gd name="T22" fmla="*/ 7788 w 8942"/>
                <a:gd name="T23" fmla="*/ 1064 h 2185"/>
                <a:gd name="T24" fmla="*/ 1651 w 8942"/>
                <a:gd name="T25" fmla="*/ 201 h 2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42" h="2185">
                  <a:moveTo>
                    <a:pt x="1651" y="201"/>
                  </a:moveTo>
                  <a:lnTo>
                    <a:pt x="405" y="401"/>
                  </a:lnTo>
                  <a:lnTo>
                    <a:pt x="158" y="478"/>
                  </a:lnTo>
                  <a:lnTo>
                    <a:pt x="0" y="508"/>
                  </a:lnTo>
                  <a:lnTo>
                    <a:pt x="194" y="1156"/>
                  </a:lnTo>
                  <a:cubicBezTo>
                    <a:pt x="535" y="1129"/>
                    <a:pt x="1043" y="976"/>
                    <a:pt x="1450" y="922"/>
                  </a:cubicBezTo>
                  <a:cubicBezTo>
                    <a:pt x="2633" y="764"/>
                    <a:pt x="4328" y="800"/>
                    <a:pt x="5423" y="1095"/>
                  </a:cubicBezTo>
                  <a:cubicBezTo>
                    <a:pt x="6956" y="1334"/>
                    <a:pt x="8332" y="2109"/>
                    <a:pt x="8638" y="2185"/>
                  </a:cubicBezTo>
                  <a:cubicBezTo>
                    <a:pt x="8686" y="2043"/>
                    <a:pt x="8809" y="1836"/>
                    <a:pt x="8898" y="1701"/>
                  </a:cubicBezTo>
                  <a:lnTo>
                    <a:pt x="8942" y="1578"/>
                  </a:lnTo>
                  <a:lnTo>
                    <a:pt x="8535" y="1368"/>
                  </a:lnTo>
                  <a:cubicBezTo>
                    <a:pt x="8312" y="1305"/>
                    <a:pt x="8015" y="1151"/>
                    <a:pt x="7788" y="1064"/>
                  </a:cubicBezTo>
                  <a:cubicBezTo>
                    <a:pt x="5811" y="301"/>
                    <a:pt x="3804" y="0"/>
                    <a:pt x="1651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31C8D7D4-92BF-4923-84F4-E454E34D4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4653" y="5103252"/>
              <a:ext cx="784225" cy="71438"/>
            </a:xfrm>
            <a:custGeom>
              <a:avLst/>
              <a:gdLst>
                <a:gd name="T0" fmla="*/ 0 w 7342"/>
                <a:gd name="T1" fmla="*/ 150 h 673"/>
                <a:gd name="T2" fmla="*/ 5 w 7342"/>
                <a:gd name="T3" fmla="*/ 671 h 673"/>
                <a:gd name="T4" fmla="*/ 7335 w 7342"/>
                <a:gd name="T5" fmla="*/ 673 h 673"/>
                <a:gd name="T6" fmla="*/ 7342 w 7342"/>
                <a:gd name="T7" fmla="*/ 0 h 673"/>
                <a:gd name="T8" fmla="*/ 0 w 7342"/>
                <a:gd name="T9" fmla="*/ 0 h 673"/>
                <a:gd name="T10" fmla="*/ 0 w 7342"/>
                <a:gd name="T11" fmla="*/ 15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2" h="673">
                  <a:moveTo>
                    <a:pt x="0" y="150"/>
                  </a:moveTo>
                  <a:lnTo>
                    <a:pt x="5" y="671"/>
                  </a:lnTo>
                  <a:lnTo>
                    <a:pt x="7335" y="673"/>
                  </a:lnTo>
                  <a:lnTo>
                    <a:pt x="7342" y="0"/>
                  </a:lnTo>
                  <a:lnTo>
                    <a:pt x="0" y="0"/>
                  </a:lnTo>
                  <a:lnTo>
                    <a:pt x="0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65">
              <a:extLst>
                <a:ext uri="{FF2B5EF4-FFF2-40B4-BE49-F238E27FC236}">
                  <a16:creationId xmlns:a16="http://schemas.microsoft.com/office/drawing/2014/main" id="{0C6031A1-C6BC-43E1-85F6-A8A81BE90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5368364"/>
              <a:ext cx="785813" cy="71438"/>
            </a:xfrm>
            <a:custGeom>
              <a:avLst/>
              <a:gdLst>
                <a:gd name="T0" fmla="*/ 5 w 7343"/>
                <a:gd name="T1" fmla="*/ 671 h 671"/>
                <a:gd name="T2" fmla="*/ 7341 w 7343"/>
                <a:gd name="T3" fmla="*/ 671 h 671"/>
                <a:gd name="T4" fmla="*/ 7343 w 7343"/>
                <a:gd name="T5" fmla="*/ 0 h 671"/>
                <a:gd name="T6" fmla="*/ 0 w 7343"/>
                <a:gd name="T7" fmla="*/ 1 h 671"/>
                <a:gd name="T8" fmla="*/ 5 w 7343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3" h="671">
                  <a:moveTo>
                    <a:pt x="5" y="671"/>
                  </a:moveTo>
                  <a:lnTo>
                    <a:pt x="7341" y="671"/>
                  </a:lnTo>
                  <a:lnTo>
                    <a:pt x="7343" y="0"/>
                  </a:lnTo>
                  <a:lnTo>
                    <a:pt x="0" y="1"/>
                  </a:lnTo>
                  <a:lnTo>
                    <a:pt x="5" y="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66">
              <a:extLst>
                <a:ext uri="{FF2B5EF4-FFF2-40B4-BE49-F238E27FC236}">
                  <a16:creationId xmlns:a16="http://schemas.microsoft.com/office/drawing/2014/main" id="{813CB5F3-BED7-48EE-8F4E-C225CBB66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4404752"/>
              <a:ext cx="785813" cy="71438"/>
            </a:xfrm>
            <a:custGeom>
              <a:avLst/>
              <a:gdLst>
                <a:gd name="T0" fmla="*/ 6073 w 7341"/>
                <a:gd name="T1" fmla="*/ 2 h 673"/>
                <a:gd name="T2" fmla="*/ 5830 w 7341"/>
                <a:gd name="T3" fmla="*/ 1 h 673"/>
                <a:gd name="T4" fmla="*/ 5506 w 7341"/>
                <a:gd name="T5" fmla="*/ 1 h 673"/>
                <a:gd name="T6" fmla="*/ 5195 w 7341"/>
                <a:gd name="T7" fmla="*/ 1 h 673"/>
                <a:gd name="T8" fmla="*/ 4871 w 7341"/>
                <a:gd name="T9" fmla="*/ 1 h 673"/>
                <a:gd name="T10" fmla="*/ 4560 w 7341"/>
                <a:gd name="T11" fmla="*/ 1 h 673"/>
                <a:gd name="T12" fmla="*/ 4271 w 7341"/>
                <a:gd name="T13" fmla="*/ 1 h 673"/>
                <a:gd name="T14" fmla="*/ 3960 w 7341"/>
                <a:gd name="T15" fmla="*/ 1 h 673"/>
                <a:gd name="T16" fmla="*/ 3636 w 7341"/>
                <a:gd name="T17" fmla="*/ 1 h 673"/>
                <a:gd name="T18" fmla="*/ 3325 w 7341"/>
                <a:gd name="T19" fmla="*/ 1 h 673"/>
                <a:gd name="T20" fmla="*/ 3001 w 7341"/>
                <a:gd name="T21" fmla="*/ 1 h 673"/>
                <a:gd name="T22" fmla="*/ 2725 w 7341"/>
                <a:gd name="T23" fmla="*/ 1 h 673"/>
                <a:gd name="T24" fmla="*/ 2401 w 7341"/>
                <a:gd name="T25" fmla="*/ 1 h 673"/>
                <a:gd name="T26" fmla="*/ 2090 w 7341"/>
                <a:gd name="T27" fmla="*/ 1 h 673"/>
                <a:gd name="T28" fmla="*/ 1766 w 7341"/>
                <a:gd name="T29" fmla="*/ 1 h 673"/>
                <a:gd name="T30" fmla="*/ 1455 w 7341"/>
                <a:gd name="T31" fmla="*/ 1 h 673"/>
                <a:gd name="T32" fmla="*/ 1166 w 7341"/>
                <a:gd name="T33" fmla="*/ 1 h 673"/>
                <a:gd name="T34" fmla="*/ 887 w 7341"/>
                <a:gd name="T35" fmla="*/ 2 h 673"/>
                <a:gd name="T36" fmla="*/ 12 w 7341"/>
                <a:gd name="T37" fmla="*/ 2 h 673"/>
                <a:gd name="T38" fmla="*/ 0 w 7341"/>
                <a:gd name="T39" fmla="*/ 673 h 673"/>
                <a:gd name="T40" fmla="*/ 7341 w 7341"/>
                <a:gd name="T41" fmla="*/ 672 h 673"/>
                <a:gd name="T42" fmla="*/ 7339 w 7341"/>
                <a:gd name="T43" fmla="*/ 0 h 673"/>
                <a:gd name="T44" fmla="*/ 6073 w 7341"/>
                <a:gd name="T45" fmla="*/ 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41" h="673">
                  <a:moveTo>
                    <a:pt x="6073" y="2"/>
                  </a:moveTo>
                  <a:lnTo>
                    <a:pt x="5830" y="1"/>
                  </a:lnTo>
                  <a:lnTo>
                    <a:pt x="5506" y="1"/>
                  </a:lnTo>
                  <a:lnTo>
                    <a:pt x="5195" y="1"/>
                  </a:lnTo>
                  <a:lnTo>
                    <a:pt x="4871" y="1"/>
                  </a:lnTo>
                  <a:lnTo>
                    <a:pt x="4560" y="1"/>
                  </a:lnTo>
                  <a:lnTo>
                    <a:pt x="4271" y="1"/>
                  </a:lnTo>
                  <a:lnTo>
                    <a:pt x="3960" y="1"/>
                  </a:lnTo>
                  <a:lnTo>
                    <a:pt x="3636" y="1"/>
                  </a:lnTo>
                  <a:lnTo>
                    <a:pt x="3325" y="1"/>
                  </a:lnTo>
                  <a:lnTo>
                    <a:pt x="3001" y="1"/>
                  </a:lnTo>
                  <a:lnTo>
                    <a:pt x="2725" y="1"/>
                  </a:lnTo>
                  <a:lnTo>
                    <a:pt x="2401" y="1"/>
                  </a:lnTo>
                  <a:lnTo>
                    <a:pt x="2090" y="1"/>
                  </a:lnTo>
                  <a:lnTo>
                    <a:pt x="1766" y="1"/>
                  </a:lnTo>
                  <a:lnTo>
                    <a:pt x="1455" y="1"/>
                  </a:lnTo>
                  <a:lnTo>
                    <a:pt x="1166" y="1"/>
                  </a:lnTo>
                  <a:lnTo>
                    <a:pt x="887" y="2"/>
                  </a:lnTo>
                  <a:lnTo>
                    <a:pt x="12" y="2"/>
                  </a:lnTo>
                  <a:lnTo>
                    <a:pt x="0" y="673"/>
                  </a:lnTo>
                  <a:lnTo>
                    <a:pt x="7341" y="672"/>
                  </a:lnTo>
                  <a:lnTo>
                    <a:pt x="7339" y="0"/>
                  </a:lnTo>
                  <a:lnTo>
                    <a:pt x="607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67">
              <a:extLst>
                <a:ext uri="{FF2B5EF4-FFF2-40B4-BE49-F238E27FC236}">
                  <a16:creationId xmlns:a16="http://schemas.microsoft.com/office/drawing/2014/main" id="{24D9ED9A-3B6A-4F9D-A024-5B2B86F1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4555564"/>
              <a:ext cx="785813" cy="71438"/>
            </a:xfrm>
            <a:custGeom>
              <a:avLst/>
              <a:gdLst>
                <a:gd name="T0" fmla="*/ 0 w 7343"/>
                <a:gd name="T1" fmla="*/ 672 h 672"/>
                <a:gd name="T2" fmla="*/ 7343 w 7343"/>
                <a:gd name="T3" fmla="*/ 671 h 672"/>
                <a:gd name="T4" fmla="*/ 7340 w 7343"/>
                <a:gd name="T5" fmla="*/ 1 h 672"/>
                <a:gd name="T6" fmla="*/ 17 w 7343"/>
                <a:gd name="T7" fmla="*/ 0 h 672"/>
                <a:gd name="T8" fmla="*/ 0 w 7343"/>
                <a:gd name="T9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3" h="672">
                  <a:moveTo>
                    <a:pt x="0" y="672"/>
                  </a:moveTo>
                  <a:lnTo>
                    <a:pt x="7343" y="671"/>
                  </a:lnTo>
                  <a:lnTo>
                    <a:pt x="7340" y="1"/>
                  </a:lnTo>
                  <a:lnTo>
                    <a:pt x="17" y="0"/>
                  </a:lnTo>
                  <a:lnTo>
                    <a:pt x="0" y="6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68">
              <a:extLst>
                <a:ext uri="{FF2B5EF4-FFF2-40B4-BE49-F238E27FC236}">
                  <a16:creationId xmlns:a16="http://schemas.microsoft.com/office/drawing/2014/main" id="{72714A95-4025-4062-A015-26F8A485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4966727"/>
              <a:ext cx="785813" cy="71438"/>
            </a:xfrm>
            <a:custGeom>
              <a:avLst/>
              <a:gdLst>
                <a:gd name="T0" fmla="*/ 6730 w 7344"/>
                <a:gd name="T1" fmla="*/ 0 h 671"/>
                <a:gd name="T2" fmla="*/ 6424 w 7344"/>
                <a:gd name="T3" fmla="*/ 0 h 671"/>
                <a:gd name="T4" fmla="*/ 6113 w 7344"/>
                <a:gd name="T5" fmla="*/ 0 h 671"/>
                <a:gd name="T6" fmla="*/ 5824 w 7344"/>
                <a:gd name="T7" fmla="*/ 0 h 671"/>
                <a:gd name="T8" fmla="*/ 5513 w 7344"/>
                <a:gd name="T9" fmla="*/ 0 h 671"/>
                <a:gd name="T10" fmla="*/ 5189 w 7344"/>
                <a:gd name="T11" fmla="*/ 0 h 671"/>
                <a:gd name="T12" fmla="*/ 4878 w 7344"/>
                <a:gd name="T13" fmla="*/ 0 h 671"/>
                <a:gd name="T14" fmla="*/ 4554 w 7344"/>
                <a:gd name="T15" fmla="*/ 0 h 671"/>
                <a:gd name="T16" fmla="*/ 4278 w 7344"/>
                <a:gd name="T17" fmla="*/ 0 h 671"/>
                <a:gd name="T18" fmla="*/ 3954 w 7344"/>
                <a:gd name="T19" fmla="*/ 0 h 671"/>
                <a:gd name="T20" fmla="*/ 3643 w 7344"/>
                <a:gd name="T21" fmla="*/ 0 h 671"/>
                <a:gd name="T22" fmla="*/ 3319 w 7344"/>
                <a:gd name="T23" fmla="*/ 0 h 671"/>
                <a:gd name="T24" fmla="*/ 3008 w 7344"/>
                <a:gd name="T25" fmla="*/ 0 h 671"/>
                <a:gd name="T26" fmla="*/ 2720 w 7344"/>
                <a:gd name="T27" fmla="*/ 0 h 671"/>
                <a:gd name="T28" fmla="*/ 2409 w 7344"/>
                <a:gd name="T29" fmla="*/ 0 h 671"/>
                <a:gd name="T30" fmla="*/ 2085 w 7344"/>
                <a:gd name="T31" fmla="*/ 0 h 671"/>
                <a:gd name="T32" fmla="*/ 1774 w 7344"/>
                <a:gd name="T33" fmla="*/ 0 h 671"/>
                <a:gd name="T34" fmla="*/ 1450 w 7344"/>
                <a:gd name="T35" fmla="*/ 0 h 671"/>
                <a:gd name="T36" fmla="*/ 1174 w 7344"/>
                <a:gd name="T37" fmla="*/ 0 h 671"/>
                <a:gd name="T38" fmla="*/ 868 w 7344"/>
                <a:gd name="T39" fmla="*/ 0 h 671"/>
                <a:gd name="T40" fmla="*/ 521 w 7344"/>
                <a:gd name="T41" fmla="*/ 0 h 671"/>
                <a:gd name="T42" fmla="*/ 233 w 7344"/>
                <a:gd name="T43" fmla="*/ 0 h 671"/>
                <a:gd name="T44" fmla="*/ 13 w 7344"/>
                <a:gd name="T45" fmla="*/ 0 h 671"/>
                <a:gd name="T46" fmla="*/ 0 w 7344"/>
                <a:gd name="T47" fmla="*/ 671 h 671"/>
                <a:gd name="T48" fmla="*/ 7344 w 7344"/>
                <a:gd name="T49" fmla="*/ 671 h 671"/>
                <a:gd name="T50" fmla="*/ 7341 w 7344"/>
                <a:gd name="T51" fmla="*/ 1 h 671"/>
                <a:gd name="T52" fmla="*/ 6730 w 7344"/>
                <a:gd name="T53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4" h="671">
                  <a:moveTo>
                    <a:pt x="6730" y="0"/>
                  </a:moveTo>
                  <a:lnTo>
                    <a:pt x="6424" y="0"/>
                  </a:lnTo>
                  <a:lnTo>
                    <a:pt x="6113" y="0"/>
                  </a:lnTo>
                  <a:lnTo>
                    <a:pt x="5824" y="0"/>
                  </a:lnTo>
                  <a:lnTo>
                    <a:pt x="5513" y="0"/>
                  </a:lnTo>
                  <a:lnTo>
                    <a:pt x="5189" y="0"/>
                  </a:lnTo>
                  <a:lnTo>
                    <a:pt x="4878" y="0"/>
                  </a:lnTo>
                  <a:lnTo>
                    <a:pt x="4554" y="0"/>
                  </a:lnTo>
                  <a:lnTo>
                    <a:pt x="4278" y="0"/>
                  </a:lnTo>
                  <a:lnTo>
                    <a:pt x="3954" y="0"/>
                  </a:lnTo>
                  <a:lnTo>
                    <a:pt x="3643" y="0"/>
                  </a:lnTo>
                  <a:lnTo>
                    <a:pt x="3319" y="0"/>
                  </a:lnTo>
                  <a:lnTo>
                    <a:pt x="3008" y="0"/>
                  </a:lnTo>
                  <a:lnTo>
                    <a:pt x="2720" y="0"/>
                  </a:lnTo>
                  <a:lnTo>
                    <a:pt x="2409" y="0"/>
                  </a:lnTo>
                  <a:lnTo>
                    <a:pt x="2085" y="0"/>
                  </a:lnTo>
                  <a:lnTo>
                    <a:pt x="1774" y="0"/>
                  </a:lnTo>
                  <a:lnTo>
                    <a:pt x="1450" y="0"/>
                  </a:lnTo>
                  <a:lnTo>
                    <a:pt x="1174" y="0"/>
                  </a:lnTo>
                  <a:lnTo>
                    <a:pt x="868" y="0"/>
                  </a:lnTo>
                  <a:lnTo>
                    <a:pt x="521" y="0"/>
                  </a:lnTo>
                  <a:lnTo>
                    <a:pt x="233" y="0"/>
                  </a:lnTo>
                  <a:lnTo>
                    <a:pt x="13" y="0"/>
                  </a:lnTo>
                  <a:lnTo>
                    <a:pt x="0" y="671"/>
                  </a:lnTo>
                  <a:lnTo>
                    <a:pt x="7344" y="671"/>
                  </a:lnTo>
                  <a:lnTo>
                    <a:pt x="7341" y="1"/>
                  </a:lnTo>
                  <a:lnTo>
                    <a:pt x="67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69">
              <a:extLst>
                <a:ext uri="{FF2B5EF4-FFF2-40B4-BE49-F238E27FC236}">
                  <a16:creationId xmlns:a16="http://schemas.microsoft.com/office/drawing/2014/main" id="{599D4E94-BBF9-435A-BBF3-5ABB2093B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4830202"/>
              <a:ext cx="785813" cy="71438"/>
            </a:xfrm>
            <a:custGeom>
              <a:avLst/>
              <a:gdLst>
                <a:gd name="T0" fmla="*/ 887 w 7343"/>
                <a:gd name="T1" fmla="*/ 670 h 671"/>
                <a:gd name="T2" fmla="*/ 1166 w 7343"/>
                <a:gd name="T3" fmla="*/ 671 h 671"/>
                <a:gd name="T4" fmla="*/ 1455 w 7343"/>
                <a:gd name="T5" fmla="*/ 671 h 671"/>
                <a:gd name="T6" fmla="*/ 1766 w 7343"/>
                <a:gd name="T7" fmla="*/ 671 h 671"/>
                <a:gd name="T8" fmla="*/ 2090 w 7343"/>
                <a:gd name="T9" fmla="*/ 671 h 671"/>
                <a:gd name="T10" fmla="*/ 2401 w 7343"/>
                <a:gd name="T11" fmla="*/ 671 h 671"/>
                <a:gd name="T12" fmla="*/ 2725 w 7343"/>
                <a:gd name="T13" fmla="*/ 671 h 671"/>
                <a:gd name="T14" fmla="*/ 3001 w 7343"/>
                <a:gd name="T15" fmla="*/ 671 h 671"/>
                <a:gd name="T16" fmla="*/ 3325 w 7343"/>
                <a:gd name="T17" fmla="*/ 671 h 671"/>
                <a:gd name="T18" fmla="*/ 3636 w 7343"/>
                <a:gd name="T19" fmla="*/ 671 h 671"/>
                <a:gd name="T20" fmla="*/ 3960 w 7343"/>
                <a:gd name="T21" fmla="*/ 671 h 671"/>
                <a:gd name="T22" fmla="*/ 4271 w 7343"/>
                <a:gd name="T23" fmla="*/ 671 h 671"/>
                <a:gd name="T24" fmla="*/ 4560 w 7343"/>
                <a:gd name="T25" fmla="*/ 671 h 671"/>
                <a:gd name="T26" fmla="*/ 4871 w 7343"/>
                <a:gd name="T27" fmla="*/ 671 h 671"/>
                <a:gd name="T28" fmla="*/ 5195 w 7343"/>
                <a:gd name="T29" fmla="*/ 671 h 671"/>
                <a:gd name="T30" fmla="*/ 5506 w 7343"/>
                <a:gd name="T31" fmla="*/ 671 h 671"/>
                <a:gd name="T32" fmla="*/ 5830 w 7343"/>
                <a:gd name="T33" fmla="*/ 671 h 671"/>
                <a:gd name="T34" fmla="*/ 6105 w 7343"/>
                <a:gd name="T35" fmla="*/ 671 h 671"/>
                <a:gd name="T36" fmla="*/ 6411 w 7343"/>
                <a:gd name="T37" fmla="*/ 671 h 671"/>
                <a:gd name="T38" fmla="*/ 7337 w 7343"/>
                <a:gd name="T39" fmla="*/ 670 h 671"/>
                <a:gd name="T40" fmla="*/ 7343 w 7343"/>
                <a:gd name="T41" fmla="*/ 1 h 671"/>
                <a:gd name="T42" fmla="*/ 0 w 7343"/>
                <a:gd name="T43" fmla="*/ 0 h 671"/>
                <a:gd name="T44" fmla="*/ 1 w 7343"/>
                <a:gd name="T45" fmla="*/ 670 h 671"/>
                <a:gd name="T46" fmla="*/ 887 w 7343"/>
                <a:gd name="T47" fmla="*/ 67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43" h="671">
                  <a:moveTo>
                    <a:pt x="887" y="670"/>
                  </a:moveTo>
                  <a:lnTo>
                    <a:pt x="1166" y="671"/>
                  </a:lnTo>
                  <a:lnTo>
                    <a:pt x="1455" y="671"/>
                  </a:lnTo>
                  <a:lnTo>
                    <a:pt x="1766" y="671"/>
                  </a:lnTo>
                  <a:lnTo>
                    <a:pt x="2090" y="671"/>
                  </a:lnTo>
                  <a:lnTo>
                    <a:pt x="2401" y="671"/>
                  </a:lnTo>
                  <a:lnTo>
                    <a:pt x="2725" y="671"/>
                  </a:lnTo>
                  <a:lnTo>
                    <a:pt x="3001" y="671"/>
                  </a:lnTo>
                  <a:lnTo>
                    <a:pt x="3325" y="671"/>
                  </a:lnTo>
                  <a:lnTo>
                    <a:pt x="3636" y="671"/>
                  </a:lnTo>
                  <a:lnTo>
                    <a:pt x="3960" y="671"/>
                  </a:lnTo>
                  <a:lnTo>
                    <a:pt x="4271" y="671"/>
                  </a:lnTo>
                  <a:lnTo>
                    <a:pt x="4560" y="671"/>
                  </a:lnTo>
                  <a:lnTo>
                    <a:pt x="4871" y="671"/>
                  </a:lnTo>
                  <a:lnTo>
                    <a:pt x="5195" y="671"/>
                  </a:lnTo>
                  <a:lnTo>
                    <a:pt x="5506" y="671"/>
                  </a:lnTo>
                  <a:lnTo>
                    <a:pt x="5830" y="671"/>
                  </a:lnTo>
                  <a:lnTo>
                    <a:pt x="6105" y="671"/>
                  </a:lnTo>
                  <a:lnTo>
                    <a:pt x="6411" y="671"/>
                  </a:lnTo>
                  <a:lnTo>
                    <a:pt x="7337" y="670"/>
                  </a:lnTo>
                  <a:lnTo>
                    <a:pt x="7343" y="1"/>
                  </a:lnTo>
                  <a:lnTo>
                    <a:pt x="0" y="0"/>
                  </a:lnTo>
                  <a:lnTo>
                    <a:pt x="1" y="670"/>
                  </a:lnTo>
                  <a:lnTo>
                    <a:pt x="887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70">
              <a:extLst>
                <a:ext uri="{FF2B5EF4-FFF2-40B4-BE49-F238E27FC236}">
                  <a16:creationId xmlns:a16="http://schemas.microsoft.com/office/drawing/2014/main" id="{88F20E1F-FBF1-4D28-837B-08EB7AB3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4653" y="4269814"/>
              <a:ext cx="784225" cy="69850"/>
            </a:xfrm>
            <a:custGeom>
              <a:avLst/>
              <a:gdLst>
                <a:gd name="T0" fmla="*/ 231 w 7341"/>
                <a:gd name="T1" fmla="*/ 671 h 671"/>
                <a:gd name="T2" fmla="*/ 519 w 7341"/>
                <a:gd name="T3" fmla="*/ 671 h 671"/>
                <a:gd name="T4" fmla="*/ 866 w 7341"/>
                <a:gd name="T5" fmla="*/ 671 h 671"/>
                <a:gd name="T6" fmla="*/ 1172 w 7341"/>
                <a:gd name="T7" fmla="*/ 670 h 671"/>
                <a:gd name="T8" fmla="*/ 1448 w 7341"/>
                <a:gd name="T9" fmla="*/ 670 h 671"/>
                <a:gd name="T10" fmla="*/ 1772 w 7341"/>
                <a:gd name="T11" fmla="*/ 670 h 671"/>
                <a:gd name="T12" fmla="*/ 2083 w 7341"/>
                <a:gd name="T13" fmla="*/ 670 h 671"/>
                <a:gd name="T14" fmla="*/ 2407 w 7341"/>
                <a:gd name="T15" fmla="*/ 670 h 671"/>
                <a:gd name="T16" fmla="*/ 2718 w 7341"/>
                <a:gd name="T17" fmla="*/ 670 h 671"/>
                <a:gd name="T18" fmla="*/ 3006 w 7341"/>
                <a:gd name="T19" fmla="*/ 670 h 671"/>
                <a:gd name="T20" fmla="*/ 3317 w 7341"/>
                <a:gd name="T21" fmla="*/ 670 h 671"/>
                <a:gd name="T22" fmla="*/ 3641 w 7341"/>
                <a:gd name="T23" fmla="*/ 670 h 671"/>
                <a:gd name="T24" fmla="*/ 3952 w 7341"/>
                <a:gd name="T25" fmla="*/ 670 h 671"/>
                <a:gd name="T26" fmla="*/ 4276 w 7341"/>
                <a:gd name="T27" fmla="*/ 670 h 671"/>
                <a:gd name="T28" fmla="*/ 4552 w 7341"/>
                <a:gd name="T29" fmla="*/ 670 h 671"/>
                <a:gd name="T30" fmla="*/ 4876 w 7341"/>
                <a:gd name="T31" fmla="*/ 670 h 671"/>
                <a:gd name="T32" fmla="*/ 5187 w 7341"/>
                <a:gd name="T33" fmla="*/ 670 h 671"/>
                <a:gd name="T34" fmla="*/ 5493 w 7341"/>
                <a:gd name="T35" fmla="*/ 671 h 671"/>
                <a:gd name="T36" fmla="*/ 6440 w 7341"/>
                <a:gd name="T37" fmla="*/ 671 h 671"/>
                <a:gd name="T38" fmla="*/ 6728 w 7341"/>
                <a:gd name="T39" fmla="*/ 671 h 671"/>
                <a:gd name="T40" fmla="*/ 7075 w 7341"/>
                <a:gd name="T41" fmla="*/ 671 h 671"/>
                <a:gd name="T42" fmla="*/ 7340 w 7341"/>
                <a:gd name="T43" fmla="*/ 670 h 671"/>
                <a:gd name="T44" fmla="*/ 7341 w 7341"/>
                <a:gd name="T45" fmla="*/ 372 h 671"/>
                <a:gd name="T46" fmla="*/ 7341 w 7341"/>
                <a:gd name="T47" fmla="*/ 1 h 671"/>
                <a:gd name="T48" fmla="*/ 0 w 7341"/>
                <a:gd name="T49" fmla="*/ 0 h 671"/>
                <a:gd name="T50" fmla="*/ 1 w 7341"/>
                <a:gd name="T51" fmla="*/ 671 h 671"/>
                <a:gd name="T52" fmla="*/ 231 w 7341"/>
                <a:gd name="T53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1" h="671">
                  <a:moveTo>
                    <a:pt x="231" y="671"/>
                  </a:moveTo>
                  <a:lnTo>
                    <a:pt x="519" y="671"/>
                  </a:lnTo>
                  <a:lnTo>
                    <a:pt x="866" y="671"/>
                  </a:lnTo>
                  <a:lnTo>
                    <a:pt x="1172" y="670"/>
                  </a:lnTo>
                  <a:lnTo>
                    <a:pt x="1448" y="670"/>
                  </a:lnTo>
                  <a:lnTo>
                    <a:pt x="1772" y="670"/>
                  </a:lnTo>
                  <a:lnTo>
                    <a:pt x="2083" y="670"/>
                  </a:lnTo>
                  <a:lnTo>
                    <a:pt x="2407" y="670"/>
                  </a:lnTo>
                  <a:lnTo>
                    <a:pt x="2718" y="670"/>
                  </a:lnTo>
                  <a:lnTo>
                    <a:pt x="3006" y="670"/>
                  </a:lnTo>
                  <a:lnTo>
                    <a:pt x="3317" y="670"/>
                  </a:lnTo>
                  <a:lnTo>
                    <a:pt x="3641" y="670"/>
                  </a:lnTo>
                  <a:lnTo>
                    <a:pt x="3952" y="670"/>
                  </a:lnTo>
                  <a:lnTo>
                    <a:pt x="4276" y="670"/>
                  </a:lnTo>
                  <a:lnTo>
                    <a:pt x="4552" y="670"/>
                  </a:lnTo>
                  <a:lnTo>
                    <a:pt x="4876" y="670"/>
                  </a:lnTo>
                  <a:lnTo>
                    <a:pt x="5187" y="670"/>
                  </a:lnTo>
                  <a:lnTo>
                    <a:pt x="5493" y="671"/>
                  </a:lnTo>
                  <a:lnTo>
                    <a:pt x="6440" y="671"/>
                  </a:lnTo>
                  <a:lnTo>
                    <a:pt x="6728" y="671"/>
                  </a:lnTo>
                  <a:lnTo>
                    <a:pt x="7075" y="671"/>
                  </a:lnTo>
                  <a:lnTo>
                    <a:pt x="7340" y="670"/>
                  </a:lnTo>
                  <a:lnTo>
                    <a:pt x="7341" y="372"/>
                  </a:lnTo>
                  <a:lnTo>
                    <a:pt x="7341" y="1"/>
                  </a:lnTo>
                  <a:lnTo>
                    <a:pt x="0" y="0"/>
                  </a:lnTo>
                  <a:lnTo>
                    <a:pt x="1" y="671"/>
                  </a:lnTo>
                  <a:lnTo>
                    <a:pt x="231" y="6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71">
              <a:extLst>
                <a:ext uri="{FF2B5EF4-FFF2-40B4-BE49-F238E27FC236}">
                  <a16:creationId xmlns:a16="http://schemas.microsoft.com/office/drawing/2014/main" id="{2611EBF0-1C84-4072-885E-777EEAD8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5238189"/>
              <a:ext cx="785813" cy="71438"/>
            </a:xfrm>
            <a:custGeom>
              <a:avLst/>
              <a:gdLst>
                <a:gd name="T0" fmla="*/ 0 w 7343"/>
                <a:gd name="T1" fmla="*/ 670 h 671"/>
                <a:gd name="T2" fmla="*/ 7343 w 7343"/>
                <a:gd name="T3" fmla="*/ 671 h 671"/>
                <a:gd name="T4" fmla="*/ 7341 w 7343"/>
                <a:gd name="T5" fmla="*/ 0 h 671"/>
                <a:gd name="T6" fmla="*/ 7 w 7343"/>
                <a:gd name="T7" fmla="*/ 1 h 671"/>
                <a:gd name="T8" fmla="*/ 0 w 7343"/>
                <a:gd name="T9" fmla="*/ 67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3" h="671">
                  <a:moveTo>
                    <a:pt x="0" y="670"/>
                  </a:moveTo>
                  <a:lnTo>
                    <a:pt x="7343" y="671"/>
                  </a:lnTo>
                  <a:lnTo>
                    <a:pt x="7341" y="0"/>
                  </a:lnTo>
                  <a:lnTo>
                    <a:pt x="7" y="1"/>
                  </a:lnTo>
                  <a:lnTo>
                    <a:pt x="0" y="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72">
              <a:extLst>
                <a:ext uri="{FF2B5EF4-FFF2-40B4-BE49-F238E27FC236}">
                  <a16:creationId xmlns:a16="http://schemas.microsoft.com/office/drawing/2014/main" id="{D3BEAC1D-D4F0-4C5F-80E8-08F2F7D65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65" y="4692089"/>
              <a:ext cx="785813" cy="71438"/>
            </a:xfrm>
            <a:custGeom>
              <a:avLst/>
              <a:gdLst>
                <a:gd name="T0" fmla="*/ 1 w 7341"/>
                <a:gd name="T1" fmla="*/ 216 h 671"/>
                <a:gd name="T2" fmla="*/ 3 w 7341"/>
                <a:gd name="T3" fmla="*/ 671 h 671"/>
                <a:gd name="T4" fmla="*/ 7338 w 7341"/>
                <a:gd name="T5" fmla="*/ 669 h 671"/>
                <a:gd name="T6" fmla="*/ 7341 w 7341"/>
                <a:gd name="T7" fmla="*/ 3 h 671"/>
                <a:gd name="T8" fmla="*/ 0 w 7341"/>
                <a:gd name="T9" fmla="*/ 0 h 671"/>
                <a:gd name="T10" fmla="*/ 1 w 7341"/>
                <a:gd name="T11" fmla="*/ 216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41" h="671">
                  <a:moveTo>
                    <a:pt x="1" y="216"/>
                  </a:moveTo>
                  <a:lnTo>
                    <a:pt x="3" y="671"/>
                  </a:lnTo>
                  <a:lnTo>
                    <a:pt x="7338" y="669"/>
                  </a:lnTo>
                  <a:lnTo>
                    <a:pt x="7341" y="3"/>
                  </a:lnTo>
                  <a:lnTo>
                    <a:pt x="0" y="0"/>
                  </a:lnTo>
                  <a:lnTo>
                    <a:pt x="1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C286C10E-154F-4321-80DB-9180430BEA5A}"/>
              </a:ext>
            </a:extLst>
          </p:cNvPr>
          <p:cNvGrpSpPr/>
          <p:nvPr/>
        </p:nvGrpSpPr>
        <p:grpSpPr>
          <a:xfrm>
            <a:off x="245981" y="5953854"/>
            <a:ext cx="546846" cy="621751"/>
            <a:chOff x="4650519" y="3073467"/>
            <a:chExt cx="2120900" cy="2411412"/>
          </a:xfrm>
          <a:solidFill>
            <a:srgbClr val="222E76"/>
          </a:solidFill>
        </p:grpSpPr>
        <p:sp>
          <p:nvSpPr>
            <p:cNvPr id="194" name="Freeform 76">
              <a:extLst>
                <a:ext uri="{FF2B5EF4-FFF2-40B4-BE49-F238E27FC236}">
                  <a16:creationId xmlns:a16="http://schemas.microsoft.com/office/drawing/2014/main" id="{069E052D-EE2E-4A77-B1FA-2E5C7BAB1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1681" y="3710054"/>
              <a:ext cx="1709738" cy="1627188"/>
            </a:xfrm>
            <a:custGeom>
              <a:avLst/>
              <a:gdLst>
                <a:gd name="T0" fmla="*/ 8756 w 15881"/>
                <a:gd name="T1" fmla="*/ 3975 h 15212"/>
                <a:gd name="T2" fmla="*/ 8455 w 15881"/>
                <a:gd name="T3" fmla="*/ 5059 h 15212"/>
                <a:gd name="T4" fmla="*/ 8166 w 15881"/>
                <a:gd name="T5" fmla="*/ 5770 h 15212"/>
                <a:gd name="T6" fmla="*/ 7748 w 15881"/>
                <a:gd name="T7" fmla="*/ 6527 h 15212"/>
                <a:gd name="T8" fmla="*/ 6307 w 15881"/>
                <a:gd name="T9" fmla="*/ 5995 h 15212"/>
                <a:gd name="T10" fmla="*/ 7287 w 15881"/>
                <a:gd name="T11" fmla="*/ 1050 h 15212"/>
                <a:gd name="T12" fmla="*/ 7221 w 15881"/>
                <a:gd name="T13" fmla="*/ 1029 h 15212"/>
                <a:gd name="T14" fmla="*/ 4928 w 15881"/>
                <a:gd name="T15" fmla="*/ 774 h 15212"/>
                <a:gd name="T16" fmla="*/ 3199 w 15881"/>
                <a:gd name="T17" fmla="*/ 34 h 15212"/>
                <a:gd name="T18" fmla="*/ 2265 w 15881"/>
                <a:gd name="T19" fmla="*/ 761 h 15212"/>
                <a:gd name="T20" fmla="*/ 655 w 15881"/>
                <a:gd name="T21" fmla="*/ 2466 h 15212"/>
                <a:gd name="T22" fmla="*/ 0 w 15881"/>
                <a:gd name="T23" fmla="*/ 3423 h 15212"/>
                <a:gd name="T24" fmla="*/ 1558 w 15881"/>
                <a:gd name="T25" fmla="*/ 3969 h 15212"/>
                <a:gd name="T26" fmla="*/ 2666 w 15881"/>
                <a:gd name="T27" fmla="*/ 4945 h 15212"/>
                <a:gd name="T28" fmla="*/ 3044 w 15881"/>
                <a:gd name="T29" fmla="*/ 6669 h 15212"/>
                <a:gd name="T30" fmla="*/ 3045 w 15881"/>
                <a:gd name="T31" fmla="*/ 8760 h 15212"/>
                <a:gd name="T32" fmla="*/ 3642 w 15881"/>
                <a:gd name="T33" fmla="*/ 8527 h 15212"/>
                <a:gd name="T34" fmla="*/ 5704 w 15881"/>
                <a:gd name="T35" fmla="*/ 8203 h 15212"/>
                <a:gd name="T36" fmla="*/ 5951 w 15881"/>
                <a:gd name="T37" fmla="*/ 8206 h 15212"/>
                <a:gd name="T38" fmla="*/ 9626 w 15881"/>
                <a:gd name="T39" fmla="*/ 10049 h 15212"/>
                <a:gd name="T40" fmla="*/ 9861 w 15881"/>
                <a:gd name="T41" fmla="*/ 12525 h 15212"/>
                <a:gd name="T42" fmla="*/ 9832 w 15881"/>
                <a:gd name="T43" fmla="*/ 15212 h 15212"/>
                <a:gd name="T44" fmla="*/ 13265 w 15881"/>
                <a:gd name="T45" fmla="*/ 14195 h 15212"/>
                <a:gd name="T46" fmla="*/ 15335 w 15881"/>
                <a:gd name="T47" fmla="*/ 11854 h 15212"/>
                <a:gd name="T48" fmla="*/ 14996 w 15881"/>
                <a:gd name="T49" fmla="*/ 6059 h 15212"/>
                <a:gd name="T50" fmla="*/ 14707 w 15881"/>
                <a:gd name="T51" fmla="*/ 5246 h 15212"/>
                <a:gd name="T52" fmla="*/ 14379 w 15881"/>
                <a:gd name="T53" fmla="*/ 4446 h 15212"/>
                <a:gd name="T54" fmla="*/ 14118 w 15881"/>
                <a:gd name="T55" fmla="*/ 3910 h 15212"/>
                <a:gd name="T56" fmla="*/ 13741 w 15881"/>
                <a:gd name="T57" fmla="*/ 3325 h 15212"/>
                <a:gd name="T58" fmla="*/ 12533 w 15881"/>
                <a:gd name="T59" fmla="*/ 1745 h 15212"/>
                <a:gd name="T60" fmla="*/ 10537 w 15881"/>
                <a:gd name="T61" fmla="*/ 0 h 15212"/>
                <a:gd name="T62" fmla="*/ 9884 w 15881"/>
                <a:gd name="T63" fmla="*/ 339 h 15212"/>
                <a:gd name="T64" fmla="*/ 9196 w 15881"/>
                <a:gd name="T65" fmla="*/ 636 h 15212"/>
                <a:gd name="T66" fmla="*/ 9834 w 15881"/>
                <a:gd name="T67" fmla="*/ 1269 h 15212"/>
                <a:gd name="T68" fmla="*/ 10436 w 15881"/>
                <a:gd name="T69" fmla="*/ 1936 h 15212"/>
                <a:gd name="T70" fmla="*/ 11446 w 15881"/>
                <a:gd name="T71" fmla="*/ 3470 h 15212"/>
                <a:gd name="T72" fmla="*/ 10110 w 15881"/>
                <a:gd name="T73" fmla="*/ 4378 h 15212"/>
                <a:gd name="T74" fmla="*/ 8985 w 15881"/>
                <a:gd name="T75" fmla="*/ 2996 h 15212"/>
                <a:gd name="T76" fmla="*/ 8756 w 15881"/>
                <a:gd name="T77" fmla="*/ 3975 h 15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81" h="15212">
                  <a:moveTo>
                    <a:pt x="8756" y="3975"/>
                  </a:moveTo>
                  <a:cubicBezTo>
                    <a:pt x="8762" y="4166"/>
                    <a:pt x="8533" y="4959"/>
                    <a:pt x="8455" y="5059"/>
                  </a:cubicBezTo>
                  <a:lnTo>
                    <a:pt x="8166" y="5770"/>
                  </a:lnTo>
                  <a:cubicBezTo>
                    <a:pt x="8168" y="6005"/>
                    <a:pt x="7885" y="6412"/>
                    <a:pt x="7748" y="6527"/>
                  </a:cubicBezTo>
                  <a:cubicBezTo>
                    <a:pt x="7217" y="6969"/>
                    <a:pt x="6413" y="6647"/>
                    <a:pt x="6307" y="5995"/>
                  </a:cubicBezTo>
                  <a:cubicBezTo>
                    <a:pt x="6192" y="5284"/>
                    <a:pt x="7411" y="4047"/>
                    <a:pt x="7287" y="1050"/>
                  </a:cubicBezTo>
                  <a:lnTo>
                    <a:pt x="7221" y="1029"/>
                  </a:lnTo>
                  <a:cubicBezTo>
                    <a:pt x="6398" y="1049"/>
                    <a:pt x="5652" y="991"/>
                    <a:pt x="4928" y="774"/>
                  </a:cubicBezTo>
                  <a:cubicBezTo>
                    <a:pt x="4030" y="506"/>
                    <a:pt x="3390" y="90"/>
                    <a:pt x="3199" y="34"/>
                  </a:cubicBezTo>
                  <a:cubicBezTo>
                    <a:pt x="2918" y="205"/>
                    <a:pt x="2487" y="556"/>
                    <a:pt x="2265" y="761"/>
                  </a:cubicBezTo>
                  <a:cubicBezTo>
                    <a:pt x="1567" y="1408"/>
                    <a:pt x="1264" y="1677"/>
                    <a:pt x="655" y="2466"/>
                  </a:cubicBezTo>
                  <a:cubicBezTo>
                    <a:pt x="527" y="2632"/>
                    <a:pt x="57" y="3254"/>
                    <a:pt x="0" y="3423"/>
                  </a:cubicBezTo>
                  <a:cubicBezTo>
                    <a:pt x="118" y="3495"/>
                    <a:pt x="862" y="3591"/>
                    <a:pt x="1558" y="3969"/>
                  </a:cubicBezTo>
                  <a:cubicBezTo>
                    <a:pt x="2017" y="4219"/>
                    <a:pt x="2404" y="4549"/>
                    <a:pt x="2666" y="4945"/>
                  </a:cubicBezTo>
                  <a:cubicBezTo>
                    <a:pt x="3028" y="5492"/>
                    <a:pt x="3046" y="5904"/>
                    <a:pt x="3044" y="6669"/>
                  </a:cubicBezTo>
                  <a:cubicBezTo>
                    <a:pt x="3042" y="7363"/>
                    <a:pt x="3035" y="8066"/>
                    <a:pt x="3045" y="8760"/>
                  </a:cubicBezTo>
                  <a:cubicBezTo>
                    <a:pt x="3254" y="8702"/>
                    <a:pt x="3425" y="8603"/>
                    <a:pt x="3642" y="8527"/>
                  </a:cubicBezTo>
                  <a:cubicBezTo>
                    <a:pt x="4326" y="8285"/>
                    <a:pt x="4962" y="8193"/>
                    <a:pt x="5704" y="8203"/>
                  </a:cubicBezTo>
                  <a:lnTo>
                    <a:pt x="5951" y="8206"/>
                  </a:lnTo>
                  <a:cubicBezTo>
                    <a:pt x="7603" y="8260"/>
                    <a:pt x="9096" y="8946"/>
                    <a:pt x="9626" y="10049"/>
                  </a:cubicBezTo>
                  <a:cubicBezTo>
                    <a:pt x="9962" y="10749"/>
                    <a:pt x="9861" y="11666"/>
                    <a:pt x="9861" y="12525"/>
                  </a:cubicBezTo>
                  <a:cubicBezTo>
                    <a:pt x="9862" y="13419"/>
                    <a:pt x="9885" y="14333"/>
                    <a:pt x="9832" y="15212"/>
                  </a:cubicBezTo>
                  <a:cubicBezTo>
                    <a:pt x="10830" y="15145"/>
                    <a:pt x="12484" y="14603"/>
                    <a:pt x="13265" y="14195"/>
                  </a:cubicBezTo>
                  <a:cubicBezTo>
                    <a:pt x="14182" y="13715"/>
                    <a:pt x="14922" y="12958"/>
                    <a:pt x="15335" y="11854"/>
                  </a:cubicBezTo>
                  <a:cubicBezTo>
                    <a:pt x="15881" y="10396"/>
                    <a:pt x="15501" y="7618"/>
                    <a:pt x="14996" y="6059"/>
                  </a:cubicBezTo>
                  <a:cubicBezTo>
                    <a:pt x="14908" y="5788"/>
                    <a:pt x="14815" y="5520"/>
                    <a:pt x="14707" y="5246"/>
                  </a:cubicBezTo>
                  <a:cubicBezTo>
                    <a:pt x="14615" y="5011"/>
                    <a:pt x="14449" y="4684"/>
                    <a:pt x="14379" y="4446"/>
                  </a:cubicBezTo>
                  <a:cubicBezTo>
                    <a:pt x="14314" y="4393"/>
                    <a:pt x="14125" y="3986"/>
                    <a:pt x="14118" y="3910"/>
                  </a:cubicBezTo>
                  <a:cubicBezTo>
                    <a:pt x="13963" y="3790"/>
                    <a:pt x="13853" y="3498"/>
                    <a:pt x="13741" y="3325"/>
                  </a:cubicBezTo>
                  <a:cubicBezTo>
                    <a:pt x="13416" y="2824"/>
                    <a:pt x="12923" y="2129"/>
                    <a:pt x="12533" y="1745"/>
                  </a:cubicBezTo>
                  <a:cubicBezTo>
                    <a:pt x="12048" y="1269"/>
                    <a:pt x="11149" y="344"/>
                    <a:pt x="10537" y="0"/>
                  </a:cubicBezTo>
                  <a:cubicBezTo>
                    <a:pt x="10379" y="48"/>
                    <a:pt x="10081" y="245"/>
                    <a:pt x="9884" y="339"/>
                  </a:cubicBezTo>
                  <a:cubicBezTo>
                    <a:pt x="9676" y="438"/>
                    <a:pt x="9387" y="528"/>
                    <a:pt x="9196" y="636"/>
                  </a:cubicBezTo>
                  <a:cubicBezTo>
                    <a:pt x="9226" y="712"/>
                    <a:pt x="9677" y="1121"/>
                    <a:pt x="9834" y="1269"/>
                  </a:cubicBezTo>
                  <a:cubicBezTo>
                    <a:pt x="10039" y="1463"/>
                    <a:pt x="10245" y="1705"/>
                    <a:pt x="10436" y="1936"/>
                  </a:cubicBezTo>
                  <a:cubicBezTo>
                    <a:pt x="10638" y="2180"/>
                    <a:pt x="11382" y="3077"/>
                    <a:pt x="11446" y="3470"/>
                  </a:cubicBezTo>
                  <a:cubicBezTo>
                    <a:pt x="11567" y="4214"/>
                    <a:pt x="10781" y="4761"/>
                    <a:pt x="10110" y="4378"/>
                  </a:cubicBezTo>
                  <a:cubicBezTo>
                    <a:pt x="9761" y="4178"/>
                    <a:pt x="9383" y="3318"/>
                    <a:pt x="8985" y="2996"/>
                  </a:cubicBezTo>
                  <a:cubicBezTo>
                    <a:pt x="8856" y="3219"/>
                    <a:pt x="8916" y="3781"/>
                    <a:pt x="8756" y="39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77">
              <a:extLst>
                <a:ext uri="{FF2B5EF4-FFF2-40B4-BE49-F238E27FC236}">
                  <a16:creationId xmlns:a16="http://schemas.microsoft.com/office/drawing/2014/main" id="{B46DCBC3-62D0-4BE2-B93F-1F4A1282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319" y="3073467"/>
              <a:ext cx="941388" cy="566738"/>
            </a:xfrm>
            <a:custGeom>
              <a:avLst/>
              <a:gdLst>
                <a:gd name="T0" fmla="*/ 1532 w 8746"/>
                <a:gd name="T1" fmla="*/ 384 h 5305"/>
                <a:gd name="T2" fmla="*/ 1285 w 8746"/>
                <a:gd name="T3" fmla="*/ 467 h 5305"/>
                <a:gd name="T4" fmla="*/ 123 w 8746"/>
                <a:gd name="T5" fmla="*/ 1093 h 5305"/>
                <a:gd name="T6" fmla="*/ 629 w 8746"/>
                <a:gd name="T7" fmla="*/ 2367 h 5305"/>
                <a:gd name="T8" fmla="*/ 955 w 8746"/>
                <a:gd name="T9" fmla="*/ 2947 h 5305"/>
                <a:gd name="T10" fmla="*/ 1541 w 8746"/>
                <a:gd name="T11" fmla="*/ 3942 h 5305"/>
                <a:gd name="T12" fmla="*/ 1915 w 8746"/>
                <a:gd name="T13" fmla="*/ 4550 h 5305"/>
                <a:gd name="T14" fmla="*/ 2585 w 8746"/>
                <a:gd name="T15" fmla="*/ 4896 h 5305"/>
                <a:gd name="T16" fmla="*/ 6094 w 8746"/>
                <a:gd name="T17" fmla="*/ 4867 h 5305"/>
                <a:gd name="T18" fmla="*/ 7191 w 8746"/>
                <a:gd name="T19" fmla="*/ 3878 h 5305"/>
                <a:gd name="T20" fmla="*/ 7256 w 8746"/>
                <a:gd name="T21" fmla="*/ 3705 h 5305"/>
                <a:gd name="T22" fmla="*/ 7338 w 8746"/>
                <a:gd name="T23" fmla="*/ 3571 h 5305"/>
                <a:gd name="T24" fmla="*/ 7490 w 8746"/>
                <a:gd name="T25" fmla="*/ 3343 h 5305"/>
                <a:gd name="T26" fmla="*/ 7787 w 8746"/>
                <a:gd name="T27" fmla="*/ 2788 h 5305"/>
                <a:gd name="T28" fmla="*/ 8111 w 8746"/>
                <a:gd name="T29" fmla="*/ 2288 h 5305"/>
                <a:gd name="T30" fmla="*/ 8318 w 8746"/>
                <a:gd name="T31" fmla="*/ 1873 h 5305"/>
                <a:gd name="T32" fmla="*/ 8400 w 8746"/>
                <a:gd name="T33" fmla="*/ 1770 h 5305"/>
                <a:gd name="T34" fmla="*/ 8453 w 8746"/>
                <a:gd name="T35" fmla="*/ 903 h 5305"/>
                <a:gd name="T36" fmla="*/ 5757 w 8746"/>
                <a:gd name="T37" fmla="*/ 116 h 5305"/>
                <a:gd name="T38" fmla="*/ 3543 w 8746"/>
                <a:gd name="T39" fmla="*/ 56 h 5305"/>
                <a:gd name="T40" fmla="*/ 1532 w 8746"/>
                <a:gd name="T41" fmla="*/ 384 h 5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46" h="5305">
                  <a:moveTo>
                    <a:pt x="1532" y="384"/>
                  </a:moveTo>
                  <a:lnTo>
                    <a:pt x="1285" y="467"/>
                  </a:lnTo>
                  <a:cubicBezTo>
                    <a:pt x="899" y="568"/>
                    <a:pt x="231" y="709"/>
                    <a:pt x="123" y="1093"/>
                  </a:cubicBezTo>
                  <a:cubicBezTo>
                    <a:pt x="0" y="1529"/>
                    <a:pt x="499" y="1986"/>
                    <a:pt x="629" y="2367"/>
                  </a:cubicBezTo>
                  <a:cubicBezTo>
                    <a:pt x="689" y="2421"/>
                    <a:pt x="938" y="2809"/>
                    <a:pt x="955" y="2947"/>
                  </a:cubicBezTo>
                  <a:cubicBezTo>
                    <a:pt x="1092" y="3072"/>
                    <a:pt x="1497" y="3817"/>
                    <a:pt x="1541" y="3942"/>
                  </a:cubicBezTo>
                  <a:cubicBezTo>
                    <a:pt x="1625" y="3983"/>
                    <a:pt x="1828" y="4423"/>
                    <a:pt x="1915" y="4550"/>
                  </a:cubicBezTo>
                  <a:cubicBezTo>
                    <a:pt x="2038" y="4731"/>
                    <a:pt x="2364" y="4816"/>
                    <a:pt x="2585" y="4896"/>
                  </a:cubicBezTo>
                  <a:cubicBezTo>
                    <a:pt x="3709" y="5305"/>
                    <a:pt x="4986" y="5272"/>
                    <a:pt x="6094" y="4867"/>
                  </a:cubicBezTo>
                  <a:cubicBezTo>
                    <a:pt x="7284" y="4432"/>
                    <a:pt x="6717" y="4234"/>
                    <a:pt x="7191" y="3878"/>
                  </a:cubicBezTo>
                  <a:cubicBezTo>
                    <a:pt x="7202" y="3770"/>
                    <a:pt x="7187" y="3823"/>
                    <a:pt x="7256" y="3705"/>
                  </a:cubicBezTo>
                  <a:cubicBezTo>
                    <a:pt x="7286" y="3654"/>
                    <a:pt x="7307" y="3624"/>
                    <a:pt x="7338" y="3571"/>
                  </a:cubicBezTo>
                  <a:cubicBezTo>
                    <a:pt x="7385" y="3488"/>
                    <a:pt x="7433" y="3372"/>
                    <a:pt x="7490" y="3343"/>
                  </a:cubicBezTo>
                  <a:cubicBezTo>
                    <a:pt x="7563" y="3146"/>
                    <a:pt x="7683" y="2972"/>
                    <a:pt x="7787" y="2788"/>
                  </a:cubicBezTo>
                  <a:cubicBezTo>
                    <a:pt x="7890" y="2606"/>
                    <a:pt x="7959" y="2396"/>
                    <a:pt x="8111" y="2288"/>
                  </a:cubicBezTo>
                  <a:cubicBezTo>
                    <a:pt x="8125" y="2170"/>
                    <a:pt x="8239" y="2000"/>
                    <a:pt x="8318" y="1873"/>
                  </a:cubicBezTo>
                  <a:lnTo>
                    <a:pt x="8400" y="1770"/>
                  </a:lnTo>
                  <a:cubicBezTo>
                    <a:pt x="8491" y="1487"/>
                    <a:pt x="8746" y="1257"/>
                    <a:pt x="8453" y="903"/>
                  </a:cubicBezTo>
                  <a:cubicBezTo>
                    <a:pt x="8149" y="537"/>
                    <a:pt x="6229" y="185"/>
                    <a:pt x="5757" y="116"/>
                  </a:cubicBezTo>
                  <a:cubicBezTo>
                    <a:pt x="5083" y="16"/>
                    <a:pt x="4246" y="0"/>
                    <a:pt x="3543" y="56"/>
                  </a:cubicBezTo>
                  <a:cubicBezTo>
                    <a:pt x="2460" y="141"/>
                    <a:pt x="2458" y="221"/>
                    <a:pt x="1532" y="3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78">
              <a:extLst>
                <a:ext uri="{FF2B5EF4-FFF2-40B4-BE49-F238E27FC236}">
                  <a16:creationId xmlns:a16="http://schemas.microsoft.com/office/drawing/2014/main" id="{8A14F8E6-388A-4720-867A-C4624A22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5531" y="4753042"/>
              <a:ext cx="577850" cy="339725"/>
            </a:xfrm>
            <a:custGeom>
              <a:avLst/>
              <a:gdLst>
                <a:gd name="T0" fmla="*/ 89 w 5363"/>
                <a:gd name="T1" fmla="*/ 2215 h 3181"/>
                <a:gd name="T2" fmla="*/ 790 w 5363"/>
                <a:gd name="T3" fmla="*/ 2804 h 3181"/>
                <a:gd name="T4" fmla="*/ 1818 w 5363"/>
                <a:gd name="T5" fmla="*/ 3111 h 3181"/>
                <a:gd name="T6" fmla="*/ 3112 w 5363"/>
                <a:gd name="T7" fmla="*/ 3155 h 3181"/>
                <a:gd name="T8" fmla="*/ 4169 w 5363"/>
                <a:gd name="T9" fmla="*/ 2927 h 3181"/>
                <a:gd name="T10" fmla="*/ 5151 w 5363"/>
                <a:gd name="T11" fmla="*/ 2282 h 3181"/>
                <a:gd name="T12" fmla="*/ 5160 w 5363"/>
                <a:gd name="T13" fmla="*/ 910 h 3181"/>
                <a:gd name="T14" fmla="*/ 4910 w 5363"/>
                <a:gd name="T15" fmla="*/ 665 h 3181"/>
                <a:gd name="T16" fmla="*/ 1982 w 5363"/>
                <a:gd name="T17" fmla="*/ 88 h 3181"/>
                <a:gd name="T18" fmla="*/ 452 w 5363"/>
                <a:gd name="T19" fmla="*/ 617 h 3181"/>
                <a:gd name="T20" fmla="*/ 40 w 5363"/>
                <a:gd name="T21" fmla="*/ 1231 h 3181"/>
                <a:gd name="T22" fmla="*/ 89 w 5363"/>
                <a:gd name="T23" fmla="*/ 2215 h 3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63" h="3181">
                  <a:moveTo>
                    <a:pt x="89" y="2215"/>
                  </a:moveTo>
                  <a:cubicBezTo>
                    <a:pt x="160" y="2246"/>
                    <a:pt x="198" y="2515"/>
                    <a:pt x="790" y="2804"/>
                  </a:cubicBezTo>
                  <a:cubicBezTo>
                    <a:pt x="1090" y="2951"/>
                    <a:pt x="1469" y="3055"/>
                    <a:pt x="1818" y="3111"/>
                  </a:cubicBezTo>
                  <a:cubicBezTo>
                    <a:pt x="2234" y="3177"/>
                    <a:pt x="2677" y="3181"/>
                    <a:pt x="3112" y="3155"/>
                  </a:cubicBezTo>
                  <a:cubicBezTo>
                    <a:pt x="3328" y="3143"/>
                    <a:pt x="4045" y="3033"/>
                    <a:pt x="4169" y="2927"/>
                  </a:cubicBezTo>
                  <a:cubicBezTo>
                    <a:pt x="4597" y="2822"/>
                    <a:pt x="4981" y="2559"/>
                    <a:pt x="5151" y="2282"/>
                  </a:cubicBezTo>
                  <a:cubicBezTo>
                    <a:pt x="5363" y="1936"/>
                    <a:pt x="5289" y="1271"/>
                    <a:pt x="5160" y="910"/>
                  </a:cubicBezTo>
                  <a:cubicBezTo>
                    <a:pt x="5084" y="858"/>
                    <a:pt x="4988" y="733"/>
                    <a:pt x="4910" y="665"/>
                  </a:cubicBezTo>
                  <a:cubicBezTo>
                    <a:pt x="4220" y="62"/>
                    <a:pt x="2833" y="0"/>
                    <a:pt x="1982" y="88"/>
                  </a:cubicBezTo>
                  <a:cubicBezTo>
                    <a:pt x="1429" y="146"/>
                    <a:pt x="827" y="343"/>
                    <a:pt x="452" y="617"/>
                  </a:cubicBezTo>
                  <a:cubicBezTo>
                    <a:pt x="274" y="747"/>
                    <a:pt x="76" y="945"/>
                    <a:pt x="40" y="1231"/>
                  </a:cubicBezTo>
                  <a:cubicBezTo>
                    <a:pt x="0" y="1559"/>
                    <a:pt x="24" y="1911"/>
                    <a:pt x="89" y="22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105369B4-5AC3-421A-904C-6CCDADD19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694" y="4206942"/>
              <a:ext cx="569913" cy="407988"/>
            </a:xfrm>
            <a:custGeom>
              <a:avLst/>
              <a:gdLst>
                <a:gd name="T0" fmla="*/ 11 w 5292"/>
                <a:gd name="T1" fmla="*/ 2172 h 3826"/>
                <a:gd name="T2" fmla="*/ 4529 w 5292"/>
                <a:gd name="T3" fmla="*/ 3036 h 3826"/>
                <a:gd name="T4" fmla="*/ 5240 w 5292"/>
                <a:gd name="T5" fmla="*/ 1713 h 3826"/>
                <a:gd name="T6" fmla="*/ 4328 w 5292"/>
                <a:gd name="T7" fmla="*/ 595 h 3826"/>
                <a:gd name="T8" fmla="*/ 11 w 5292"/>
                <a:gd name="T9" fmla="*/ 1607 h 3826"/>
                <a:gd name="T10" fmla="*/ 11 w 5292"/>
                <a:gd name="T11" fmla="*/ 2172 h 3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2" h="3826">
                  <a:moveTo>
                    <a:pt x="11" y="2172"/>
                  </a:moveTo>
                  <a:cubicBezTo>
                    <a:pt x="11" y="3345"/>
                    <a:pt x="2968" y="3826"/>
                    <a:pt x="4529" y="3036"/>
                  </a:cubicBezTo>
                  <a:cubicBezTo>
                    <a:pt x="5292" y="2651"/>
                    <a:pt x="5240" y="2308"/>
                    <a:pt x="5240" y="1713"/>
                  </a:cubicBezTo>
                  <a:cubicBezTo>
                    <a:pt x="5240" y="1075"/>
                    <a:pt x="4870" y="815"/>
                    <a:pt x="4328" y="595"/>
                  </a:cubicBezTo>
                  <a:cubicBezTo>
                    <a:pt x="2861" y="0"/>
                    <a:pt x="0" y="326"/>
                    <a:pt x="11" y="1607"/>
                  </a:cubicBezTo>
                  <a:lnTo>
                    <a:pt x="11" y="2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80">
              <a:extLst>
                <a:ext uri="{FF2B5EF4-FFF2-40B4-BE49-F238E27FC236}">
                  <a16:creationId xmlns:a16="http://schemas.microsoft.com/office/drawing/2014/main" id="{8346ADD0-762B-4F60-BBE9-DD1748227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244" y="5202304"/>
              <a:ext cx="603250" cy="282575"/>
            </a:xfrm>
            <a:custGeom>
              <a:avLst/>
              <a:gdLst>
                <a:gd name="T0" fmla="*/ 173 w 5594"/>
                <a:gd name="T1" fmla="*/ 10 h 2645"/>
                <a:gd name="T2" fmla="*/ 732 w 5594"/>
                <a:gd name="T3" fmla="*/ 2006 h 2645"/>
                <a:gd name="T4" fmla="*/ 4844 w 5594"/>
                <a:gd name="T5" fmla="*/ 2005 h 2645"/>
                <a:gd name="T6" fmla="*/ 5404 w 5594"/>
                <a:gd name="T7" fmla="*/ 0 h 2645"/>
                <a:gd name="T8" fmla="*/ 4196 w 5594"/>
                <a:gd name="T9" fmla="*/ 411 h 2645"/>
                <a:gd name="T10" fmla="*/ 2789 w 5594"/>
                <a:gd name="T11" fmla="*/ 556 h 2645"/>
                <a:gd name="T12" fmla="*/ 173 w 5594"/>
                <a:gd name="T13" fmla="*/ 10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4" h="2645">
                  <a:moveTo>
                    <a:pt x="173" y="10"/>
                  </a:moveTo>
                  <a:cubicBezTo>
                    <a:pt x="163" y="1061"/>
                    <a:pt x="0" y="1558"/>
                    <a:pt x="732" y="2006"/>
                  </a:cubicBezTo>
                  <a:cubicBezTo>
                    <a:pt x="1772" y="2641"/>
                    <a:pt x="3794" y="2645"/>
                    <a:pt x="4844" y="2005"/>
                  </a:cubicBezTo>
                  <a:cubicBezTo>
                    <a:pt x="5594" y="1548"/>
                    <a:pt x="5406" y="1006"/>
                    <a:pt x="5404" y="0"/>
                  </a:cubicBezTo>
                  <a:cubicBezTo>
                    <a:pt x="4970" y="130"/>
                    <a:pt x="4657" y="302"/>
                    <a:pt x="4196" y="411"/>
                  </a:cubicBezTo>
                  <a:cubicBezTo>
                    <a:pt x="3731" y="520"/>
                    <a:pt x="3306" y="553"/>
                    <a:pt x="2789" y="556"/>
                  </a:cubicBezTo>
                  <a:cubicBezTo>
                    <a:pt x="1134" y="566"/>
                    <a:pt x="703" y="115"/>
                    <a:pt x="17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81">
              <a:extLst>
                <a:ext uri="{FF2B5EF4-FFF2-40B4-BE49-F238E27FC236}">
                  <a16:creationId xmlns:a16="http://schemas.microsoft.com/office/drawing/2014/main" id="{15E95C46-F91F-4ED7-831C-E2B18BE8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519" y="4684779"/>
              <a:ext cx="587375" cy="263525"/>
            </a:xfrm>
            <a:custGeom>
              <a:avLst/>
              <a:gdLst>
                <a:gd name="T0" fmla="*/ 34 w 5453"/>
                <a:gd name="T1" fmla="*/ 0 h 2469"/>
                <a:gd name="T2" fmla="*/ 40 w 5453"/>
                <a:gd name="T3" fmla="*/ 1290 h 2469"/>
                <a:gd name="T4" fmla="*/ 2667 w 5453"/>
                <a:gd name="T5" fmla="*/ 2469 h 2469"/>
                <a:gd name="T6" fmla="*/ 4723 w 5453"/>
                <a:gd name="T7" fmla="*/ 1980 h 2469"/>
                <a:gd name="T8" fmla="*/ 5264 w 5453"/>
                <a:gd name="T9" fmla="*/ 4 h 2469"/>
                <a:gd name="T10" fmla="*/ 4085 w 5453"/>
                <a:gd name="T11" fmla="*/ 387 h 2469"/>
                <a:gd name="T12" fmla="*/ 34 w 5453"/>
                <a:gd name="T13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3" h="2469">
                  <a:moveTo>
                    <a:pt x="34" y="0"/>
                  </a:moveTo>
                  <a:cubicBezTo>
                    <a:pt x="29" y="350"/>
                    <a:pt x="0" y="964"/>
                    <a:pt x="40" y="1290"/>
                  </a:cubicBezTo>
                  <a:cubicBezTo>
                    <a:pt x="148" y="2183"/>
                    <a:pt x="1829" y="2469"/>
                    <a:pt x="2667" y="2469"/>
                  </a:cubicBezTo>
                  <a:cubicBezTo>
                    <a:pt x="3422" y="2469"/>
                    <a:pt x="4189" y="2305"/>
                    <a:pt x="4723" y="1980"/>
                  </a:cubicBezTo>
                  <a:cubicBezTo>
                    <a:pt x="5453" y="1538"/>
                    <a:pt x="5257" y="984"/>
                    <a:pt x="5264" y="4"/>
                  </a:cubicBezTo>
                  <a:cubicBezTo>
                    <a:pt x="5204" y="4"/>
                    <a:pt x="4330" y="329"/>
                    <a:pt x="4085" y="387"/>
                  </a:cubicBezTo>
                  <a:cubicBezTo>
                    <a:pt x="1850" y="920"/>
                    <a:pt x="213" y="14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82">
              <a:extLst>
                <a:ext uri="{FF2B5EF4-FFF2-40B4-BE49-F238E27FC236}">
                  <a16:creationId xmlns:a16="http://schemas.microsoft.com/office/drawing/2014/main" id="{11B7E3BF-D946-41D2-839B-88F0AB855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106" y="5059429"/>
              <a:ext cx="568325" cy="307975"/>
            </a:xfrm>
            <a:custGeom>
              <a:avLst/>
              <a:gdLst>
                <a:gd name="T0" fmla="*/ 33 w 5276"/>
                <a:gd name="T1" fmla="*/ 0 h 2881"/>
                <a:gd name="T2" fmla="*/ 32 w 5276"/>
                <a:gd name="T3" fmla="*/ 1281 h 2881"/>
                <a:gd name="T4" fmla="*/ 5256 w 5276"/>
                <a:gd name="T5" fmla="*/ 1253 h 2881"/>
                <a:gd name="T6" fmla="*/ 5252 w 5276"/>
                <a:gd name="T7" fmla="*/ 4 h 2881"/>
                <a:gd name="T8" fmla="*/ 1186 w 5276"/>
                <a:gd name="T9" fmla="*/ 399 h 2881"/>
                <a:gd name="T10" fmla="*/ 33 w 5276"/>
                <a:gd name="T11" fmla="*/ 0 h 2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76" h="2881">
                  <a:moveTo>
                    <a:pt x="33" y="0"/>
                  </a:moveTo>
                  <a:cubicBezTo>
                    <a:pt x="15" y="322"/>
                    <a:pt x="0" y="973"/>
                    <a:pt x="32" y="1281"/>
                  </a:cubicBezTo>
                  <a:cubicBezTo>
                    <a:pt x="199" y="2881"/>
                    <a:pt x="5159" y="2853"/>
                    <a:pt x="5256" y="1253"/>
                  </a:cubicBezTo>
                  <a:cubicBezTo>
                    <a:pt x="5276" y="918"/>
                    <a:pt x="5276" y="336"/>
                    <a:pt x="5252" y="4"/>
                  </a:cubicBezTo>
                  <a:cubicBezTo>
                    <a:pt x="4934" y="54"/>
                    <a:pt x="3440" y="957"/>
                    <a:pt x="1186" y="399"/>
                  </a:cubicBezTo>
                  <a:cubicBezTo>
                    <a:pt x="597" y="253"/>
                    <a:pt x="252" y="5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AB093F48-6249-4046-B1EC-61992B8FC63C}"/>
              </a:ext>
            </a:extLst>
          </p:cNvPr>
          <p:cNvSpPr/>
          <p:nvPr/>
        </p:nvSpPr>
        <p:spPr>
          <a:xfrm>
            <a:off x="4962652" y="2147083"/>
            <a:ext cx="2568159" cy="462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Среднее профессиональное образование</a:t>
            </a:r>
          </a:p>
        </p:txBody>
      </p: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324DF608-DB1F-4D0B-B4D6-331DBC335E50}"/>
              </a:ext>
            </a:extLst>
          </p:cNvPr>
          <p:cNvGrpSpPr/>
          <p:nvPr/>
        </p:nvGrpSpPr>
        <p:grpSpPr>
          <a:xfrm>
            <a:off x="4122090" y="2805365"/>
            <a:ext cx="578485" cy="631347"/>
            <a:chOff x="859536" y="2100221"/>
            <a:chExt cx="1996990" cy="2285843"/>
          </a:xfrm>
          <a:solidFill>
            <a:srgbClr val="87AD6C"/>
          </a:solidFill>
        </p:grpSpPr>
        <p:sp>
          <p:nvSpPr>
            <p:cNvPr id="203" name="Round Same Side Corner Rectangle 8">
              <a:extLst>
                <a:ext uri="{FF2B5EF4-FFF2-40B4-BE49-F238E27FC236}">
                  <a16:creationId xmlns:a16="http://schemas.microsoft.com/office/drawing/2014/main" id="{7D56B487-80C7-4EDF-BD8B-8259FC8A61A8}"/>
                </a:ext>
              </a:extLst>
            </p:cNvPr>
            <p:cNvSpPr/>
            <p:nvPr/>
          </p:nvSpPr>
          <p:spPr>
            <a:xfrm>
              <a:off x="859536" y="2110681"/>
              <a:ext cx="859959" cy="226492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79">
                <a:solidFill>
                  <a:srgbClr val="F2A40D"/>
                </a:solidFill>
              </a:endParaRPr>
            </a:p>
          </p:txBody>
        </p:sp>
        <p:sp>
          <p:nvSpPr>
            <p:cNvPr id="204" name="Round Same Side Corner Rectangle 20">
              <a:extLst>
                <a:ext uri="{FF2B5EF4-FFF2-40B4-BE49-F238E27FC236}">
                  <a16:creationId xmlns:a16="http://schemas.microsoft.com/office/drawing/2014/main" id="{AD08E190-7287-407C-A986-0892923AF2CD}"/>
                </a:ext>
              </a:extLst>
            </p:cNvPr>
            <p:cNvSpPr/>
            <p:nvPr/>
          </p:nvSpPr>
          <p:spPr>
            <a:xfrm rot="10800000">
              <a:off x="1784970" y="2100221"/>
              <a:ext cx="1071556" cy="228584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79">
                <a:solidFill>
                  <a:prstClr val="white"/>
                </a:solidFill>
              </a:endParaRPr>
            </a:p>
          </p:txBody>
        </p:sp>
      </p:grp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EAF7630F-519B-4B08-9494-9191A7F5FCFD}"/>
              </a:ext>
            </a:extLst>
          </p:cNvPr>
          <p:cNvSpPr/>
          <p:nvPr/>
        </p:nvSpPr>
        <p:spPr>
          <a:xfrm>
            <a:off x="4962652" y="3642798"/>
            <a:ext cx="243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Соответствие 4-му уровню МСКО</a:t>
            </a: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559B9AE4-B043-428B-99DD-13247EA61561}"/>
              </a:ext>
            </a:extLst>
          </p:cNvPr>
          <p:cNvSpPr/>
          <p:nvPr/>
        </p:nvSpPr>
        <p:spPr>
          <a:xfrm>
            <a:off x="4962652" y="4364625"/>
            <a:ext cx="282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Прием среди выпускников школ и населения, желающего получить профессию</a:t>
            </a: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542BA940-BAC6-4D39-98EA-7EF5FFB307C0}"/>
              </a:ext>
            </a:extLst>
          </p:cNvPr>
          <p:cNvSpPr/>
          <p:nvPr/>
        </p:nvSpPr>
        <p:spPr>
          <a:xfrm>
            <a:off x="4962652" y="5322504"/>
            <a:ext cx="2838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Образовательные программы от 6 месяцев до 2 лет</a:t>
            </a:r>
          </a:p>
        </p:txBody>
      </p:sp>
      <p:sp>
        <p:nvSpPr>
          <p:cNvPr id="208" name="Прямоугольник 207">
            <a:extLst>
              <a:ext uri="{FF2B5EF4-FFF2-40B4-BE49-F238E27FC236}">
                <a16:creationId xmlns:a16="http://schemas.microsoft.com/office/drawing/2014/main" id="{F223DBCA-E489-4CB3-86A3-6C99B51192B8}"/>
              </a:ext>
            </a:extLst>
          </p:cNvPr>
          <p:cNvSpPr/>
          <p:nvPr/>
        </p:nvSpPr>
        <p:spPr>
          <a:xfrm>
            <a:off x="4962653" y="6092153"/>
            <a:ext cx="243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Часть - Гост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 бюджет</a:t>
            </a:r>
          </a:p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Часть - контракт</a:t>
            </a:r>
          </a:p>
        </p:txBody>
      </p:sp>
      <p:sp>
        <p:nvSpPr>
          <p:cNvPr id="209" name="Прямоугольник 208">
            <a:extLst>
              <a:ext uri="{FF2B5EF4-FFF2-40B4-BE49-F238E27FC236}">
                <a16:creationId xmlns:a16="http://schemas.microsoft.com/office/drawing/2014/main" id="{60113CCB-8017-47CA-9DA9-801DE374BEE8}"/>
              </a:ext>
            </a:extLst>
          </p:cNvPr>
          <p:cNvSpPr/>
          <p:nvPr/>
        </p:nvSpPr>
        <p:spPr>
          <a:xfrm>
            <a:off x="4962652" y="2802945"/>
            <a:ext cx="21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57 987 количество учащихся </a:t>
            </a:r>
          </a:p>
        </p:txBody>
      </p:sp>
      <p:cxnSp>
        <p:nvCxnSpPr>
          <p:cNvPr id="210" name="Прямая соединительная линия 209">
            <a:extLst>
              <a:ext uri="{FF2B5EF4-FFF2-40B4-BE49-F238E27FC236}">
                <a16:creationId xmlns:a16="http://schemas.microsoft.com/office/drawing/2014/main" id="{C8ED20E0-7C4B-4046-A95B-E58B25CAC870}"/>
              </a:ext>
            </a:extLst>
          </p:cNvPr>
          <p:cNvCxnSpPr>
            <a:cxnSpLocks/>
          </p:cNvCxnSpPr>
          <p:nvPr/>
        </p:nvCxnSpPr>
        <p:spPr>
          <a:xfrm>
            <a:off x="4870329" y="2142073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7CD2426E-BC1B-4B09-9924-A2F7DB641985}"/>
              </a:ext>
            </a:extLst>
          </p:cNvPr>
          <p:cNvCxnSpPr>
            <a:cxnSpLocks/>
          </p:cNvCxnSpPr>
          <p:nvPr/>
        </p:nvCxnSpPr>
        <p:spPr>
          <a:xfrm>
            <a:off x="4870329" y="289444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A4997D61-FED5-46C8-A7B5-F9DB2E2F0CD6}"/>
              </a:ext>
            </a:extLst>
          </p:cNvPr>
          <p:cNvGrpSpPr/>
          <p:nvPr/>
        </p:nvGrpSpPr>
        <p:grpSpPr>
          <a:xfrm>
            <a:off x="4122090" y="3601140"/>
            <a:ext cx="518699" cy="573937"/>
            <a:chOff x="12535237" y="104493"/>
            <a:chExt cx="6186487" cy="6845300"/>
          </a:xfrm>
          <a:solidFill>
            <a:srgbClr val="222E76"/>
          </a:solidFill>
        </p:grpSpPr>
        <p:sp>
          <p:nvSpPr>
            <p:cNvPr id="213" name="Freeform 36">
              <a:extLst>
                <a:ext uri="{FF2B5EF4-FFF2-40B4-BE49-F238E27FC236}">
                  <a16:creationId xmlns:a16="http://schemas.microsoft.com/office/drawing/2014/main" id="{FDE1C6C1-39BE-4CAF-930B-31CEB29D0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35237" y="104493"/>
              <a:ext cx="6186487" cy="3316288"/>
            </a:xfrm>
            <a:custGeom>
              <a:avLst/>
              <a:gdLst>
                <a:gd name="T0" fmla="*/ 5264 w 25729"/>
                <a:gd name="T1" fmla="*/ 10458 h 13905"/>
                <a:gd name="T2" fmla="*/ 5264 w 25729"/>
                <a:gd name="T3" fmla="*/ 8242 h 13905"/>
                <a:gd name="T4" fmla="*/ 5264 w 25729"/>
                <a:gd name="T5" fmla="*/ 6059 h 13905"/>
                <a:gd name="T6" fmla="*/ 6760 w 25729"/>
                <a:gd name="T7" fmla="*/ 6552 h 13905"/>
                <a:gd name="T8" fmla="*/ 9295 w 25729"/>
                <a:gd name="T9" fmla="*/ 7420 h 13905"/>
                <a:gd name="T10" fmla="*/ 11347 w 25729"/>
                <a:gd name="T11" fmla="*/ 8080 h 13905"/>
                <a:gd name="T12" fmla="*/ 13992 w 25729"/>
                <a:gd name="T13" fmla="*/ 8213 h 13905"/>
                <a:gd name="T14" fmla="*/ 16709 w 25729"/>
                <a:gd name="T15" fmla="*/ 7307 h 13905"/>
                <a:gd name="T16" fmla="*/ 19433 w 25729"/>
                <a:gd name="T17" fmla="*/ 6391 h 13905"/>
                <a:gd name="T18" fmla="*/ 18158 w 25729"/>
                <a:gd name="T19" fmla="*/ 12810 h 13905"/>
                <a:gd name="T20" fmla="*/ 16003 w 25729"/>
                <a:gd name="T21" fmla="*/ 12943 h 13905"/>
                <a:gd name="T22" fmla="*/ 7284 w 25729"/>
                <a:gd name="T23" fmla="*/ 12795 h 13905"/>
                <a:gd name="T24" fmla="*/ 5749 w 25729"/>
                <a:gd name="T25" fmla="*/ 12601 h 13905"/>
                <a:gd name="T26" fmla="*/ 4605 w 25729"/>
                <a:gd name="T27" fmla="*/ 3693 h 13905"/>
                <a:gd name="T28" fmla="*/ 6509 w 25729"/>
                <a:gd name="T29" fmla="*/ 3065 h 13905"/>
                <a:gd name="T30" fmla="*/ 9220 w 25729"/>
                <a:gd name="T31" fmla="*/ 2194 h 13905"/>
                <a:gd name="T32" fmla="*/ 11197 w 25729"/>
                <a:gd name="T33" fmla="*/ 1508 h 13905"/>
                <a:gd name="T34" fmla="*/ 13643 w 25729"/>
                <a:gd name="T35" fmla="*/ 1244 h 13905"/>
                <a:gd name="T36" fmla="*/ 15405 w 25729"/>
                <a:gd name="T37" fmla="*/ 1795 h 13905"/>
                <a:gd name="T38" fmla="*/ 17310 w 25729"/>
                <a:gd name="T39" fmla="*/ 2432 h 13905"/>
                <a:gd name="T40" fmla="*/ 19173 w 25729"/>
                <a:gd name="T41" fmla="*/ 3052 h 13905"/>
                <a:gd name="T42" fmla="*/ 21725 w 25729"/>
                <a:gd name="T43" fmla="*/ 3888 h 13905"/>
                <a:gd name="T44" fmla="*/ 21446 w 25729"/>
                <a:gd name="T45" fmla="*/ 4752 h 13905"/>
                <a:gd name="T46" fmla="*/ 19203 w 25729"/>
                <a:gd name="T47" fmla="*/ 5528 h 13905"/>
                <a:gd name="T48" fmla="*/ 16425 w 25729"/>
                <a:gd name="T49" fmla="*/ 6453 h 13905"/>
                <a:gd name="T50" fmla="*/ 14046 w 25729"/>
                <a:gd name="T51" fmla="*/ 7213 h 13905"/>
                <a:gd name="T52" fmla="*/ 11870 w 25729"/>
                <a:gd name="T53" fmla="*/ 7303 h 13905"/>
                <a:gd name="T54" fmla="*/ 10535 w 25729"/>
                <a:gd name="T55" fmla="*/ 6845 h 13905"/>
                <a:gd name="T56" fmla="*/ 8905 w 25729"/>
                <a:gd name="T57" fmla="*/ 6316 h 13905"/>
                <a:gd name="T58" fmla="*/ 7209 w 25729"/>
                <a:gd name="T59" fmla="*/ 5755 h 13905"/>
                <a:gd name="T60" fmla="*/ 5462 w 25729"/>
                <a:gd name="T61" fmla="*/ 5176 h 13905"/>
                <a:gd name="T62" fmla="*/ 3401 w 25729"/>
                <a:gd name="T63" fmla="*/ 4485 h 13905"/>
                <a:gd name="T64" fmla="*/ 12366 w 25729"/>
                <a:gd name="T65" fmla="*/ 164 h 13905"/>
                <a:gd name="T66" fmla="*/ 9678 w 25729"/>
                <a:gd name="T67" fmla="*/ 1041 h 13905"/>
                <a:gd name="T68" fmla="*/ 6126 w 25729"/>
                <a:gd name="T69" fmla="*/ 2233 h 13905"/>
                <a:gd name="T70" fmla="*/ 4037 w 25729"/>
                <a:gd name="T71" fmla="*/ 2913 h 13905"/>
                <a:gd name="T72" fmla="*/ 516 w 25729"/>
                <a:gd name="T73" fmla="*/ 4096 h 13905"/>
                <a:gd name="T74" fmla="*/ 1151 w 25729"/>
                <a:gd name="T75" fmla="*/ 4698 h 13905"/>
                <a:gd name="T76" fmla="*/ 2834 w 25729"/>
                <a:gd name="T77" fmla="*/ 5270 h 13905"/>
                <a:gd name="T78" fmla="*/ 4366 w 25729"/>
                <a:gd name="T79" fmla="*/ 6595 h 13905"/>
                <a:gd name="T80" fmla="*/ 6408 w 25729"/>
                <a:gd name="T81" fmla="*/ 13619 h 13905"/>
                <a:gd name="T82" fmla="*/ 10261 w 25729"/>
                <a:gd name="T83" fmla="*/ 13905 h 13905"/>
                <a:gd name="T84" fmla="*/ 15946 w 25729"/>
                <a:gd name="T85" fmla="*/ 13875 h 13905"/>
                <a:gd name="T86" fmla="*/ 19182 w 25729"/>
                <a:gd name="T87" fmla="*/ 13575 h 13905"/>
                <a:gd name="T88" fmla="*/ 20882 w 25729"/>
                <a:gd name="T89" fmla="*/ 5912 h 13905"/>
                <a:gd name="T90" fmla="*/ 22280 w 25729"/>
                <a:gd name="T91" fmla="*/ 5454 h 13905"/>
                <a:gd name="T92" fmla="*/ 23892 w 25729"/>
                <a:gd name="T93" fmla="*/ 7512 h 13905"/>
                <a:gd name="T94" fmla="*/ 24325 w 25729"/>
                <a:gd name="T95" fmla="*/ 10822 h 13905"/>
                <a:gd name="T96" fmla="*/ 24783 w 25729"/>
                <a:gd name="T97" fmla="*/ 9825 h 13905"/>
                <a:gd name="T98" fmla="*/ 24782 w 25729"/>
                <a:gd name="T99" fmla="*/ 7665 h 13905"/>
                <a:gd name="T100" fmla="*/ 24782 w 25729"/>
                <a:gd name="T101" fmla="*/ 5455 h 13905"/>
                <a:gd name="T102" fmla="*/ 25321 w 25729"/>
                <a:gd name="T103" fmla="*/ 4113 h 13905"/>
                <a:gd name="T104" fmla="*/ 22629 w 25729"/>
                <a:gd name="T105" fmla="*/ 3248 h 13905"/>
                <a:gd name="T106" fmla="*/ 19783 w 25729"/>
                <a:gd name="T107" fmla="*/ 2278 h 13905"/>
                <a:gd name="T108" fmla="*/ 17253 w 25729"/>
                <a:gd name="T109" fmla="*/ 1465 h 13905"/>
                <a:gd name="T110" fmla="*/ 14826 w 25729"/>
                <a:gd name="T111" fmla="*/ 656 h 13905"/>
                <a:gd name="T112" fmla="*/ 13189 w 25729"/>
                <a:gd name="T113" fmla="*/ 89 h 1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29" h="13905">
                  <a:moveTo>
                    <a:pt x="5264" y="12322"/>
                  </a:moveTo>
                  <a:lnTo>
                    <a:pt x="5265" y="12014"/>
                  </a:lnTo>
                  <a:lnTo>
                    <a:pt x="5264" y="11682"/>
                  </a:lnTo>
                  <a:lnTo>
                    <a:pt x="5264" y="11366"/>
                  </a:lnTo>
                  <a:lnTo>
                    <a:pt x="5264" y="11052"/>
                  </a:lnTo>
                  <a:lnTo>
                    <a:pt x="5264" y="10761"/>
                  </a:lnTo>
                  <a:lnTo>
                    <a:pt x="5264" y="10458"/>
                  </a:lnTo>
                  <a:lnTo>
                    <a:pt x="5264" y="10105"/>
                  </a:lnTo>
                  <a:lnTo>
                    <a:pt x="5264" y="9817"/>
                  </a:lnTo>
                  <a:lnTo>
                    <a:pt x="5264" y="9512"/>
                  </a:lnTo>
                  <a:lnTo>
                    <a:pt x="5264" y="9210"/>
                  </a:lnTo>
                  <a:lnTo>
                    <a:pt x="5264" y="8877"/>
                  </a:lnTo>
                  <a:lnTo>
                    <a:pt x="5264" y="8555"/>
                  </a:lnTo>
                  <a:lnTo>
                    <a:pt x="5264" y="8242"/>
                  </a:lnTo>
                  <a:lnTo>
                    <a:pt x="5265" y="7951"/>
                  </a:lnTo>
                  <a:lnTo>
                    <a:pt x="5264" y="7642"/>
                  </a:lnTo>
                  <a:lnTo>
                    <a:pt x="5264" y="7320"/>
                  </a:lnTo>
                  <a:lnTo>
                    <a:pt x="5264" y="7007"/>
                  </a:lnTo>
                  <a:lnTo>
                    <a:pt x="5264" y="6705"/>
                  </a:lnTo>
                  <a:lnTo>
                    <a:pt x="5264" y="6407"/>
                  </a:lnTo>
                  <a:lnTo>
                    <a:pt x="5264" y="6059"/>
                  </a:lnTo>
                  <a:cubicBezTo>
                    <a:pt x="5339" y="6074"/>
                    <a:pt x="5375" y="6080"/>
                    <a:pt x="5447" y="6110"/>
                  </a:cubicBezTo>
                  <a:cubicBezTo>
                    <a:pt x="5455" y="6113"/>
                    <a:pt x="5511" y="6142"/>
                    <a:pt x="5520" y="6147"/>
                  </a:cubicBezTo>
                  <a:cubicBezTo>
                    <a:pt x="5526" y="6150"/>
                    <a:pt x="5539" y="6171"/>
                    <a:pt x="5543" y="6164"/>
                  </a:cubicBezTo>
                  <a:cubicBezTo>
                    <a:pt x="5547" y="6157"/>
                    <a:pt x="5558" y="6176"/>
                    <a:pt x="5566" y="6182"/>
                  </a:cubicBezTo>
                  <a:cubicBezTo>
                    <a:pt x="5659" y="6178"/>
                    <a:pt x="5728" y="6190"/>
                    <a:pt x="5808" y="6243"/>
                  </a:cubicBezTo>
                  <a:lnTo>
                    <a:pt x="6521" y="6499"/>
                  </a:lnTo>
                  <a:cubicBezTo>
                    <a:pt x="6631" y="6492"/>
                    <a:pt x="6653" y="6506"/>
                    <a:pt x="6760" y="6552"/>
                  </a:cubicBezTo>
                  <a:lnTo>
                    <a:pt x="7477" y="6815"/>
                  </a:lnTo>
                  <a:cubicBezTo>
                    <a:pt x="7593" y="6808"/>
                    <a:pt x="7610" y="6829"/>
                    <a:pt x="7723" y="6868"/>
                  </a:cubicBezTo>
                  <a:cubicBezTo>
                    <a:pt x="7916" y="6933"/>
                    <a:pt x="8207" y="6976"/>
                    <a:pt x="8339" y="7104"/>
                  </a:cubicBezTo>
                  <a:cubicBezTo>
                    <a:pt x="8472" y="7100"/>
                    <a:pt x="8539" y="7137"/>
                    <a:pt x="8645" y="7172"/>
                  </a:cubicBezTo>
                  <a:cubicBezTo>
                    <a:pt x="8774" y="7214"/>
                    <a:pt x="8867" y="7249"/>
                    <a:pt x="8997" y="7290"/>
                  </a:cubicBezTo>
                  <a:cubicBezTo>
                    <a:pt x="9038" y="7303"/>
                    <a:pt x="9118" y="7326"/>
                    <a:pt x="9155" y="7340"/>
                  </a:cubicBezTo>
                  <a:cubicBezTo>
                    <a:pt x="9252" y="7377"/>
                    <a:pt x="9228" y="7357"/>
                    <a:pt x="9295" y="7420"/>
                  </a:cubicBezTo>
                  <a:lnTo>
                    <a:pt x="9512" y="7471"/>
                  </a:lnTo>
                  <a:cubicBezTo>
                    <a:pt x="9656" y="7500"/>
                    <a:pt x="9780" y="7551"/>
                    <a:pt x="9924" y="7597"/>
                  </a:cubicBezTo>
                  <a:cubicBezTo>
                    <a:pt x="9977" y="7614"/>
                    <a:pt x="10058" y="7637"/>
                    <a:pt x="10109" y="7656"/>
                  </a:cubicBezTo>
                  <a:lnTo>
                    <a:pt x="10251" y="7737"/>
                  </a:lnTo>
                  <a:lnTo>
                    <a:pt x="10465" y="7787"/>
                  </a:lnTo>
                  <a:lnTo>
                    <a:pt x="11093" y="7992"/>
                  </a:lnTo>
                  <a:lnTo>
                    <a:pt x="11347" y="8080"/>
                  </a:lnTo>
                  <a:lnTo>
                    <a:pt x="12049" y="8309"/>
                  </a:lnTo>
                  <a:lnTo>
                    <a:pt x="12299" y="8396"/>
                  </a:lnTo>
                  <a:cubicBezTo>
                    <a:pt x="12498" y="8439"/>
                    <a:pt x="12767" y="8582"/>
                    <a:pt x="12952" y="8547"/>
                  </a:cubicBezTo>
                  <a:cubicBezTo>
                    <a:pt x="13135" y="8485"/>
                    <a:pt x="13367" y="8364"/>
                    <a:pt x="13567" y="8371"/>
                  </a:cubicBezTo>
                  <a:cubicBezTo>
                    <a:pt x="13596" y="8345"/>
                    <a:pt x="13586" y="8348"/>
                    <a:pt x="13635" y="8322"/>
                  </a:cubicBezTo>
                  <a:cubicBezTo>
                    <a:pt x="13668" y="8304"/>
                    <a:pt x="13697" y="8294"/>
                    <a:pt x="13736" y="8280"/>
                  </a:cubicBezTo>
                  <a:cubicBezTo>
                    <a:pt x="13823" y="8250"/>
                    <a:pt x="13895" y="8233"/>
                    <a:pt x="13992" y="8213"/>
                  </a:cubicBezTo>
                  <a:lnTo>
                    <a:pt x="14521" y="8025"/>
                  </a:lnTo>
                  <a:lnTo>
                    <a:pt x="15161" y="7816"/>
                  </a:lnTo>
                  <a:lnTo>
                    <a:pt x="15473" y="7715"/>
                  </a:lnTo>
                  <a:lnTo>
                    <a:pt x="15682" y="7629"/>
                  </a:lnTo>
                  <a:cubicBezTo>
                    <a:pt x="15904" y="7592"/>
                    <a:pt x="16106" y="7449"/>
                    <a:pt x="16323" y="7454"/>
                  </a:cubicBezTo>
                  <a:cubicBezTo>
                    <a:pt x="16330" y="7448"/>
                    <a:pt x="16340" y="7441"/>
                    <a:pt x="16345" y="7438"/>
                  </a:cubicBezTo>
                  <a:cubicBezTo>
                    <a:pt x="16422" y="7389"/>
                    <a:pt x="16455" y="7365"/>
                    <a:pt x="16709" y="7307"/>
                  </a:cubicBezTo>
                  <a:lnTo>
                    <a:pt x="17310" y="7106"/>
                  </a:lnTo>
                  <a:lnTo>
                    <a:pt x="17688" y="6986"/>
                  </a:lnTo>
                  <a:lnTo>
                    <a:pt x="18259" y="6790"/>
                  </a:lnTo>
                  <a:lnTo>
                    <a:pt x="18614" y="6675"/>
                  </a:lnTo>
                  <a:cubicBezTo>
                    <a:pt x="18749" y="6611"/>
                    <a:pt x="18921" y="6537"/>
                    <a:pt x="19076" y="6538"/>
                  </a:cubicBezTo>
                  <a:cubicBezTo>
                    <a:pt x="19083" y="6532"/>
                    <a:pt x="19093" y="6525"/>
                    <a:pt x="19098" y="6522"/>
                  </a:cubicBezTo>
                  <a:lnTo>
                    <a:pt x="19433" y="6391"/>
                  </a:lnTo>
                  <a:cubicBezTo>
                    <a:pt x="19571" y="6344"/>
                    <a:pt x="19700" y="6301"/>
                    <a:pt x="19848" y="6269"/>
                  </a:cubicBezTo>
                  <a:lnTo>
                    <a:pt x="19841" y="6246"/>
                  </a:lnTo>
                  <a:lnTo>
                    <a:pt x="19929" y="6257"/>
                  </a:lnTo>
                  <a:cubicBezTo>
                    <a:pt x="19981" y="6207"/>
                    <a:pt x="19951" y="6200"/>
                    <a:pt x="19984" y="6278"/>
                  </a:cubicBezTo>
                  <a:lnTo>
                    <a:pt x="19983" y="12479"/>
                  </a:lnTo>
                  <a:cubicBezTo>
                    <a:pt x="19702" y="12587"/>
                    <a:pt x="18608" y="12840"/>
                    <a:pt x="18309" y="12763"/>
                  </a:cubicBezTo>
                  <a:lnTo>
                    <a:pt x="18158" y="12810"/>
                  </a:lnTo>
                  <a:cubicBezTo>
                    <a:pt x="18048" y="12823"/>
                    <a:pt x="18033" y="12816"/>
                    <a:pt x="17939" y="12796"/>
                  </a:cubicBezTo>
                  <a:cubicBezTo>
                    <a:pt x="17932" y="12800"/>
                    <a:pt x="17922" y="12799"/>
                    <a:pt x="17918" y="12808"/>
                  </a:cubicBezTo>
                  <a:cubicBezTo>
                    <a:pt x="17902" y="12848"/>
                    <a:pt x="17318" y="12869"/>
                    <a:pt x="17273" y="12871"/>
                  </a:cubicBezTo>
                  <a:lnTo>
                    <a:pt x="17018" y="12888"/>
                  </a:lnTo>
                  <a:lnTo>
                    <a:pt x="16674" y="12906"/>
                  </a:lnTo>
                  <a:lnTo>
                    <a:pt x="16380" y="12923"/>
                  </a:lnTo>
                  <a:lnTo>
                    <a:pt x="16003" y="12943"/>
                  </a:lnTo>
                  <a:lnTo>
                    <a:pt x="15752" y="12952"/>
                  </a:lnTo>
                  <a:cubicBezTo>
                    <a:pt x="15231" y="13006"/>
                    <a:pt x="10825" y="13068"/>
                    <a:pt x="10654" y="12966"/>
                  </a:cubicBezTo>
                  <a:cubicBezTo>
                    <a:pt x="10404" y="13013"/>
                    <a:pt x="10112" y="12977"/>
                    <a:pt x="9854" y="12967"/>
                  </a:cubicBezTo>
                  <a:lnTo>
                    <a:pt x="8630" y="12911"/>
                  </a:lnTo>
                  <a:lnTo>
                    <a:pt x="8489" y="12902"/>
                  </a:lnTo>
                  <a:cubicBezTo>
                    <a:pt x="8276" y="12894"/>
                    <a:pt x="8065" y="12880"/>
                    <a:pt x="7853" y="12866"/>
                  </a:cubicBezTo>
                  <a:cubicBezTo>
                    <a:pt x="7719" y="12857"/>
                    <a:pt x="7389" y="12854"/>
                    <a:pt x="7284" y="12795"/>
                  </a:cubicBezTo>
                  <a:lnTo>
                    <a:pt x="7113" y="12805"/>
                  </a:lnTo>
                  <a:lnTo>
                    <a:pt x="6638" y="12738"/>
                  </a:lnTo>
                  <a:cubicBezTo>
                    <a:pt x="6631" y="12736"/>
                    <a:pt x="6621" y="12730"/>
                    <a:pt x="6613" y="12725"/>
                  </a:cubicBezTo>
                  <a:lnTo>
                    <a:pt x="6513" y="12734"/>
                  </a:lnTo>
                  <a:lnTo>
                    <a:pt x="5921" y="12658"/>
                  </a:lnTo>
                  <a:cubicBezTo>
                    <a:pt x="5914" y="12657"/>
                    <a:pt x="5841" y="12642"/>
                    <a:pt x="5832" y="12639"/>
                  </a:cubicBezTo>
                  <a:lnTo>
                    <a:pt x="5749" y="12601"/>
                  </a:lnTo>
                  <a:cubicBezTo>
                    <a:pt x="5742" y="12598"/>
                    <a:pt x="5730" y="12591"/>
                    <a:pt x="5722" y="12585"/>
                  </a:cubicBezTo>
                  <a:lnTo>
                    <a:pt x="5561" y="12565"/>
                  </a:lnTo>
                  <a:lnTo>
                    <a:pt x="5270" y="12488"/>
                  </a:lnTo>
                  <a:lnTo>
                    <a:pt x="5264" y="12322"/>
                  </a:lnTo>
                  <a:close/>
                  <a:moveTo>
                    <a:pt x="3677" y="4009"/>
                  </a:moveTo>
                  <a:lnTo>
                    <a:pt x="4315" y="3806"/>
                  </a:lnTo>
                  <a:lnTo>
                    <a:pt x="4605" y="3693"/>
                  </a:lnTo>
                  <a:lnTo>
                    <a:pt x="4961" y="3591"/>
                  </a:lnTo>
                  <a:cubicBezTo>
                    <a:pt x="5033" y="3531"/>
                    <a:pt x="5374" y="3431"/>
                    <a:pt x="5491" y="3433"/>
                  </a:cubicBezTo>
                  <a:cubicBezTo>
                    <a:pt x="5540" y="3386"/>
                    <a:pt x="5449" y="3434"/>
                    <a:pt x="5581" y="3369"/>
                  </a:cubicBezTo>
                  <a:cubicBezTo>
                    <a:pt x="5608" y="3356"/>
                    <a:pt x="5628" y="3352"/>
                    <a:pt x="5658" y="3342"/>
                  </a:cubicBezTo>
                  <a:cubicBezTo>
                    <a:pt x="5736" y="3317"/>
                    <a:pt x="5796" y="3303"/>
                    <a:pt x="5878" y="3287"/>
                  </a:cubicBezTo>
                  <a:cubicBezTo>
                    <a:pt x="6003" y="3220"/>
                    <a:pt x="6291" y="3113"/>
                    <a:pt x="6444" y="3115"/>
                  </a:cubicBezTo>
                  <a:cubicBezTo>
                    <a:pt x="6473" y="3088"/>
                    <a:pt x="6460" y="3092"/>
                    <a:pt x="6509" y="3065"/>
                  </a:cubicBezTo>
                  <a:cubicBezTo>
                    <a:pt x="6513" y="3062"/>
                    <a:pt x="6577" y="3035"/>
                    <a:pt x="6582" y="3033"/>
                  </a:cubicBezTo>
                  <a:cubicBezTo>
                    <a:pt x="6654" y="3009"/>
                    <a:pt x="6716" y="2999"/>
                    <a:pt x="6795" y="2983"/>
                  </a:cubicBezTo>
                  <a:lnTo>
                    <a:pt x="7398" y="2777"/>
                  </a:lnTo>
                  <a:lnTo>
                    <a:pt x="7748" y="2665"/>
                  </a:lnTo>
                  <a:cubicBezTo>
                    <a:pt x="7809" y="2610"/>
                    <a:pt x="8154" y="2505"/>
                    <a:pt x="8267" y="2512"/>
                  </a:cubicBezTo>
                  <a:cubicBezTo>
                    <a:pt x="8376" y="2425"/>
                    <a:pt x="8533" y="2388"/>
                    <a:pt x="8665" y="2360"/>
                  </a:cubicBezTo>
                  <a:cubicBezTo>
                    <a:pt x="8761" y="2298"/>
                    <a:pt x="9100" y="2188"/>
                    <a:pt x="9220" y="2194"/>
                  </a:cubicBezTo>
                  <a:cubicBezTo>
                    <a:pt x="9262" y="2159"/>
                    <a:pt x="9192" y="2190"/>
                    <a:pt x="9317" y="2132"/>
                  </a:cubicBezTo>
                  <a:cubicBezTo>
                    <a:pt x="9346" y="2118"/>
                    <a:pt x="9362" y="2115"/>
                    <a:pt x="9395" y="2105"/>
                  </a:cubicBezTo>
                  <a:cubicBezTo>
                    <a:pt x="9488" y="2073"/>
                    <a:pt x="9523" y="2064"/>
                    <a:pt x="9618" y="2044"/>
                  </a:cubicBezTo>
                  <a:lnTo>
                    <a:pt x="10168" y="1853"/>
                  </a:lnTo>
                  <a:lnTo>
                    <a:pt x="10497" y="1743"/>
                  </a:lnTo>
                  <a:cubicBezTo>
                    <a:pt x="10614" y="1699"/>
                    <a:pt x="10867" y="1601"/>
                    <a:pt x="11002" y="1601"/>
                  </a:cubicBezTo>
                  <a:cubicBezTo>
                    <a:pt x="11075" y="1534"/>
                    <a:pt x="11093" y="1544"/>
                    <a:pt x="11197" y="1508"/>
                  </a:cubicBezTo>
                  <a:cubicBezTo>
                    <a:pt x="11298" y="1473"/>
                    <a:pt x="11336" y="1457"/>
                    <a:pt x="11452" y="1433"/>
                  </a:cubicBezTo>
                  <a:cubicBezTo>
                    <a:pt x="11508" y="1385"/>
                    <a:pt x="11854" y="1281"/>
                    <a:pt x="11957" y="1284"/>
                  </a:cubicBezTo>
                  <a:cubicBezTo>
                    <a:pt x="12050" y="1196"/>
                    <a:pt x="12261" y="1148"/>
                    <a:pt x="12405" y="1118"/>
                  </a:cubicBezTo>
                  <a:cubicBezTo>
                    <a:pt x="12604" y="955"/>
                    <a:pt x="13009" y="937"/>
                    <a:pt x="13216" y="1084"/>
                  </a:cubicBezTo>
                  <a:cubicBezTo>
                    <a:pt x="13316" y="1104"/>
                    <a:pt x="13391" y="1122"/>
                    <a:pt x="13474" y="1152"/>
                  </a:cubicBezTo>
                  <a:cubicBezTo>
                    <a:pt x="13512" y="1166"/>
                    <a:pt x="13543" y="1178"/>
                    <a:pt x="13574" y="1195"/>
                  </a:cubicBezTo>
                  <a:cubicBezTo>
                    <a:pt x="13622" y="1221"/>
                    <a:pt x="13616" y="1219"/>
                    <a:pt x="13643" y="1244"/>
                  </a:cubicBezTo>
                  <a:cubicBezTo>
                    <a:pt x="13820" y="1237"/>
                    <a:pt x="14059" y="1333"/>
                    <a:pt x="14204" y="1409"/>
                  </a:cubicBezTo>
                  <a:cubicBezTo>
                    <a:pt x="14297" y="1429"/>
                    <a:pt x="14336" y="1438"/>
                    <a:pt x="14428" y="1469"/>
                  </a:cubicBezTo>
                  <a:cubicBezTo>
                    <a:pt x="14481" y="1487"/>
                    <a:pt x="14486" y="1488"/>
                    <a:pt x="14529" y="1511"/>
                  </a:cubicBezTo>
                  <a:cubicBezTo>
                    <a:pt x="14577" y="1536"/>
                    <a:pt x="14571" y="1536"/>
                    <a:pt x="14598" y="1561"/>
                  </a:cubicBezTo>
                  <a:cubicBezTo>
                    <a:pt x="14708" y="1555"/>
                    <a:pt x="14731" y="1568"/>
                    <a:pt x="14837" y="1612"/>
                  </a:cubicBezTo>
                  <a:cubicBezTo>
                    <a:pt x="14970" y="1644"/>
                    <a:pt x="15086" y="1690"/>
                    <a:pt x="15220" y="1733"/>
                  </a:cubicBezTo>
                  <a:cubicBezTo>
                    <a:pt x="15279" y="1752"/>
                    <a:pt x="15348" y="1775"/>
                    <a:pt x="15405" y="1795"/>
                  </a:cubicBezTo>
                  <a:cubicBezTo>
                    <a:pt x="15504" y="1831"/>
                    <a:pt x="15505" y="1821"/>
                    <a:pt x="15572" y="1882"/>
                  </a:cubicBezTo>
                  <a:cubicBezTo>
                    <a:pt x="15731" y="1882"/>
                    <a:pt x="15941" y="1971"/>
                    <a:pt x="16077" y="2026"/>
                  </a:cubicBezTo>
                  <a:cubicBezTo>
                    <a:pt x="16148" y="2044"/>
                    <a:pt x="16218" y="2062"/>
                    <a:pt x="16281" y="2085"/>
                  </a:cubicBezTo>
                  <a:cubicBezTo>
                    <a:pt x="16379" y="2121"/>
                    <a:pt x="16355" y="2103"/>
                    <a:pt x="16417" y="2165"/>
                  </a:cubicBezTo>
                  <a:cubicBezTo>
                    <a:pt x="16555" y="2163"/>
                    <a:pt x="16845" y="2252"/>
                    <a:pt x="16956" y="2325"/>
                  </a:cubicBezTo>
                  <a:cubicBezTo>
                    <a:pt x="17054" y="2346"/>
                    <a:pt x="17124" y="2365"/>
                    <a:pt x="17208" y="2393"/>
                  </a:cubicBezTo>
                  <a:cubicBezTo>
                    <a:pt x="17238" y="2402"/>
                    <a:pt x="17287" y="2419"/>
                    <a:pt x="17310" y="2432"/>
                  </a:cubicBezTo>
                  <a:cubicBezTo>
                    <a:pt x="17366" y="2461"/>
                    <a:pt x="17340" y="2449"/>
                    <a:pt x="17373" y="2481"/>
                  </a:cubicBezTo>
                  <a:cubicBezTo>
                    <a:pt x="17501" y="2481"/>
                    <a:pt x="17809" y="2573"/>
                    <a:pt x="17908" y="2641"/>
                  </a:cubicBezTo>
                  <a:cubicBezTo>
                    <a:pt x="18003" y="2660"/>
                    <a:pt x="18078" y="2679"/>
                    <a:pt x="18163" y="2707"/>
                  </a:cubicBezTo>
                  <a:cubicBezTo>
                    <a:pt x="18203" y="2721"/>
                    <a:pt x="18231" y="2731"/>
                    <a:pt x="18264" y="2749"/>
                  </a:cubicBezTo>
                  <a:cubicBezTo>
                    <a:pt x="18316" y="2777"/>
                    <a:pt x="18298" y="2768"/>
                    <a:pt x="18330" y="2798"/>
                  </a:cubicBezTo>
                  <a:lnTo>
                    <a:pt x="18553" y="2855"/>
                  </a:lnTo>
                  <a:lnTo>
                    <a:pt x="19173" y="3052"/>
                  </a:lnTo>
                  <a:lnTo>
                    <a:pt x="19479" y="3160"/>
                  </a:lnTo>
                  <a:lnTo>
                    <a:pt x="20125" y="3370"/>
                  </a:lnTo>
                  <a:lnTo>
                    <a:pt x="20695" y="3566"/>
                  </a:lnTo>
                  <a:cubicBezTo>
                    <a:pt x="20785" y="3584"/>
                    <a:pt x="20828" y="3593"/>
                    <a:pt x="20915" y="3622"/>
                  </a:cubicBezTo>
                  <a:cubicBezTo>
                    <a:pt x="20955" y="3635"/>
                    <a:pt x="20985" y="3646"/>
                    <a:pt x="21021" y="3664"/>
                  </a:cubicBezTo>
                  <a:cubicBezTo>
                    <a:pt x="21067" y="3687"/>
                    <a:pt x="21069" y="3692"/>
                    <a:pt x="21094" y="3712"/>
                  </a:cubicBezTo>
                  <a:cubicBezTo>
                    <a:pt x="21293" y="3703"/>
                    <a:pt x="21521" y="3843"/>
                    <a:pt x="21725" y="3888"/>
                  </a:cubicBezTo>
                  <a:cubicBezTo>
                    <a:pt x="21805" y="3919"/>
                    <a:pt x="21845" y="3930"/>
                    <a:pt x="21923" y="3957"/>
                  </a:cubicBezTo>
                  <a:cubicBezTo>
                    <a:pt x="22028" y="3993"/>
                    <a:pt x="21994" y="3968"/>
                    <a:pt x="22062" y="4034"/>
                  </a:cubicBezTo>
                  <a:cubicBezTo>
                    <a:pt x="22208" y="4032"/>
                    <a:pt x="22768" y="4222"/>
                    <a:pt x="22881" y="4297"/>
                  </a:cubicBezTo>
                  <a:cubicBezTo>
                    <a:pt x="22741" y="4351"/>
                    <a:pt x="22469" y="4467"/>
                    <a:pt x="22308" y="4464"/>
                  </a:cubicBezTo>
                  <a:cubicBezTo>
                    <a:pt x="22233" y="4541"/>
                    <a:pt x="22132" y="4556"/>
                    <a:pt x="22010" y="4595"/>
                  </a:cubicBezTo>
                  <a:cubicBezTo>
                    <a:pt x="21889" y="4633"/>
                    <a:pt x="21796" y="4670"/>
                    <a:pt x="21666" y="4700"/>
                  </a:cubicBezTo>
                  <a:cubicBezTo>
                    <a:pt x="21615" y="4731"/>
                    <a:pt x="21550" y="4759"/>
                    <a:pt x="21446" y="4752"/>
                  </a:cubicBezTo>
                  <a:cubicBezTo>
                    <a:pt x="21335" y="4844"/>
                    <a:pt x="20832" y="4988"/>
                    <a:pt x="20709" y="5015"/>
                  </a:cubicBezTo>
                  <a:cubicBezTo>
                    <a:pt x="20663" y="5047"/>
                    <a:pt x="20596" y="5075"/>
                    <a:pt x="20490" y="5068"/>
                  </a:cubicBezTo>
                  <a:lnTo>
                    <a:pt x="20317" y="5160"/>
                  </a:lnTo>
                  <a:cubicBezTo>
                    <a:pt x="20266" y="5178"/>
                    <a:pt x="20209" y="5195"/>
                    <a:pt x="20157" y="5212"/>
                  </a:cubicBezTo>
                  <a:cubicBezTo>
                    <a:pt x="20020" y="5255"/>
                    <a:pt x="19915" y="5292"/>
                    <a:pt x="19778" y="5327"/>
                  </a:cubicBezTo>
                  <a:cubicBezTo>
                    <a:pt x="19694" y="5386"/>
                    <a:pt x="19622" y="5392"/>
                    <a:pt x="19534" y="5385"/>
                  </a:cubicBezTo>
                  <a:lnTo>
                    <a:pt x="19203" y="5528"/>
                  </a:lnTo>
                  <a:cubicBezTo>
                    <a:pt x="19068" y="5570"/>
                    <a:pt x="18958" y="5612"/>
                    <a:pt x="18826" y="5643"/>
                  </a:cubicBezTo>
                  <a:lnTo>
                    <a:pt x="18586" y="5726"/>
                  </a:lnTo>
                  <a:lnTo>
                    <a:pt x="17956" y="5941"/>
                  </a:lnTo>
                  <a:lnTo>
                    <a:pt x="17639" y="6042"/>
                  </a:lnTo>
                  <a:lnTo>
                    <a:pt x="16991" y="6250"/>
                  </a:lnTo>
                  <a:cubicBezTo>
                    <a:pt x="16937" y="6304"/>
                    <a:pt x="16841" y="6316"/>
                    <a:pt x="16761" y="6306"/>
                  </a:cubicBezTo>
                  <a:cubicBezTo>
                    <a:pt x="16672" y="6379"/>
                    <a:pt x="16532" y="6418"/>
                    <a:pt x="16425" y="6453"/>
                  </a:cubicBezTo>
                  <a:cubicBezTo>
                    <a:pt x="16293" y="6496"/>
                    <a:pt x="16176" y="6534"/>
                    <a:pt x="16039" y="6567"/>
                  </a:cubicBezTo>
                  <a:cubicBezTo>
                    <a:pt x="15985" y="6620"/>
                    <a:pt x="15887" y="6633"/>
                    <a:pt x="15809" y="6624"/>
                  </a:cubicBezTo>
                  <a:cubicBezTo>
                    <a:pt x="15801" y="6630"/>
                    <a:pt x="15790" y="6638"/>
                    <a:pt x="15784" y="6642"/>
                  </a:cubicBezTo>
                  <a:cubicBezTo>
                    <a:pt x="15628" y="6742"/>
                    <a:pt x="15291" y="6831"/>
                    <a:pt x="15121" y="6869"/>
                  </a:cubicBezTo>
                  <a:cubicBezTo>
                    <a:pt x="15036" y="6928"/>
                    <a:pt x="14986" y="6940"/>
                    <a:pt x="14875" y="6936"/>
                  </a:cubicBezTo>
                  <a:lnTo>
                    <a:pt x="14169" y="7187"/>
                  </a:lnTo>
                  <a:lnTo>
                    <a:pt x="14046" y="7213"/>
                  </a:lnTo>
                  <a:cubicBezTo>
                    <a:pt x="13960" y="7305"/>
                    <a:pt x="13435" y="7452"/>
                    <a:pt x="13265" y="7484"/>
                  </a:cubicBezTo>
                  <a:lnTo>
                    <a:pt x="13091" y="7530"/>
                  </a:lnTo>
                  <a:cubicBezTo>
                    <a:pt x="13021" y="7607"/>
                    <a:pt x="12918" y="7630"/>
                    <a:pt x="12801" y="7610"/>
                  </a:cubicBezTo>
                  <a:cubicBezTo>
                    <a:pt x="12791" y="7608"/>
                    <a:pt x="12669" y="7571"/>
                    <a:pt x="12665" y="7570"/>
                  </a:cubicBezTo>
                  <a:cubicBezTo>
                    <a:pt x="12534" y="7517"/>
                    <a:pt x="12614" y="7561"/>
                    <a:pt x="12553" y="7498"/>
                  </a:cubicBezTo>
                  <a:cubicBezTo>
                    <a:pt x="12407" y="7498"/>
                    <a:pt x="12202" y="7430"/>
                    <a:pt x="12087" y="7364"/>
                  </a:cubicBezTo>
                  <a:cubicBezTo>
                    <a:pt x="12012" y="7345"/>
                    <a:pt x="11944" y="7327"/>
                    <a:pt x="11870" y="7303"/>
                  </a:cubicBezTo>
                  <a:cubicBezTo>
                    <a:pt x="11827" y="7289"/>
                    <a:pt x="11806" y="7284"/>
                    <a:pt x="11766" y="7265"/>
                  </a:cubicBezTo>
                  <a:cubicBezTo>
                    <a:pt x="11718" y="7242"/>
                    <a:pt x="11724" y="7239"/>
                    <a:pt x="11698" y="7218"/>
                  </a:cubicBezTo>
                  <a:cubicBezTo>
                    <a:pt x="11559" y="7221"/>
                    <a:pt x="11249" y="7113"/>
                    <a:pt x="11135" y="7046"/>
                  </a:cubicBezTo>
                  <a:cubicBezTo>
                    <a:pt x="11059" y="7028"/>
                    <a:pt x="10991" y="7009"/>
                    <a:pt x="10918" y="6986"/>
                  </a:cubicBezTo>
                  <a:cubicBezTo>
                    <a:pt x="10875" y="6973"/>
                    <a:pt x="10851" y="6968"/>
                    <a:pt x="10811" y="6949"/>
                  </a:cubicBezTo>
                  <a:cubicBezTo>
                    <a:pt x="10763" y="6927"/>
                    <a:pt x="10768" y="6923"/>
                    <a:pt x="10742" y="6902"/>
                  </a:cubicBezTo>
                  <a:cubicBezTo>
                    <a:pt x="10657" y="6905"/>
                    <a:pt x="10608" y="6902"/>
                    <a:pt x="10535" y="6845"/>
                  </a:cubicBezTo>
                  <a:cubicBezTo>
                    <a:pt x="10381" y="6812"/>
                    <a:pt x="10271" y="6775"/>
                    <a:pt x="10125" y="6723"/>
                  </a:cubicBezTo>
                  <a:cubicBezTo>
                    <a:pt x="10058" y="6699"/>
                    <a:pt x="10002" y="6685"/>
                    <a:pt x="9941" y="6663"/>
                  </a:cubicBezTo>
                  <a:cubicBezTo>
                    <a:pt x="9939" y="6663"/>
                    <a:pt x="9867" y="6635"/>
                    <a:pt x="9863" y="6633"/>
                  </a:cubicBezTo>
                  <a:cubicBezTo>
                    <a:pt x="9754" y="6580"/>
                    <a:pt x="9842" y="6628"/>
                    <a:pt x="9790" y="6585"/>
                  </a:cubicBezTo>
                  <a:cubicBezTo>
                    <a:pt x="9614" y="6591"/>
                    <a:pt x="9427" y="6474"/>
                    <a:pt x="9246" y="6438"/>
                  </a:cubicBezTo>
                  <a:cubicBezTo>
                    <a:pt x="9158" y="6402"/>
                    <a:pt x="9097" y="6381"/>
                    <a:pt x="9012" y="6353"/>
                  </a:cubicBezTo>
                  <a:cubicBezTo>
                    <a:pt x="8970" y="6340"/>
                    <a:pt x="8943" y="6334"/>
                    <a:pt x="8905" y="6316"/>
                  </a:cubicBezTo>
                  <a:cubicBezTo>
                    <a:pt x="8857" y="6293"/>
                    <a:pt x="8859" y="6288"/>
                    <a:pt x="8834" y="6268"/>
                  </a:cubicBezTo>
                  <a:cubicBezTo>
                    <a:pt x="8660" y="6276"/>
                    <a:pt x="8474" y="6156"/>
                    <a:pt x="8293" y="6121"/>
                  </a:cubicBezTo>
                  <a:cubicBezTo>
                    <a:pt x="8209" y="6087"/>
                    <a:pt x="8150" y="6064"/>
                    <a:pt x="8058" y="6035"/>
                  </a:cubicBezTo>
                  <a:cubicBezTo>
                    <a:pt x="8014" y="6021"/>
                    <a:pt x="7994" y="6018"/>
                    <a:pt x="7953" y="5998"/>
                  </a:cubicBezTo>
                  <a:cubicBezTo>
                    <a:pt x="7904" y="5975"/>
                    <a:pt x="7908" y="5971"/>
                    <a:pt x="7882" y="5950"/>
                  </a:cubicBezTo>
                  <a:cubicBezTo>
                    <a:pt x="7772" y="5956"/>
                    <a:pt x="7545" y="5895"/>
                    <a:pt x="7466" y="5828"/>
                  </a:cubicBezTo>
                  <a:cubicBezTo>
                    <a:pt x="7356" y="5805"/>
                    <a:pt x="7301" y="5787"/>
                    <a:pt x="7209" y="5755"/>
                  </a:cubicBezTo>
                  <a:cubicBezTo>
                    <a:pt x="7108" y="5720"/>
                    <a:pt x="7081" y="5720"/>
                    <a:pt x="7016" y="5662"/>
                  </a:cubicBezTo>
                  <a:cubicBezTo>
                    <a:pt x="6915" y="5662"/>
                    <a:pt x="6869" y="5663"/>
                    <a:pt x="6795" y="5604"/>
                  </a:cubicBezTo>
                  <a:cubicBezTo>
                    <a:pt x="6656" y="5575"/>
                    <a:pt x="6535" y="5531"/>
                    <a:pt x="6391" y="5483"/>
                  </a:cubicBezTo>
                  <a:cubicBezTo>
                    <a:pt x="6325" y="5461"/>
                    <a:pt x="6275" y="5448"/>
                    <a:pt x="6205" y="5422"/>
                  </a:cubicBezTo>
                  <a:cubicBezTo>
                    <a:pt x="6092" y="5381"/>
                    <a:pt x="6132" y="5410"/>
                    <a:pt x="6062" y="5346"/>
                  </a:cubicBezTo>
                  <a:lnTo>
                    <a:pt x="5852" y="5295"/>
                  </a:lnTo>
                  <a:cubicBezTo>
                    <a:pt x="5719" y="5265"/>
                    <a:pt x="5594" y="5220"/>
                    <a:pt x="5462" y="5176"/>
                  </a:cubicBezTo>
                  <a:cubicBezTo>
                    <a:pt x="5399" y="5156"/>
                    <a:pt x="5345" y="5138"/>
                    <a:pt x="5278" y="5115"/>
                  </a:cubicBezTo>
                  <a:lnTo>
                    <a:pt x="5109" y="5028"/>
                  </a:lnTo>
                  <a:cubicBezTo>
                    <a:pt x="4962" y="5030"/>
                    <a:pt x="4798" y="4967"/>
                    <a:pt x="4679" y="4903"/>
                  </a:cubicBezTo>
                  <a:lnTo>
                    <a:pt x="4297" y="4778"/>
                  </a:lnTo>
                  <a:lnTo>
                    <a:pt x="3726" y="4585"/>
                  </a:lnTo>
                  <a:cubicBezTo>
                    <a:pt x="3635" y="4566"/>
                    <a:pt x="3585" y="4553"/>
                    <a:pt x="3503" y="4525"/>
                  </a:cubicBezTo>
                  <a:cubicBezTo>
                    <a:pt x="3463" y="4511"/>
                    <a:pt x="3438" y="4504"/>
                    <a:pt x="3401" y="4485"/>
                  </a:cubicBezTo>
                  <a:cubicBezTo>
                    <a:pt x="3281" y="4423"/>
                    <a:pt x="3393" y="4485"/>
                    <a:pt x="3328" y="4434"/>
                  </a:cubicBezTo>
                  <a:cubicBezTo>
                    <a:pt x="3174" y="4447"/>
                    <a:pt x="2988" y="4351"/>
                    <a:pt x="2842" y="4283"/>
                  </a:cubicBezTo>
                  <a:lnTo>
                    <a:pt x="3677" y="4009"/>
                  </a:lnTo>
                  <a:close/>
                  <a:moveTo>
                    <a:pt x="12643" y="77"/>
                  </a:moveTo>
                  <a:cubicBezTo>
                    <a:pt x="12550" y="122"/>
                    <a:pt x="12517" y="135"/>
                    <a:pt x="12412" y="130"/>
                  </a:cubicBezTo>
                  <a:cubicBezTo>
                    <a:pt x="12405" y="136"/>
                    <a:pt x="12395" y="144"/>
                    <a:pt x="12389" y="147"/>
                  </a:cubicBezTo>
                  <a:cubicBezTo>
                    <a:pt x="12383" y="151"/>
                    <a:pt x="12373" y="160"/>
                    <a:pt x="12366" y="164"/>
                  </a:cubicBezTo>
                  <a:lnTo>
                    <a:pt x="11699" y="386"/>
                  </a:lnTo>
                  <a:cubicBezTo>
                    <a:pt x="11620" y="438"/>
                    <a:pt x="11550" y="450"/>
                    <a:pt x="11457" y="446"/>
                  </a:cubicBezTo>
                  <a:cubicBezTo>
                    <a:pt x="11408" y="489"/>
                    <a:pt x="11485" y="441"/>
                    <a:pt x="11388" y="496"/>
                  </a:cubicBezTo>
                  <a:lnTo>
                    <a:pt x="10818" y="683"/>
                  </a:lnTo>
                  <a:lnTo>
                    <a:pt x="10503" y="788"/>
                  </a:lnTo>
                  <a:lnTo>
                    <a:pt x="9868" y="999"/>
                  </a:lnTo>
                  <a:lnTo>
                    <a:pt x="9678" y="1041"/>
                  </a:lnTo>
                  <a:cubicBezTo>
                    <a:pt x="9550" y="1162"/>
                    <a:pt x="9108" y="1263"/>
                    <a:pt x="8912" y="1307"/>
                  </a:cubicBezTo>
                  <a:lnTo>
                    <a:pt x="8723" y="1357"/>
                  </a:lnTo>
                  <a:cubicBezTo>
                    <a:pt x="8602" y="1474"/>
                    <a:pt x="8153" y="1581"/>
                    <a:pt x="7960" y="1625"/>
                  </a:cubicBezTo>
                  <a:cubicBezTo>
                    <a:pt x="7900" y="1675"/>
                    <a:pt x="7834" y="1682"/>
                    <a:pt x="7751" y="1680"/>
                  </a:cubicBezTo>
                  <a:lnTo>
                    <a:pt x="7043" y="1928"/>
                  </a:lnTo>
                  <a:cubicBezTo>
                    <a:pt x="6937" y="1995"/>
                    <a:pt x="6937" y="1995"/>
                    <a:pt x="6815" y="1991"/>
                  </a:cubicBezTo>
                  <a:cubicBezTo>
                    <a:pt x="6711" y="2095"/>
                    <a:pt x="6300" y="2197"/>
                    <a:pt x="6126" y="2233"/>
                  </a:cubicBezTo>
                  <a:lnTo>
                    <a:pt x="5947" y="2279"/>
                  </a:lnTo>
                  <a:cubicBezTo>
                    <a:pt x="5853" y="2358"/>
                    <a:pt x="5729" y="2375"/>
                    <a:pt x="5588" y="2425"/>
                  </a:cubicBezTo>
                  <a:cubicBezTo>
                    <a:pt x="5443" y="2475"/>
                    <a:pt x="5328" y="2519"/>
                    <a:pt x="5173" y="2550"/>
                  </a:cubicBezTo>
                  <a:lnTo>
                    <a:pt x="4994" y="2597"/>
                  </a:lnTo>
                  <a:cubicBezTo>
                    <a:pt x="4987" y="2603"/>
                    <a:pt x="4977" y="2610"/>
                    <a:pt x="4971" y="2613"/>
                  </a:cubicBezTo>
                  <a:cubicBezTo>
                    <a:pt x="4892" y="2662"/>
                    <a:pt x="4523" y="2798"/>
                    <a:pt x="4256" y="2855"/>
                  </a:cubicBezTo>
                  <a:cubicBezTo>
                    <a:pt x="4169" y="2914"/>
                    <a:pt x="4142" y="2915"/>
                    <a:pt x="4037" y="2913"/>
                  </a:cubicBezTo>
                  <a:cubicBezTo>
                    <a:pt x="3938" y="3005"/>
                    <a:pt x="3491" y="3124"/>
                    <a:pt x="3359" y="3158"/>
                  </a:cubicBezTo>
                  <a:cubicBezTo>
                    <a:pt x="3286" y="3203"/>
                    <a:pt x="3177" y="3230"/>
                    <a:pt x="3081" y="3229"/>
                  </a:cubicBezTo>
                  <a:cubicBezTo>
                    <a:pt x="2946" y="3357"/>
                    <a:pt x="2608" y="3425"/>
                    <a:pt x="2402" y="3475"/>
                  </a:cubicBezTo>
                  <a:lnTo>
                    <a:pt x="2106" y="3578"/>
                  </a:lnTo>
                  <a:lnTo>
                    <a:pt x="1469" y="3781"/>
                  </a:lnTo>
                  <a:lnTo>
                    <a:pt x="1262" y="3832"/>
                  </a:lnTo>
                  <a:cubicBezTo>
                    <a:pt x="1156" y="3929"/>
                    <a:pt x="651" y="4069"/>
                    <a:pt x="516" y="4096"/>
                  </a:cubicBezTo>
                  <a:lnTo>
                    <a:pt x="305" y="4149"/>
                  </a:lnTo>
                  <a:lnTo>
                    <a:pt x="162" y="4230"/>
                  </a:lnTo>
                  <a:cubicBezTo>
                    <a:pt x="123" y="4245"/>
                    <a:pt x="53" y="4265"/>
                    <a:pt x="0" y="4283"/>
                  </a:cubicBezTo>
                  <a:cubicBezTo>
                    <a:pt x="49" y="4306"/>
                    <a:pt x="31" y="4313"/>
                    <a:pt x="59" y="4349"/>
                  </a:cubicBezTo>
                  <a:lnTo>
                    <a:pt x="249" y="4399"/>
                  </a:lnTo>
                  <a:cubicBezTo>
                    <a:pt x="364" y="4422"/>
                    <a:pt x="807" y="4548"/>
                    <a:pt x="906" y="4631"/>
                  </a:cubicBezTo>
                  <a:cubicBezTo>
                    <a:pt x="1019" y="4626"/>
                    <a:pt x="1062" y="4640"/>
                    <a:pt x="1151" y="4698"/>
                  </a:cubicBezTo>
                  <a:lnTo>
                    <a:pt x="1711" y="4869"/>
                  </a:lnTo>
                  <a:cubicBezTo>
                    <a:pt x="1719" y="4872"/>
                    <a:pt x="1783" y="4898"/>
                    <a:pt x="1790" y="4901"/>
                  </a:cubicBezTo>
                  <a:cubicBezTo>
                    <a:pt x="1899" y="4955"/>
                    <a:pt x="1806" y="4902"/>
                    <a:pt x="1861" y="4948"/>
                  </a:cubicBezTo>
                  <a:cubicBezTo>
                    <a:pt x="1942" y="4945"/>
                    <a:pt x="2011" y="4948"/>
                    <a:pt x="2069" y="5002"/>
                  </a:cubicBezTo>
                  <a:cubicBezTo>
                    <a:pt x="2217" y="5033"/>
                    <a:pt x="2335" y="5071"/>
                    <a:pt x="2482" y="5123"/>
                  </a:cubicBezTo>
                  <a:cubicBezTo>
                    <a:pt x="2552" y="5147"/>
                    <a:pt x="2600" y="5164"/>
                    <a:pt x="2665" y="5186"/>
                  </a:cubicBezTo>
                  <a:cubicBezTo>
                    <a:pt x="2766" y="5220"/>
                    <a:pt x="2764" y="5203"/>
                    <a:pt x="2834" y="5270"/>
                  </a:cubicBezTo>
                  <a:cubicBezTo>
                    <a:pt x="2906" y="5269"/>
                    <a:pt x="2976" y="5261"/>
                    <a:pt x="3021" y="5319"/>
                  </a:cubicBezTo>
                  <a:cubicBezTo>
                    <a:pt x="3170" y="5349"/>
                    <a:pt x="3290" y="5390"/>
                    <a:pt x="3436" y="5439"/>
                  </a:cubicBezTo>
                  <a:cubicBezTo>
                    <a:pt x="3505" y="5462"/>
                    <a:pt x="3556" y="5479"/>
                    <a:pt x="3619" y="5501"/>
                  </a:cubicBezTo>
                  <a:cubicBezTo>
                    <a:pt x="3730" y="5538"/>
                    <a:pt x="3720" y="5522"/>
                    <a:pt x="3790" y="5587"/>
                  </a:cubicBezTo>
                  <a:cubicBezTo>
                    <a:pt x="3919" y="5587"/>
                    <a:pt x="4224" y="5687"/>
                    <a:pt x="4304" y="5744"/>
                  </a:cubicBezTo>
                  <a:cubicBezTo>
                    <a:pt x="4357" y="5772"/>
                    <a:pt x="4354" y="5706"/>
                    <a:pt x="4370" y="5922"/>
                  </a:cubicBezTo>
                  <a:lnTo>
                    <a:pt x="4366" y="6595"/>
                  </a:lnTo>
                  <a:cubicBezTo>
                    <a:pt x="4369" y="7787"/>
                    <a:pt x="4298" y="12501"/>
                    <a:pt x="4430" y="12945"/>
                  </a:cubicBezTo>
                  <a:cubicBezTo>
                    <a:pt x="4495" y="12984"/>
                    <a:pt x="4558" y="13079"/>
                    <a:pt x="4632" y="13133"/>
                  </a:cubicBezTo>
                  <a:cubicBezTo>
                    <a:pt x="4702" y="13185"/>
                    <a:pt x="4840" y="13229"/>
                    <a:pt x="4891" y="13290"/>
                  </a:cubicBezTo>
                  <a:cubicBezTo>
                    <a:pt x="4997" y="13317"/>
                    <a:pt x="5154" y="13346"/>
                    <a:pt x="5224" y="13420"/>
                  </a:cubicBezTo>
                  <a:lnTo>
                    <a:pt x="5737" y="13514"/>
                  </a:lnTo>
                  <a:cubicBezTo>
                    <a:pt x="5903" y="13535"/>
                    <a:pt x="6205" y="13543"/>
                    <a:pt x="6322" y="13629"/>
                  </a:cubicBezTo>
                  <a:lnTo>
                    <a:pt x="6408" y="13619"/>
                  </a:lnTo>
                  <a:lnTo>
                    <a:pt x="6875" y="13694"/>
                  </a:lnTo>
                  <a:lnTo>
                    <a:pt x="7043" y="13686"/>
                  </a:lnTo>
                  <a:lnTo>
                    <a:pt x="9536" y="13849"/>
                  </a:lnTo>
                  <a:lnTo>
                    <a:pt x="9876" y="13861"/>
                  </a:lnTo>
                  <a:cubicBezTo>
                    <a:pt x="9942" y="13864"/>
                    <a:pt x="10013" y="13863"/>
                    <a:pt x="10078" y="13867"/>
                  </a:cubicBezTo>
                  <a:cubicBezTo>
                    <a:pt x="10104" y="13869"/>
                    <a:pt x="10156" y="13871"/>
                    <a:pt x="10180" y="13876"/>
                  </a:cubicBezTo>
                  <a:cubicBezTo>
                    <a:pt x="10269" y="13894"/>
                    <a:pt x="10235" y="13892"/>
                    <a:pt x="10261" y="13905"/>
                  </a:cubicBezTo>
                  <a:lnTo>
                    <a:pt x="10507" y="13885"/>
                  </a:lnTo>
                  <a:lnTo>
                    <a:pt x="10828" y="13895"/>
                  </a:lnTo>
                  <a:lnTo>
                    <a:pt x="10994" y="13899"/>
                  </a:lnTo>
                  <a:lnTo>
                    <a:pt x="14521" y="13898"/>
                  </a:lnTo>
                  <a:lnTo>
                    <a:pt x="14848" y="13890"/>
                  </a:lnTo>
                  <a:lnTo>
                    <a:pt x="15744" y="13858"/>
                  </a:lnTo>
                  <a:lnTo>
                    <a:pt x="15946" y="13875"/>
                  </a:lnTo>
                  <a:cubicBezTo>
                    <a:pt x="16078" y="13797"/>
                    <a:pt x="16935" y="13800"/>
                    <a:pt x="17167" y="13791"/>
                  </a:cubicBezTo>
                  <a:lnTo>
                    <a:pt x="18097" y="13734"/>
                  </a:lnTo>
                  <a:cubicBezTo>
                    <a:pt x="18203" y="13662"/>
                    <a:pt x="18459" y="13668"/>
                    <a:pt x="18614" y="13656"/>
                  </a:cubicBezTo>
                  <a:lnTo>
                    <a:pt x="18784" y="13659"/>
                  </a:lnTo>
                  <a:cubicBezTo>
                    <a:pt x="18821" y="13635"/>
                    <a:pt x="18756" y="13652"/>
                    <a:pt x="18864" y="13622"/>
                  </a:cubicBezTo>
                  <a:cubicBezTo>
                    <a:pt x="18890" y="13614"/>
                    <a:pt x="18927" y="13609"/>
                    <a:pt x="18954" y="13605"/>
                  </a:cubicBezTo>
                  <a:cubicBezTo>
                    <a:pt x="19028" y="13593"/>
                    <a:pt x="19108" y="13584"/>
                    <a:pt x="19182" y="13575"/>
                  </a:cubicBezTo>
                  <a:cubicBezTo>
                    <a:pt x="19306" y="13539"/>
                    <a:pt x="19302" y="13535"/>
                    <a:pt x="19417" y="13554"/>
                  </a:cubicBezTo>
                  <a:lnTo>
                    <a:pt x="20145" y="13353"/>
                  </a:lnTo>
                  <a:lnTo>
                    <a:pt x="20413" y="13247"/>
                  </a:lnTo>
                  <a:cubicBezTo>
                    <a:pt x="20481" y="13191"/>
                    <a:pt x="20557" y="13173"/>
                    <a:pt x="20662" y="13088"/>
                  </a:cubicBezTo>
                  <a:cubicBezTo>
                    <a:pt x="20773" y="13000"/>
                    <a:pt x="20790" y="12943"/>
                    <a:pt x="20885" y="12845"/>
                  </a:cubicBezTo>
                  <a:lnTo>
                    <a:pt x="20867" y="12839"/>
                  </a:lnTo>
                  <a:lnTo>
                    <a:pt x="20882" y="5912"/>
                  </a:lnTo>
                  <a:lnTo>
                    <a:pt x="21005" y="5899"/>
                  </a:lnTo>
                  <a:cubicBezTo>
                    <a:pt x="21013" y="5892"/>
                    <a:pt x="21023" y="5885"/>
                    <a:pt x="21029" y="5882"/>
                  </a:cubicBezTo>
                  <a:lnTo>
                    <a:pt x="21400" y="5751"/>
                  </a:lnTo>
                  <a:cubicBezTo>
                    <a:pt x="21500" y="5689"/>
                    <a:pt x="21728" y="5615"/>
                    <a:pt x="21853" y="5618"/>
                  </a:cubicBezTo>
                  <a:cubicBezTo>
                    <a:pt x="21904" y="5574"/>
                    <a:pt x="21810" y="5617"/>
                    <a:pt x="21950" y="5556"/>
                  </a:cubicBezTo>
                  <a:cubicBezTo>
                    <a:pt x="21982" y="5541"/>
                    <a:pt x="22022" y="5534"/>
                    <a:pt x="22058" y="5523"/>
                  </a:cubicBezTo>
                  <a:cubicBezTo>
                    <a:pt x="22140" y="5499"/>
                    <a:pt x="22198" y="5478"/>
                    <a:pt x="22280" y="5454"/>
                  </a:cubicBezTo>
                  <a:cubicBezTo>
                    <a:pt x="22430" y="5386"/>
                    <a:pt x="22649" y="5300"/>
                    <a:pt x="22809" y="5301"/>
                  </a:cubicBezTo>
                  <a:cubicBezTo>
                    <a:pt x="22879" y="5244"/>
                    <a:pt x="22746" y="5312"/>
                    <a:pt x="22903" y="5242"/>
                  </a:cubicBezTo>
                  <a:cubicBezTo>
                    <a:pt x="22929" y="5230"/>
                    <a:pt x="22981" y="5216"/>
                    <a:pt x="23012" y="5207"/>
                  </a:cubicBezTo>
                  <a:cubicBezTo>
                    <a:pt x="23083" y="5185"/>
                    <a:pt x="23147" y="5163"/>
                    <a:pt x="23228" y="5139"/>
                  </a:cubicBezTo>
                  <a:cubicBezTo>
                    <a:pt x="23373" y="5078"/>
                    <a:pt x="23708" y="4955"/>
                    <a:pt x="23852" y="4955"/>
                  </a:cubicBezTo>
                  <a:lnTo>
                    <a:pt x="23882" y="4927"/>
                  </a:lnTo>
                  <a:cubicBezTo>
                    <a:pt x="23933" y="5753"/>
                    <a:pt x="23892" y="6683"/>
                    <a:pt x="23892" y="7512"/>
                  </a:cubicBezTo>
                  <a:lnTo>
                    <a:pt x="23893" y="9417"/>
                  </a:lnTo>
                  <a:cubicBezTo>
                    <a:pt x="23893" y="9575"/>
                    <a:pt x="23960" y="9946"/>
                    <a:pt x="23823" y="10027"/>
                  </a:cubicBezTo>
                  <a:lnTo>
                    <a:pt x="23164" y="10718"/>
                  </a:lnTo>
                  <a:cubicBezTo>
                    <a:pt x="23095" y="10763"/>
                    <a:pt x="23173" y="10729"/>
                    <a:pt x="23104" y="10745"/>
                  </a:cubicBezTo>
                  <a:lnTo>
                    <a:pt x="23095" y="10857"/>
                  </a:lnTo>
                  <a:lnTo>
                    <a:pt x="23691" y="11429"/>
                  </a:lnTo>
                  <a:lnTo>
                    <a:pt x="24325" y="10822"/>
                  </a:lnTo>
                  <a:cubicBezTo>
                    <a:pt x="24517" y="10920"/>
                    <a:pt x="24780" y="11267"/>
                    <a:pt x="24964" y="11425"/>
                  </a:cubicBezTo>
                  <a:lnTo>
                    <a:pt x="25089" y="11379"/>
                  </a:lnTo>
                  <a:cubicBezTo>
                    <a:pt x="25127" y="11258"/>
                    <a:pt x="25297" y="11095"/>
                    <a:pt x="25406" y="11061"/>
                  </a:cubicBezTo>
                  <a:cubicBezTo>
                    <a:pt x="25435" y="10970"/>
                    <a:pt x="25392" y="11055"/>
                    <a:pt x="25439" y="10985"/>
                  </a:cubicBezTo>
                  <a:lnTo>
                    <a:pt x="25564" y="10740"/>
                  </a:lnTo>
                  <a:lnTo>
                    <a:pt x="24924" y="10127"/>
                  </a:lnTo>
                  <a:cubicBezTo>
                    <a:pt x="24826" y="10034"/>
                    <a:pt x="24783" y="10018"/>
                    <a:pt x="24783" y="9825"/>
                  </a:cubicBezTo>
                  <a:lnTo>
                    <a:pt x="24782" y="9500"/>
                  </a:lnTo>
                  <a:lnTo>
                    <a:pt x="24783" y="9225"/>
                  </a:lnTo>
                  <a:lnTo>
                    <a:pt x="24783" y="8895"/>
                  </a:lnTo>
                  <a:lnTo>
                    <a:pt x="24783" y="8574"/>
                  </a:lnTo>
                  <a:lnTo>
                    <a:pt x="24783" y="8260"/>
                  </a:lnTo>
                  <a:lnTo>
                    <a:pt x="24783" y="7967"/>
                  </a:lnTo>
                  <a:lnTo>
                    <a:pt x="24782" y="7665"/>
                  </a:lnTo>
                  <a:lnTo>
                    <a:pt x="24782" y="7324"/>
                  </a:lnTo>
                  <a:lnTo>
                    <a:pt x="24782" y="7026"/>
                  </a:lnTo>
                  <a:lnTo>
                    <a:pt x="24782" y="6689"/>
                  </a:lnTo>
                  <a:lnTo>
                    <a:pt x="24783" y="6419"/>
                  </a:lnTo>
                  <a:lnTo>
                    <a:pt x="24782" y="6090"/>
                  </a:lnTo>
                  <a:lnTo>
                    <a:pt x="24783" y="5764"/>
                  </a:lnTo>
                  <a:lnTo>
                    <a:pt x="24782" y="5455"/>
                  </a:lnTo>
                  <a:lnTo>
                    <a:pt x="24783" y="5129"/>
                  </a:lnTo>
                  <a:lnTo>
                    <a:pt x="24782" y="4855"/>
                  </a:lnTo>
                  <a:lnTo>
                    <a:pt x="24785" y="4608"/>
                  </a:lnTo>
                  <a:lnTo>
                    <a:pt x="25105" y="4523"/>
                  </a:lnTo>
                  <a:cubicBezTo>
                    <a:pt x="25240" y="4439"/>
                    <a:pt x="25505" y="4351"/>
                    <a:pt x="25672" y="4350"/>
                  </a:cubicBezTo>
                  <a:cubicBezTo>
                    <a:pt x="25723" y="4279"/>
                    <a:pt x="25624" y="4346"/>
                    <a:pt x="25729" y="4280"/>
                  </a:cubicBezTo>
                  <a:cubicBezTo>
                    <a:pt x="25588" y="4237"/>
                    <a:pt x="25413" y="4197"/>
                    <a:pt x="25321" y="4113"/>
                  </a:cubicBezTo>
                  <a:cubicBezTo>
                    <a:pt x="25238" y="4116"/>
                    <a:pt x="25173" y="4117"/>
                    <a:pt x="25105" y="4062"/>
                  </a:cubicBezTo>
                  <a:lnTo>
                    <a:pt x="24458" y="3854"/>
                  </a:lnTo>
                  <a:lnTo>
                    <a:pt x="24157" y="3752"/>
                  </a:lnTo>
                  <a:lnTo>
                    <a:pt x="23518" y="3539"/>
                  </a:lnTo>
                  <a:lnTo>
                    <a:pt x="22953" y="3344"/>
                  </a:lnTo>
                  <a:cubicBezTo>
                    <a:pt x="22870" y="3328"/>
                    <a:pt x="22820" y="3316"/>
                    <a:pt x="22730" y="3288"/>
                  </a:cubicBezTo>
                  <a:cubicBezTo>
                    <a:pt x="22679" y="3271"/>
                    <a:pt x="22671" y="3270"/>
                    <a:pt x="22629" y="3248"/>
                  </a:cubicBezTo>
                  <a:cubicBezTo>
                    <a:pt x="22579" y="3221"/>
                    <a:pt x="22588" y="3224"/>
                    <a:pt x="22559" y="3198"/>
                  </a:cubicBezTo>
                  <a:cubicBezTo>
                    <a:pt x="22413" y="3198"/>
                    <a:pt x="22116" y="3104"/>
                    <a:pt x="22000" y="3028"/>
                  </a:cubicBezTo>
                  <a:lnTo>
                    <a:pt x="21694" y="2933"/>
                  </a:lnTo>
                  <a:lnTo>
                    <a:pt x="21388" y="2825"/>
                  </a:lnTo>
                  <a:lnTo>
                    <a:pt x="20740" y="2617"/>
                  </a:lnTo>
                  <a:lnTo>
                    <a:pt x="20448" y="2515"/>
                  </a:lnTo>
                  <a:lnTo>
                    <a:pt x="19783" y="2278"/>
                  </a:lnTo>
                  <a:cubicBezTo>
                    <a:pt x="19665" y="2280"/>
                    <a:pt x="19595" y="2248"/>
                    <a:pt x="19494" y="2202"/>
                  </a:cubicBezTo>
                  <a:cubicBezTo>
                    <a:pt x="19359" y="2171"/>
                    <a:pt x="19263" y="2131"/>
                    <a:pt x="19134" y="2089"/>
                  </a:cubicBezTo>
                  <a:cubicBezTo>
                    <a:pt x="19015" y="2051"/>
                    <a:pt x="18921" y="2038"/>
                    <a:pt x="18827" y="1961"/>
                  </a:cubicBezTo>
                  <a:lnTo>
                    <a:pt x="18614" y="1904"/>
                  </a:lnTo>
                  <a:cubicBezTo>
                    <a:pt x="18460" y="1872"/>
                    <a:pt x="17941" y="1728"/>
                    <a:pt x="17858" y="1639"/>
                  </a:cubicBezTo>
                  <a:lnTo>
                    <a:pt x="17661" y="1589"/>
                  </a:lnTo>
                  <a:cubicBezTo>
                    <a:pt x="17509" y="1557"/>
                    <a:pt x="17401" y="1516"/>
                    <a:pt x="17253" y="1465"/>
                  </a:cubicBezTo>
                  <a:cubicBezTo>
                    <a:pt x="17121" y="1419"/>
                    <a:pt x="17015" y="1407"/>
                    <a:pt x="16918" y="1327"/>
                  </a:cubicBezTo>
                  <a:lnTo>
                    <a:pt x="16717" y="1277"/>
                  </a:lnTo>
                  <a:lnTo>
                    <a:pt x="15962" y="1011"/>
                  </a:lnTo>
                  <a:cubicBezTo>
                    <a:pt x="15864" y="1014"/>
                    <a:pt x="15824" y="993"/>
                    <a:pt x="15770" y="961"/>
                  </a:cubicBezTo>
                  <a:lnTo>
                    <a:pt x="15188" y="776"/>
                  </a:lnTo>
                  <a:cubicBezTo>
                    <a:pt x="15138" y="752"/>
                    <a:pt x="15144" y="752"/>
                    <a:pt x="15116" y="729"/>
                  </a:cubicBezTo>
                  <a:cubicBezTo>
                    <a:pt x="14991" y="736"/>
                    <a:pt x="14916" y="694"/>
                    <a:pt x="14826" y="656"/>
                  </a:cubicBezTo>
                  <a:lnTo>
                    <a:pt x="14313" y="491"/>
                  </a:lnTo>
                  <a:cubicBezTo>
                    <a:pt x="14302" y="487"/>
                    <a:pt x="14244" y="463"/>
                    <a:pt x="14235" y="459"/>
                  </a:cubicBezTo>
                  <a:cubicBezTo>
                    <a:pt x="14126" y="405"/>
                    <a:pt x="14217" y="456"/>
                    <a:pt x="14163" y="412"/>
                  </a:cubicBezTo>
                  <a:cubicBezTo>
                    <a:pt x="14080" y="416"/>
                    <a:pt x="14012" y="414"/>
                    <a:pt x="13957" y="358"/>
                  </a:cubicBezTo>
                  <a:cubicBezTo>
                    <a:pt x="13809" y="327"/>
                    <a:pt x="13686" y="285"/>
                    <a:pt x="13542" y="237"/>
                  </a:cubicBezTo>
                  <a:cubicBezTo>
                    <a:pt x="13473" y="214"/>
                    <a:pt x="13422" y="196"/>
                    <a:pt x="13359" y="174"/>
                  </a:cubicBezTo>
                  <a:cubicBezTo>
                    <a:pt x="13259" y="140"/>
                    <a:pt x="13261" y="156"/>
                    <a:pt x="13189" y="89"/>
                  </a:cubicBezTo>
                  <a:lnTo>
                    <a:pt x="12987" y="42"/>
                  </a:lnTo>
                  <a:cubicBezTo>
                    <a:pt x="12805" y="0"/>
                    <a:pt x="12817" y="39"/>
                    <a:pt x="1264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37">
              <a:extLst>
                <a:ext uri="{FF2B5EF4-FFF2-40B4-BE49-F238E27FC236}">
                  <a16:creationId xmlns:a16="http://schemas.microsoft.com/office/drawing/2014/main" id="{0FDF34B3-E3A7-4BAB-BB6F-6781294D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587" y="3457293"/>
              <a:ext cx="5086350" cy="3492500"/>
            </a:xfrm>
            <a:custGeom>
              <a:avLst/>
              <a:gdLst>
                <a:gd name="T0" fmla="*/ 17721 w 21150"/>
                <a:gd name="T1" fmla="*/ 1658 h 14651"/>
                <a:gd name="T2" fmla="*/ 19543 w 21150"/>
                <a:gd name="T3" fmla="*/ 2881 h 14651"/>
                <a:gd name="T4" fmla="*/ 20266 w 21150"/>
                <a:gd name="T5" fmla="*/ 4287 h 14651"/>
                <a:gd name="T6" fmla="*/ 17984 w 21150"/>
                <a:gd name="T7" fmla="*/ 5593 h 14651"/>
                <a:gd name="T8" fmla="*/ 16886 w 21150"/>
                <a:gd name="T9" fmla="*/ 8238 h 14651"/>
                <a:gd name="T10" fmla="*/ 17733 w 21150"/>
                <a:gd name="T11" fmla="*/ 10580 h 14651"/>
                <a:gd name="T12" fmla="*/ 17109 w 21150"/>
                <a:gd name="T13" fmla="*/ 11237 h 14651"/>
                <a:gd name="T14" fmla="*/ 16759 w 21150"/>
                <a:gd name="T15" fmla="*/ 11591 h 14651"/>
                <a:gd name="T16" fmla="*/ 14741 w 21150"/>
                <a:gd name="T17" fmla="*/ 10368 h 14651"/>
                <a:gd name="T18" fmla="*/ 12770 w 21150"/>
                <a:gd name="T19" fmla="*/ 11271 h 14651"/>
                <a:gd name="T20" fmla="*/ 12000 w 21150"/>
                <a:gd name="T21" fmla="*/ 11872 h 14651"/>
                <a:gd name="T22" fmla="*/ 11647 w 21150"/>
                <a:gd name="T23" fmla="*/ 13745 h 14651"/>
                <a:gd name="T24" fmla="*/ 9409 w 21150"/>
                <a:gd name="T25" fmla="*/ 13146 h 14651"/>
                <a:gd name="T26" fmla="*/ 9154 w 21150"/>
                <a:gd name="T27" fmla="*/ 11815 h 14651"/>
                <a:gd name="T28" fmla="*/ 7788 w 21150"/>
                <a:gd name="T29" fmla="*/ 11068 h 14651"/>
                <a:gd name="T30" fmla="*/ 5938 w 21150"/>
                <a:gd name="T31" fmla="*/ 10668 h 14651"/>
                <a:gd name="T32" fmla="*/ 4047 w 21150"/>
                <a:gd name="T33" fmla="*/ 11187 h 14651"/>
                <a:gd name="T34" fmla="*/ 3576 w 21150"/>
                <a:gd name="T35" fmla="*/ 10716 h 14651"/>
                <a:gd name="T36" fmla="*/ 3052 w 21150"/>
                <a:gd name="T37" fmla="*/ 10230 h 14651"/>
                <a:gd name="T38" fmla="*/ 4313 w 21150"/>
                <a:gd name="T39" fmla="*/ 8214 h 14651"/>
                <a:gd name="T40" fmla="*/ 4080 w 21150"/>
                <a:gd name="T41" fmla="*/ 7834 h 14651"/>
                <a:gd name="T42" fmla="*/ 3965 w 21150"/>
                <a:gd name="T43" fmla="*/ 7660 h 14651"/>
                <a:gd name="T44" fmla="*/ 3358 w 21150"/>
                <a:gd name="T45" fmla="*/ 6101 h 14651"/>
                <a:gd name="T46" fmla="*/ 2255 w 21150"/>
                <a:gd name="T47" fmla="*/ 5388 h 14651"/>
                <a:gd name="T48" fmla="*/ 912 w 21150"/>
                <a:gd name="T49" fmla="*/ 3014 h 14651"/>
                <a:gd name="T50" fmla="*/ 2660 w 21150"/>
                <a:gd name="T51" fmla="*/ 2677 h 14651"/>
                <a:gd name="T52" fmla="*/ 3505 w 21150"/>
                <a:gd name="T53" fmla="*/ 1574 h 14651"/>
                <a:gd name="T54" fmla="*/ 3158 w 21150"/>
                <a:gd name="T55" fmla="*/ 277 h 14651"/>
                <a:gd name="T56" fmla="*/ 2670 w 21150"/>
                <a:gd name="T57" fmla="*/ 1086 h 14651"/>
                <a:gd name="T58" fmla="*/ 1587 w 21150"/>
                <a:gd name="T59" fmla="*/ 1963 h 14651"/>
                <a:gd name="T60" fmla="*/ 56 w 21150"/>
                <a:gd name="T61" fmla="*/ 2258 h 14651"/>
                <a:gd name="T62" fmla="*/ 6 w 21150"/>
                <a:gd name="T63" fmla="*/ 3502 h 14651"/>
                <a:gd name="T64" fmla="*/ 7 w 21150"/>
                <a:gd name="T65" fmla="*/ 5051 h 14651"/>
                <a:gd name="T66" fmla="*/ 687 w 21150"/>
                <a:gd name="T67" fmla="*/ 6011 h 14651"/>
                <a:gd name="T68" fmla="*/ 1628 w 21150"/>
                <a:gd name="T69" fmla="*/ 6183 h 14651"/>
                <a:gd name="T70" fmla="*/ 2762 w 21150"/>
                <a:gd name="T71" fmla="*/ 7259 h 14651"/>
                <a:gd name="T72" fmla="*/ 3022 w 21150"/>
                <a:gd name="T73" fmla="*/ 8510 h 14651"/>
                <a:gd name="T74" fmla="*/ 2059 w 21150"/>
                <a:gd name="T75" fmla="*/ 9944 h 14651"/>
                <a:gd name="T76" fmla="*/ 3200 w 21150"/>
                <a:gd name="T77" fmla="*/ 11682 h 14651"/>
                <a:gd name="T78" fmla="*/ 4374 w 21150"/>
                <a:gd name="T79" fmla="*/ 12803 h 14651"/>
                <a:gd name="T80" fmla="*/ 6603 w 21150"/>
                <a:gd name="T81" fmla="*/ 11509 h 14651"/>
                <a:gd name="T82" fmla="*/ 7897 w 21150"/>
                <a:gd name="T83" fmla="*/ 12096 h 14651"/>
                <a:gd name="T84" fmla="*/ 8718 w 21150"/>
                <a:gd name="T85" fmla="*/ 14402 h 14651"/>
                <a:gd name="T86" fmla="*/ 10610 w 21150"/>
                <a:gd name="T87" fmla="*/ 14648 h 14651"/>
                <a:gd name="T88" fmla="*/ 12706 w 21150"/>
                <a:gd name="T89" fmla="*/ 13093 h 14651"/>
                <a:gd name="T90" fmla="*/ 14392 w 21150"/>
                <a:gd name="T91" fmla="*/ 11617 h 14651"/>
                <a:gd name="T92" fmla="*/ 15905 w 21150"/>
                <a:gd name="T93" fmla="*/ 12249 h 14651"/>
                <a:gd name="T94" fmla="*/ 18393 w 21150"/>
                <a:gd name="T95" fmla="*/ 8840 h 14651"/>
                <a:gd name="T96" fmla="*/ 18078 w 21150"/>
                <a:gd name="T97" fmla="*/ 8431 h 14651"/>
                <a:gd name="T98" fmla="*/ 18413 w 21150"/>
                <a:gd name="T99" fmla="*/ 7211 h 14651"/>
                <a:gd name="T100" fmla="*/ 19585 w 21150"/>
                <a:gd name="T101" fmla="*/ 6204 h 14651"/>
                <a:gd name="T102" fmla="*/ 20364 w 21150"/>
                <a:gd name="T103" fmla="*/ 6026 h 14651"/>
                <a:gd name="T104" fmla="*/ 21150 w 21150"/>
                <a:gd name="T105" fmla="*/ 5401 h 14651"/>
                <a:gd name="T106" fmla="*/ 21149 w 21150"/>
                <a:gd name="T107" fmla="*/ 3835 h 14651"/>
                <a:gd name="T108" fmla="*/ 21148 w 21150"/>
                <a:gd name="T109" fmla="*/ 2277 h 14651"/>
                <a:gd name="T110" fmla="*/ 19513 w 21150"/>
                <a:gd name="T111" fmla="*/ 1953 h 14651"/>
                <a:gd name="T112" fmla="*/ 18904 w 21150"/>
                <a:gd name="T113" fmla="*/ 1808 h 14651"/>
                <a:gd name="T114" fmla="*/ 17989 w 21150"/>
                <a:gd name="T115" fmla="*/ 0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0" h="14651">
                  <a:moveTo>
                    <a:pt x="17446" y="271"/>
                  </a:moveTo>
                  <a:cubicBezTo>
                    <a:pt x="17399" y="331"/>
                    <a:pt x="17419" y="304"/>
                    <a:pt x="17340" y="353"/>
                  </a:cubicBezTo>
                  <a:cubicBezTo>
                    <a:pt x="17251" y="408"/>
                    <a:pt x="17278" y="379"/>
                    <a:pt x="17208" y="441"/>
                  </a:cubicBezTo>
                  <a:cubicBezTo>
                    <a:pt x="17281" y="635"/>
                    <a:pt x="17444" y="812"/>
                    <a:pt x="17446" y="1014"/>
                  </a:cubicBezTo>
                  <a:cubicBezTo>
                    <a:pt x="17571" y="1128"/>
                    <a:pt x="17680" y="1465"/>
                    <a:pt x="17721" y="1658"/>
                  </a:cubicBezTo>
                  <a:lnTo>
                    <a:pt x="17732" y="1750"/>
                  </a:lnTo>
                  <a:cubicBezTo>
                    <a:pt x="17892" y="1936"/>
                    <a:pt x="17921" y="2362"/>
                    <a:pt x="18002" y="2603"/>
                  </a:cubicBezTo>
                  <a:lnTo>
                    <a:pt x="18026" y="2587"/>
                  </a:lnTo>
                  <a:lnTo>
                    <a:pt x="18361" y="2644"/>
                  </a:lnTo>
                  <a:lnTo>
                    <a:pt x="19543" y="2881"/>
                  </a:lnTo>
                  <a:cubicBezTo>
                    <a:pt x="19646" y="2892"/>
                    <a:pt x="19714" y="2904"/>
                    <a:pt x="19816" y="2922"/>
                  </a:cubicBezTo>
                  <a:lnTo>
                    <a:pt x="20039" y="2992"/>
                  </a:lnTo>
                  <a:lnTo>
                    <a:pt x="20213" y="3018"/>
                  </a:lnTo>
                  <a:cubicBezTo>
                    <a:pt x="20276" y="3085"/>
                    <a:pt x="20273" y="3017"/>
                    <a:pt x="20268" y="3333"/>
                  </a:cubicBezTo>
                  <a:lnTo>
                    <a:pt x="20266" y="4287"/>
                  </a:lnTo>
                  <a:cubicBezTo>
                    <a:pt x="20266" y="5283"/>
                    <a:pt x="20344" y="5141"/>
                    <a:pt x="19896" y="5195"/>
                  </a:cubicBezTo>
                  <a:lnTo>
                    <a:pt x="19631" y="5260"/>
                  </a:lnTo>
                  <a:lnTo>
                    <a:pt x="19261" y="5318"/>
                  </a:lnTo>
                  <a:lnTo>
                    <a:pt x="19073" y="5331"/>
                  </a:lnTo>
                  <a:cubicBezTo>
                    <a:pt x="18844" y="5518"/>
                    <a:pt x="18245" y="5427"/>
                    <a:pt x="17984" y="5593"/>
                  </a:cubicBezTo>
                  <a:lnTo>
                    <a:pt x="17680" y="6623"/>
                  </a:lnTo>
                  <a:lnTo>
                    <a:pt x="17422" y="7215"/>
                  </a:lnTo>
                  <a:cubicBezTo>
                    <a:pt x="17362" y="7408"/>
                    <a:pt x="17194" y="7773"/>
                    <a:pt x="17057" y="7879"/>
                  </a:cubicBezTo>
                  <a:cubicBezTo>
                    <a:pt x="17046" y="8001"/>
                    <a:pt x="17053" y="7943"/>
                    <a:pt x="16976" y="8068"/>
                  </a:cubicBezTo>
                  <a:cubicBezTo>
                    <a:pt x="16938" y="8130"/>
                    <a:pt x="16916" y="8163"/>
                    <a:pt x="16886" y="8238"/>
                  </a:cubicBezTo>
                  <a:cubicBezTo>
                    <a:pt x="16985" y="8416"/>
                    <a:pt x="17397" y="8959"/>
                    <a:pt x="17414" y="9078"/>
                  </a:cubicBezTo>
                  <a:lnTo>
                    <a:pt x="18094" y="10072"/>
                  </a:lnTo>
                  <a:cubicBezTo>
                    <a:pt x="18138" y="10097"/>
                    <a:pt x="18118" y="10078"/>
                    <a:pt x="18165" y="10143"/>
                  </a:cubicBezTo>
                  <a:cubicBezTo>
                    <a:pt x="18123" y="10246"/>
                    <a:pt x="18065" y="10312"/>
                    <a:pt x="17971" y="10344"/>
                  </a:cubicBezTo>
                  <a:lnTo>
                    <a:pt x="17733" y="10580"/>
                  </a:lnTo>
                  <a:cubicBezTo>
                    <a:pt x="17709" y="10658"/>
                    <a:pt x="17465" y="10920"/>
                    <a:pt x="17372" y="10944"/>
                  </a:cubicBezTo>
                  <a:cubicBezTo>
                    <a:pt x="17332" y="11024"/>
                    <a:pt x="17365" y="10970"/>
                    <a:pt x="17325" y="11027"/>
                  </a:cubicBezTo>
                  <a:cubicBezTo>
                    <a:pt x="17324" y="11028"/>
                    <a:pt x="17280" y="11079"/>
                    <a:pt x="17275" y="11085"/>
                  </a:cubicBezTo>
                  <a:cubicBezTo>
                    <a:pt x="17185" y="11177"/>
                    <a:pt x="17243" y="11132"/>
                    <a:pt x="17132" y="11179"/>
                  </a:cubicBezTo>
                  <a:cubicBezTo>
                    <a:pt x="17118" y="11236"/>
                    <a:pt x="17156" y="11180"/>
                    <a:pt x="17109" y="11237"/>
                  </a:cubicBezTo>
                  <a:cubicBezTo>
                    <a:pt x="17062" y="11293"/>
                    <a:pt x="17105" y="11247"/>
                    <a:pt x="17053" y="11261"/>
                  </a:cubicBezTo>
                  <a:cubicBezTo>
                    <a:pt x="17014" y="11341"/>
                    <a:pt x="17047" y="11287"/>
                    <a:pt x="17007" y="11344"/>
                  </a:cubicBezTo>
                  <a:cubicBezTo>
                    <a:pt x="17006" y="11345"/>
                    <a:pt x="16962" y="11396"/>
                    <a:pt x="16957" y="11402"/>
                  </a:cubicBezTo>
                  <a:cubicBezTo>
                    <a:pt x="16867" y="11493"/>
                    <a:pt x="16924" y="11449"/>
                    <a:pt x="16814" y="11496"/>
                  </a:cubicBezTo>
                  <a:cubicBezTo>
                    <a:pt x="16799" y="11558"/>
                    <a:pt x="16831" y="11515"/>
                    <a:pt x="16759" y="11591"/>
                  </a:cubicBezTo>
                  <a:cubicBezTo>
                    <a:pt x="16759" y="11591"/>
                    <a:pt x="16687" y="11646"/>
                    <a:pt x="16686" y="11647"/>
                  </a:cubicBezTo>
                  <a:cubicBezTo>
                    <a:pt x="16613" y="11623"/>
                    <a:pt x="16581" y="11611"/>
                    <a:pt x="16544" y="11550"/>
                  </a:cubicBezTo>
                  <a:cubicBezTo>
                    <a:pt x="16363" y="11473"/>
                    <a:pt x="16192" y="11337"/>
                    <a:pt x="16025" y="11226"/>
                  </a:cubicBezTo>
                  <a:cubicBezTo>
                    <a:pt x="15866" y="11119"/>
                    <a:pt x="15657" y="10999"/>
                    <a:pt x="15548" y="10871"/>
                  </a:cubicBezTo>
                  <a:cubicBezTo>
                    <a:pt x="15380" y="10841"/>
                    <a:pt x="14972" y="10462"/>
                    <a:pt x="14741" y="10368"/>
                  </a:cubicBezTo>
                  <a:lnTo>
                    <a:pt x="14378" y="10582"/>
                  </a:lnTo>
                  <a:cubicBezTo>
                    <a:pt x="14172" y="10694"/>
                    <a:pt x="13934" y="10851"/>
                    <a:pt x="13687" y="10922"/>
                  </a:cubicBezTo>
                  <a:cubicBezTo>
                    <a:pt x="13636" y="10990"/>
                    <a:pt x="13294" y="11114"/>
                    <a:pt x="13185" y="11116"/>
                  </a:cubicBezTo>
                  <a:cubicBezTo>
                    <a:pt x="13115" y="11185"/>
                    <a:pt x="13097" y="11179"/>
                    <a:pt x="12992" y="11212"/>
                  </a:cubicBezTo>
                  <a:cubicBezTo>
                    <a:pt x="12908" y="11239"/>
                    <a:pt x="12860" y="11252"/>
                    <a:pt x="12770" y="11271"/>
                  </a:cubicBezTo>
                  <a:lnTo>
                    <a:pt x="12177" y="11434"/>
                  </a:lnTo>
                  <a:cubicBezTo>
                    <a:pt x="12166" y="11439"/>
                    <a:pt x="12131" y="11452"/>
                    <a:pt x="12116" y="11465"/>
                  </a:cubicBezTo>
                  <a:cubicBezTo>
                    <a:pt x="12048" y="11526"/>
                    <a:pt x="12040" y="11620"/>
                    <a:pt x="12033" y="11604"/>
                  </a:cubicBezTo>
                  <a:cubicBezTo>
                    <a:pt x="12031" y="11599"/>
                    <a:pt x="12026" y="11623"/>
                    <a:pt x="12020" y="11632"/>
                  </a:cubicBezTo>
                  <a:cubicBezTo>
                    <a:pt x="12041" y="11751"/>
                    <a:pt x="12033" y="11760"/>
                    <a:pt x="12000" y="11872"/>
                  </a:cubicBezTo>
                  <a:cubicBezTo>
                    <a:pt x="11984" y="12006"/>
                    <a:pt x="11918" y="12440"/>
                    <a:pt x="11844" y="12549"/>
                  </a:cubicBezTo>
                  <a:cubicBezTo>
                    <a:pt x="11863" y="12651"/>
                    <a:pt x="11851" y="12734"/>
                    <a:pt x="11821" y="12798"/>
                  </a:cubicBezTo>
                  <a:lnTo>
                    <a:pt x="11759" y="13150"/>
                  </a:lnTo>
                  <a:lnTo>
                    <a:pt x="11697" y="13473"/>
                  </a:lnTo>
                  <a:lnTo>
                    <a:pt x="11647" y="13745"/>
                  </a:lnTo>
                  <a:lnTo>
                    <a:pt x="9734" y="13751"/>
                  </a:lnTo>
                  <a:cubicBezTo>
                    <a:pt x="9480" y="13745"/>
                    <a:pt x="9539" y="13718"/>
                    <a:pt x="9514" y="13671"/>
                  </a:cubicBezTo>
                  <a:lnTo>
                    <a:pt x="9501" y="13490"/>
                  </a:lnTo>
                  <a:cubicBezTo>
                    <a:pt x="9448" y="13417"/>
                    <a:pt x="9466" y="13443"/>
                    <a:pt x="9442" y="13326"/>
                  </a:cubicBezTo>
                  <a:cubicBezTo>
                    <a:pt x="9429" y="13264"/>
                    <a:pt x="9422" y="13211"/>
                    <a:pt x="9409" y="13146"/>
                  </a:cubicBezTo>
                  <a:lnTo>
                    <a:pt x="9393" y="12931"/>
                  </a:lnTo>
                  <a:cubicBezTo>
                    <a:pt x="9283" y="12772"/>
                    <a:pt x="9287" y="12455"/>
                    <a:pt x="9232" y="12242"/>
                  </a:cubicBezTo>
                  <a:cubicBezTo>
                    <a:pt x="9211" y="12123"/>
                    <a:pt x="9195" y="12106"/>
                    <a:pt x="9215" y="11987"/>
                  </a:cubicBezTo>
                  <a:cubicBezTo>
                    <a:pt x="9194" y="11955"/>
                    <a:pt x="9204" y="11993"/>
                    <a:pt x="9174" y="11905"/>
                  </a:cubicBezTo>
                  <a:cubicBezTo>
                    <a:pt x="9165" y="11880"/>
                    <a:pt x="9159" y="11842"/>
                    <a:pt x="9154" y="11815"/>
                  </a:cubicBezTo>
                  <a:cubicBezTo>
                    <a:pt x="9141" y="11756"/>
                    <a:pt x="9133" y="11713"/>
                    <a:pt x="9116" y="11644"/>
                  </a:cubicBezTo>
                  <a:lnTo>
                    <a:pt x="9076" y="11456"/>
                  </a:lnTo>
                  <a:lnTo>
                    <a:pt x="8425" y="11284"/>
                  </a:lnTo>
                  <a:lnTo>
                    <a:pt x="8183" y="11199"/>
                  </a:lnTo>
                  <a:cubicBezTo>
                    <a:pt x="8024" y="11162"/>
                    <a:pt x="7931" y="11123"/>
                    <a:pt x="7788" y="11068"/>
                  </a:cubicBezTo>
                  <a:cubicBezTo>
                    <a:pt x="7736" y="11049"/>
                    <a:pt x="7674" y="11028"/>
                    <a:pt x="7613" y="10997"/>
                  </a:cubicBezTo>
                  <a:cubicBezTo>
                    <a:pt x="7516" y="10949"/>
                    <a:pt x="7543" y="10971"/>
                    <a:pt x="7481" y="10905"/>
                  </a:cubicBezTo>
                  <a:cubicBezTo>
                    <a:pt x="7358" y="10899"/>
                    <a:pt x="6977" y="10728"/>
                    <a:pt x="6913" y="10634"/>
                  </a:cubicBezTo>
                  <a:lnTo>
                    <a:pt x="6420" y="10380"/>
                  </a:lnTo>
                  <a:cubicBezTo>
                    <a:pt x="6242" y="10474"/>
                    <a:pt x="6118" y="10611"/>
                    <a:pt x="5938" y="10668"/>
                  </a:cubicBezTo>
                  <a:cubicBezTo>
                    <a:pt x="5886" y="10747"/>
                    <a:pt x="5185" y="11215"/>
                    <a:pt x="5042" y="11288"/>
                  </a:cubicBezTo>
                  <a:lnTo>
                    <a:pt x="4957" y="11361"/>
                  </a:lnTo>
                  <a:cubicBezTo>
                    <a:pt x="4483" y="11693"/>
                    <a:pt x="4470" y="11731"/>
                    <a:pt x="4365" y="11505"/>
                  </a:cubicBezTo>
                  <a:lnTo>
                    <a:pt x="4173" y="11319"/>
                  </a:lnTo>
                  <a:cubicBezTo>
                    <a:pt x="4043" y="11253"/>
                    <a:pt x="4110" y="11323"/>
                    <a:pt x="4047" y="11187"/>
                  </a:cubicBezTo>
                  <a:lnTo>
                    <a:pt x="3930" y="11115"/>
                  </a:lnTo>
                  <a:cubicBezTo>
                    <a:pt x="3930" y="11114"/>
                    <a:pt x="3885" y="11062"/>
                    <a:pt x="3883" y="11059"/>
                  </a:cubicBezTo>
                  <a:cubicBezTo>
                    <a:pt x="3846" y="11007"/>
                    <a:pt x="3871" y="11044"/>
                    <a:pt x="3855" y="11001"/>
                  </a:cubicBezTo>
                  <a:cubicBezTo>
                    <a:pt x="3767" y="10966"/>
                    <a:pt x="3801" y="11009"/>
                    <a:pt x="3764" y="10905"/>
                  </a:cubicBezTo>
                  <a:lnTo>
                    <a:pt x="3576" y="10716"/>
                  </a:lnTo>
                  <a:cubicBezTo>
                    <a:pt x="3433" y="10663"/>
                    <a:pt x="3503" y="10708"/>
                    <a:pt x="3446" y="10587"/>
                  </a:cubicBezTo>
                  <a:lnTo>
                    <a:pt x="3282" y="10460"/>
                  </a:lnTo>
                  <a:cubicBezTo>
                    <a:pt x="3243" y="10402"/>
                    <a:pt x="3273" y="10452"/>
                    <a:pt x="3259" y="10399"/>
                  </a:cubicBezTo>
                  <a:cubicBezTo>
                    <a:pt x="3115" y="10346"/>
                    <a:pt x="3187" y="10391"/>
                    <a:pt x="3129" y="10270"/>
                  </a:cubicBezTo>
                  <a:cubicBezTo>
                    <a:pt x="3074" y="10254"/>
                    <a:pt x="3134" y="10285"/>
                    <a:pt x="3052" y="10230"/>
                  </a:cubicBezTo>
                  <a:cubicBezTo>
                    <a:pt x="2997" y="10192"/>
                    <a:pt x="3055" y="10232"/>
                    <a:pt x="3001" y="10185"/>
                  </a:cubicBezTo>
                  <a:cubicBezTo>
                    <a:pt x="3061" y="10046"/>
                    <a:pt x="3424" y="9478"/>
                    <a:pt x="3526" y="9423"/>
                  </a:cubicBezTo>
                  <a:cubicBezTo>
                    <a:pt x="3595" y="9232"/>
                    <a:pt x="3734" y="9071"/>
                    <a:pt x="3847" y="8911"/>
                  </a:cubicBezTo>
                  <a:cubicBezTo>
                    <a:pt x="3930" y="8792"/>
                    <a:pt x="4069" y="8533"/>
                    <a:pt x="4183" y="8465"/>
                  </a:cubicBezTo>
                  <a:cubicBezTo>
                    <a:pt x="4201" y="8357"/>
                    <a:pt x="4237" y="8312"/>
                    <a:pt x="4313" y="8214"/>
                  </a:cubicBezTo>
                  <a:lnTo>
                    <a:pt x="4269" y="8173"/>
                  </a:lnTo>
                  <a:cubicBezTo>
                    <a:pt x="4264" y="8167"/>
                    <a:pt x="4256" y="8158"/>
                    <a:pt x="4251" y="8152"/>
                  </a:cubicBezTo>
                  <a:cubicBezTo>
                    <a:pt x="4245" y="8145"/>
                    <a:pt x="4239" y="8136"/>
                    <a:pt x="4234" y="8130"/>
                  </a:cubicBezTo>
                  <a:cubicBezTo>
                    <a:pt x="4225" y="8117"/>
                    <a:pt x="4196" y="8064"/>
                    <a:pt x="4182" y="8041"/>
                  </a:cubicBezTo>
                  <a:cubicBezTo>
                    <a:pt x="4143" y="7976"/>
                    <a:pt x="4110" y="7923"/>
                    <a:pt x="4080" y="7834"/>
                  </a:cubicBezTo>
                  <a:cubicBezTo>
                    <a:pt x="4075" y="7830"/>
                    <a:pt x="4068" y="7823"/>
                    <a:pt x="4066" y="7821"/>
                  </a:cubicBezTo>
                  <a:cubicBezTo>
                    <a:pt x="4064" y="7819"/>
                    <a:pt x="4055" y="7810"/>
                    <a:pt x="4053" y="7807"/>
                  </a:cubicBezTo>
                  <a:lnTo>
                    <a:pt x="4027" y="7772"/>
                  </a:lnTo>
                  <a:cubicBezTo>
                    <a:pt x="4023" y="7767"/>
                    <a:pt x="4018" y="7758"/>
                    <a:pt x="4014" y="7752"/>
                  </a:cubicBezTo>
                  <a:cubicBezTo>
                    <a:pt x="3992" y="7716"/>
                    <a:pt x="3983" y="7695"/>
                    <a:pt x="3965" y="7660"/>
                  </a:cubicBezTo>
                  <a:cubicBezTo>
                    <a:pt x="3930" y="7595"/>
                    <a:pt x="3890" y="7527"/>
                    <a:pt x="3852" y="7454"/>
                  </a:cubicBezTo>
                  <a:cubicBezTo>
                    <a:pt x="3791" y="7338"/>
                    <a:pt x="3697" y="7151"/>
                    <a:pt x="3685" y="7026"/>
                  </a:cubicBezTo>
                  <a:cubicBezTo>
                    <a:pt x="3612" y="6958"/>
                    <a:pt x="3615" y="6936"/>
                    <a:pt x="3570" y="6819"/>
                  </a:cubicBezTo>
                  <a:cubicBezTo>
                    <a:pt x="3532" y="6718"/>
                    <a:pt x="3517" y="6686"/>
                    <a:pt x="3491" y="6580"/>
                  </a:cubicBezTo>
                  <a:cubicBezTo>
                    <a:pt x="3426" y="6484"/>
                    <a:pt x="3348" y="6206"/>
                    <a:pt x="3358" y="6101"/>
                  </a:cubicBezTo>
                  <a:lnTo>
                    <a:pt x="3281" y="5909"/>
                  </a:lnTo>
                  <a:cubicBezTo>
                    <a:pt x="3264" y="5835"/>
                    <a:pt x="3251" y="5769"/>
                    <a:pt x="3238" y="5689"/>
                  </a:cubicBezTo>
                  <a:lnTo>
                    <a:pt x="3181" y="5570"/>
                  </a:lnTo>
                  <a:lnTo>
                    <a:pt x="2874" y="5504"/>
                  </a:lnTo>
                  <a:lnTo>
                    <a:pt x="2255" y="5388"/>
                  </a:lnTo>
                  <a:cubicBezTo>
                    <a:pt x="2139" y="5371"/>
                    <a:pt x="1958" y="5353"/>
                    <a:pt x="1882" y="5295"/>
                  </a:cubicBezTo>
                  <a:lnTo>
                    <a:pt x="1657" y="5273"/>
                  </a:lnTo>
                  <a:lnTo>
                    <a:pt x="1311" y="5209"/>
                  </a:lnTo>
                  <a:lnTo>
                    <a:pt x="913" y="5136"/>
                  </a:lnTo>
                  <a:lnTo>
                    <a:pt x="912" y="3014"/>
                  </a:lnTo>
                  <a:lnTo>
                    <a:pt x="1340" y="2940"/>
                  </a:lnTo>
                  <a:lnTo>
                    <a:pt x="1605" y="2887"/>
                  </a:lnTo>
                  <a:lnTo>
                    <a:pt x="2279" y="2761"/>
                  </a:lnTo>
                  <a:lnTo>
                    <a:pt x="2473" y="2746"/>
                  </a:lnTo>
                  <a:cubicBezTo>
                    <a:pt x="2544" y="2693"/>
                    <a:pt x="2545" y="2701"/>
                    <a:pt x="2660" y="2677"/>
                  </a:cubicBezTo>
                  <a:cubicBezTo>
                    <a:pt x="2720" y="2664"/>
                    <a:pt x="2785" y="2654"/>
                    <a:pt x="2847" y="2643"/>
                  </a:cubicBezTo>
                  <a:lnTo>
                    <a:pt x="2975" y="2644"/>
                  </a:lnTo>
                  <a:cubicBezTo>
                    <a:pt x="3050" y="2585"/>
                    <a:pt x="3127" y="2590"/>
                    <a:pt x="3226" y="2571"/>
                  </a:cubicBezTo>
                  <a:lnTo>
                    <a:pt x="3270" y="2311"/>
                  </a:lnTo>
                  <a:cubicBezTo>
                    <a:pt x="3308" y="2079"/>
                    <a:pt x="3366" y="1725"/>
                    <a:pt x="3505" y="1574"/>
                  </a:cubicBezTo>
                  <a:lnTo>
                    <a:pt x="3558" y="1394"/>
                  </a:lnTo>
                  <a:cubicBezTo>
                    <a:pt x="3590" y="1262"/>
                    <a:pt x="3765" y="788"/>
                    <a:pt x="3890" y="678"/>
                  </a:cubicBezTo>
                  <a:lnTo>
                    <a:pt x="3844" y="616"/>
                  </a:lnTo>
                  <a:lnTo>
                    <a:pt x="3250" y="332"/>
                  </a:lnTo>
                  <a:cubicBezTo>
                    <a:pt x="3219" y="316"/>
                    <a:pt x="3182" y="295"/>
                    <a:pt x="3158" y="277"/>
                  </a:cubicBezTo>
                  <a:cubicBezTo>
                    <a:pt x="3118" y="248"/>
                    <a:pt x="3119" y="246"/>
                    <a:pt x="3095" y="220"/>
                  </a:cubicBezTo>
                  <a:lnTo>
                    <a:pt x="2837" y="731"/>
                  </a:lnTo>
                  <a:cubicBezTo>
                    <a:pt x="2817" y="799"/>
                    <a:pt x="2799" y="849"/>
                    <a:pt x="2771" y="918"/>
                  </a:cubicBezTo>
                  <a:cubicBezTo>
                    <a:pt x="2756" y="954"/>
                    <a:pt x="2744" y="986"/>
                    <a:pt x="2725" y="1018"/>
                  </a:cubicBezTo>
                  <a:cubicBezTo>
                    <a:pt x="2698" y="1063"/>
                    <a:pt x="2693" y="1061"/>
                    <a:pt x="2670" y="1086"/>
                  </a:cubicBezTo>
                  <a:cubicBezTo>
                    <a:pt x="2673" y="1204"/>
                    <a:pt x="2577" y="1502"/>
                    <a:pt x="2510" y="1606"/>
                  </a:cubicBezTo>
                  <a:lnTo>
                    <a:pt x="2468" y="1794"/>
                  </a:lnTo>
                  <a:lnTo>
                    <a:pt x="2256" y="1835"/>
                  </a:lnTo>
                  <a:lnTo>
                    <a:pt x="1932" y="1903"/>
                  </a:lnTo>
                  <a:lnTo>
                    <a:pt x="1587" y="1963"/>
                  </a:lnTo>
                  <a:cubicBezTo>
                    <a:pt x="1424" y="2010"/>
                    <a:pt x="1212" y="2060"/>
                    <a:pt x="1040" y="2049"/>
                  </a:cubicBezTo>
                  <a:cubicBezTo>
                    <a:pt x="964" y="2114"/>
                    <a:pt x="786" y="2124"/>
                    <a:pt x="670" y="2138"/>
                  </a:cubicBezTo>
                  <a:lnTo>
                    <a:pt x="452" y="2158"/>
                  </a:lnTo>
                  <a:cubicBezTo>
                    <a:pt x="380" y="2214"/>
                    <a:pt x="384" y="2203"/>
                    <a:pt x="268" y="2225"/>
                  </a:cubicBezTo>
                  <a:cubicBezTo>
                    <a:pt x="193" y="2240"/>
                    <a:pt x="132" y="2249"/>
                    <a:pt x="56" y="2258"/>
                  </a:cubicBezTo>
                  <a:lnTo>
                    <a:pt x="9" y="2272"/>
                  </a:lnTo>
                  <a:lnTo>
                    <a:pt x="7" y="2582"/>
                  </a:lnTo>
                  <a:lnTo>
                    <a:pt x="6" y="2890"/>
                  </a:lnTo>
                  <a:lnTo>
                    <a:pt x="7" y="3186"/>
                  </a:lnTo>
                  <a:lnTo>
                    <a:pt x="6" y="3502"/>
                  </a:lnTo>
                  <a:lnTo>
                    <a:pt x="7" y="3816"/>
                  </a:lnTo>
                  <a:lnTo>
                    <a:pt x="7" y="4149"/>
                  </a:lnTo>
                  <a:lnTo>
                    <a:pt x="7" y="4451"/>
                  </a:lnTo>
                  <a:lnTo>
                    <a:pt x="7" y="4757"/>
                  </a:lnTo>
                  <a:lnTo>
                    <a:pt x="7" y="5051"/>
                  </a:lnTo>
                  <a:lnTo>
                    <a:pt x="7" y="5392"/>
                  </a:lnTo>
                  <a:lnTo>
                    <a:pt x="7" y="5698"/>
                  </a:lnTo>
                  <a:lnTo>
                    <a:pt x="0" y="5851"/>
                  </a:lnTo>
                  <a:lnTo>
                    <a:pt x="86" y="5890"/>
                  </a:lnTo>
                  <a:lnTo>
                    <a:pt x="687" y="6011"/>
                  </a:lnTo>
                  <a:lnTo>
                    <a:pt x="1001" y="6067"/>
                  </a:lnTo>
                  <a:cubicBezTo>
                    <a:pt x="1070" y="6079"/>
                    <a:pt x="1147" y="6089"/>
                    <a:pt x="1215" y="6103"/>
                  </a:cubicBezTo>
                  <a:cubicBezTo>
                    <a:pt x="1238" y="6108"/>
                    <a:pt x="1283" y="6117"/>
                    <a:pt x="1304" y="6124"/>
                  </a:cubicBezTo>
                  <a:cubicBezTo>
                    <a:pt x="1402" y="6155"/>
                    <a:pt x="1354" y="6144"/>
                    <a:pt x="1387" y="6164"/>
                  </a:cubicBezTo>
                  <a:cubicBezTo>
                    <a:pt x="1502" y="6144"/>
                    <a:pt x="1515" y="6159"/>
                    <a:pt x="1628" y="6183"/>
                  </a:cubicBezTo>
                  <a:cubicBezTo>
                    <a:pt x="1839" y="6230"/>
                    <a:pt x="2205" y="6229"/>
                    <a:pt x="2351" y="6346"/>
                  </a:cubicBezTo>
                  <a:lnTo>
                    <a:pt x="2458" y="6346"/>
                  </a:lnTo>
                  <a:cubicBezTo>
                    <a:pt x="2494" y="6464"/>
                    <a:pt x="2505" y="6452"/>
                    <a:pt x="2495" y="6571"/>
                  </a:cubicBezTo>
                  <a:cubicBezTo>
                    <a:pt x="2577" y="6668"/>
                    <a:pt x="2595" y="6782"/>
                    <a:pt x="2637" y="6905"/>
                  </a:cubicBezTo>
                  <a:cubicBezTo>
                    <a:pt x="2681" y="7034"/>
                    <a:pt x="2730" y="7130"/>
                    <a:pt x="2762" y="7259"/>
                  </a:cubicBezTo>
                  <a:cubicBezTo>
                    <a:pt x="2811" y="7339"/>
                    <a:pt x="2984" y="7704"/>
                    <a:pt x="2987" y="7804"/>
                  </a:cubicBezTo>
                  <a:cubicBezTo>
                    <a:pt x="3034" y="7845"/>
                    <a:pt x="3013" y="7810"/>
                    <a:pt x="3064" y="7890"/>
                  </a:cubicBezTo>
                  <a:cubicBezTo>
                    <a:pt x="3065" y="7891"/>
                    <a:pt x="3106" y="7981"/>
                    <a:pt x="3109" y="7985"/>
                  </a:cubicBezTo>
                  <a:cubicBezTo>
                    <a:pt x="3154" y="8080"/>
                    <a:pt x="3172" y="8108"/>
                    <a:pt x="3209" y="8202"/>
                  </a:cubicBezTo>
                  <a:cubicBezTo>
                    <a:pt x="3189" y="8284"/>
                    <a:pt x="3078" y="8426"/>
                    <a:pt x="3022" y="8510"/>
                  </a:cubicBezTo>
                  <a:cubicBezTo>
                    <a:pt x="2990" y="8558"/>
                    <a:pt x="2960" y="8606"/>
                    <a:pt x="2923" y="8659"/>
                  </a:cubicBezTo>
                  <a:cubicBezTo>
                    <a:pt x="2872" y="8731"/>
                    <a:pt x="2877" y="8747"/>
                    <a:pt x="2825" y="8767"/>
                  </a:cubicBezTo>
                  <a:cubicBezTo>
                    <a:pt x="2755" y="8932"/>
                    <a:pt x="2258" y="9698"/>
                    <a:pt x="2132" y="9780"/>
                  </a:cubicBezTo>
                  <a:cubicBezTo>
                    <a:pt x="2120" y="9851"/>
                    <a:pt x="2134" y="9807"/>
                    <a:pt x="2099" y="9879"/>
                  </a:cubicBezTo>
                  <a:cubicBezTo>
                    <a:pt x="2098" y="9880"/>
                    <a:pt x="2060" y="9941"/>
                    <a:pt x="2059" y="9944"/>
                  </a:cubicBezTo>
                  <a:cubicBezTo>
                    <a:pt x="1971" y="10078"/>
                    <a:pt x="1894" y="10147"/>
                    <a:pt x="1834" y="10313"/>
                  </a:cubicBezTo>
                  <a:cubicBezTo>
                    <a:pt x="2002" y="10427"/>
                    <a:pt x="2797" y="11217"/>
                    <a:pt x="2882" y="11364"/>
                  </a:cubicBezTo>
                  <a:lnTo>
                    <a:pt x="3048" y="11502"/>
                  </a:lnTo>
                  <a:cubicBezTo>
                    <a:pt x="3085" y="11549"/>
                    <a:pt x="3062" y="11518"/>
                    <a:pt x="3082" y="11562"/>
                  </a:cubicBezTo>
                  <a:cubicBezTo>
                    <a:pt x="3191" y="11626"/>
                    <a:pt x="3137" y="11571"/>
                    <a:pt x="3200" y="11682"/>
                  </a:cubicBezTo>
                  <a:lnTo>
                    <a:pt x="3399" y="11879"/>
                  </a:lnTo>
                  <a:cubicBezTo>
                    <a:pt x="3508" y="11943"/>
                    <a:pt x="3454" y="11888"/>
                    <a:pt x="3517" y="11999"/>
                  </a:cubicBezTo>
                  <a:cubicBezTo>
                    <a:pt x="3593" y="12031"/>
                    <a:pt x="3631" y="12061"/>
                    <a:pt x="3681" y="12161"/>
                  </a:cubicBezTo>
                  <a:cubicBezTo>
                    <a:pt x="3808" y="12232"/>
                    <a:pt x="4050" y="12471"/>
                    <a:pt x="4116" y="12600"/>
                  </a:cubicBezTo>
                  <a:lnTo>
                    <a:pt x="4374" y="12803"/>
                  </a:lnTo>
                  <a:cubicBezTo>
                    <a:pt x="4707" y="12693"/>
                    <a:pt x="5341" y="12081"/>
                    <a:pt x="5605" y="12026"/>
                  </a:cubicBezTo>
                  <a:lnTo>
                    <a:pt x="5662" y="11965"/>
                  </a:lnTo>
                  <a:cubicBezTo>
                    <a:pt x="5668" y="11959"/>
                    <a:pt x="5676" y="11952"/>
                    <a:pt x="5682" y="11947"/>
                  </a:cubicBezTo>
                  <a:lnTo>
                    <a:pt x="5934" y="11773"/>
                  </a:lnTo>
                  <a:cubicBezTo>
                    <a:pt x="6331" y="11505"/>
                    <a:pt x="6370" y="11389"/>
                    <a:pt x="6603" y="11509"/>
                  </a:cubicBezTo>
                  <a:cubicBezTo>
                    <a:pt x="6726" y="11573"/>
                    <a:pt x="6856" y="11612"/>
                    <a:pt x="6941" y="11711"/>
                  </a:cubicBezTo>
                  <a:cubicBezTo>
                    <a:pt x="7042" y="11718"/>
                    <a:pt x="7434" y="11883"/>
                    <a:pt x="7491" y="11937"/>
                  </a:cubicBezTo>
                  <a:cubicBezTo>
                    <a:pt x="7584" y="11958"/>
                    <a:pt x="7647" y="11976"/>
                    <a:pt x="7731" y="12006"/>
                  </a:cubicBezTo>
                  <a:cubicBezTo>
                    <a:pt x="7754" y="12014"/>
                    <a:pt x="7817" y="12038"/>
                    <a:pt x="7833" y="12046"/>
                  </a:cubicBezTo>
                  <a:cubicBezTo>
                    <a:pt x="7888" y="12076"/>
                    <a:pt x="7864" y="12064"/>
                    <a:pt x="7897" y="12096"/>
                  </a:cubicBezTo>
                  <a:cubicBezTo>
                    <a:pt x="8036" y="12096"/>
                    <a:pt x="8176" y="12147"/>
                    <a:pt x="8316" y="12199"/>
                  </a:cubicBezTo>
                  <a:lnTo>
                    <a:pt x="8318" y="12388"/>
                  </a:lnTo>
                  <a:lnTo>
                    <a:pt x="8426" y="12859"/>
                  </a:lnTo>
                  <a:lnTo>
                    <a:pt x="8661" y="14052"/>
                  </a:lnTo>
                  <a:lnTo>
                    <a:pt x="8718" y="14402"/>
                  </a:lnTo>
                  <a:lnTo>
                    <a:pt x="8782" y="14651"/>
                  </a:lnTo>
                  <a:lnTo>
                    <a:pt x="9718" y="14648"/>
                  </a:lnTo>
                  <a:lnTo>
                    <a:pt x="9969" y="14648"/>
                  </a:lnTo>
                  <a:lnTo>
                    <a:pt x="10314" y="14648"/>
                  </a:lnTo>
                  <a:lnTo>
                    <a:pt x="10610" y="14648"/>
                  </a:lnTo>
                  <a:lnTo>
                    <a:pt x="12371" y="14649"/>
                  </a:lnTo>
                  <a:lnTo>
                    <a:pt x="12500" y="14053"/>
                  </a:lnTo>
                  <a:cubicBezTo>
                    <a:pt x="12514" y="13943"/>
                    <a:pt x="12515" y="13829"/>
                    <a:pt x="12574" y="13761"/>
                  </a:cubicBezTo>
                  <a:lnTo>
                    <a:pt x="12607" y="13436"/>
                  </a:lnTo>
                  <a:cubicBezTo>
                    <a:pt x="12642" y="13301"/>
                    <a:pt x="12639" y="13198"/>
                    <a:pt x="12706" y="13093"/>
                  </a:cubicBezTo>
                  <a:cubicBezTo>
                    <a:pt x="12677" y="12942"/>
                    <a:pt x="12751" y="12652"/>
                    <a:pt x="12795" y="12529"/>
                  </a:cubicBezTo>
                  <a:lnTo>
                    <a:pt x="12848" y="12198"/>
                  </a:lnTo>
                  <a:lnTo>
                    <a:pt x="13440" y="12020"/>
                  </a:lnTo>
                  <a:cubicBezTo>
                    <a:pt x="13529" y="11963"/>
                    <a:pt x="13552" y="11959"/>
                    <a:pt x="13662" y="11958"/>
                  </a:cubicBezTo>
                  <a:cubicBezTo>
                    <a:pt x="13750" y="11857"/>
                    <a:pt x="14238" y="11665"/>
                    <a:pt x="14392" y="11617"/>
                  </a:cubicBezTo>
                  <a:lnTo>
                    <a:pt x="14710" y="11440"/>
                  </a:lnTo>
                  <a:cubicBezTo>
                    <a:pt x="14815" y="11488"/>
                    <a:pt x="14818" y="11475"/>
                    <a:pt x="14865" y="11551"/>
                  </a:cubicBezTo>
                  <a:cubicBezTo>
                    <a:pt x="14978" y="11592"/>
                    <a:pt x="14919" y="11529"/>
                    <a:pt x="14984" y="11644"/>
                  </a:cubicBezTo>
                  <a:cubicBezTo>
                    <a:pt x="15100" y="11665"/>
                    <a:pt x="15745" y="12108"/>
                    <a:pt x="15873" y="12218"/>
                  </a:cubicBezTo>
                  <a:lnTo>
                    <a:pt x="15905" y="12249"/>
                  </a:lnTo>
                  <a:cubicBezTo>
                    <a:pt x="16218" y="12395"/>
                    <a:pt x="16480" y="12665"/>
                    <a:pt x="16786" y="12810"/>
                  </a:cubicBezTo>
                  <a:cubicBezTo>
                    <a:pt x="16994" y="12644"/>
                    <a:pt x="17224" y="12385"/>
                    <a:pt x="17423" y="12185"/>
                  </a:cubicBezTo>
                  <a:cubicBezTo>
                    <a:pt x="17728" y="11880"/>
                    <a:pt x="19162" y="10485"/>
                    <a:pt x="19316" y="10284"/>
                  </a:cubicBezTo>
                  <a:cubicBezTo>
                    <a:pt x="19281" y="10147"/>
                    <a:pt x="18864" y="9609"/>
                    <a:pt x="18751" y="9404"/>
                  </a:cubicBezTo>
                  <a:cubicBezTo>
                    <a:pt x="18692" y="9344"/>
                    <a:pt x="18409" y="8939"/>
                    <a:pt x="18393" y="8840"/>
                  </a:cubicBezTo>
                  <a:cubicBezTo>
                    <a:pt x="18336" y="8802"/>
                    <a:pt x="18357" y="8847"/>
                    <a:pt x="18310" y="8732"/>
                  </a:cubicBezTo>
                  <a:cubicBezTo>
                    <a:pt x="18274" y="8715"/>
                    <a:pt x="18263" y="8711"/>
                    <a:pt x="18222" y="8642"/>
                  </a:cubicBezTo>
                  <a:cubicBezTo>
                    <a:pt x="18184" y="8581"/>
                    <a:pt x="18190" y="8587"/>
                    <a:pt x="18179" y="8529"/>
                  </a:cubicBezTo>
                  <a:cubicBezTo>
                    <a:pt x="18129" y="8491"/>
                    <a:pt x="18156" y="8517"/>
                    <a:pt x="18112" y="8472"/>
                  </a:cubicBezTo>
                  <a:cubicBezTo>
                    <a:pt x="18105" y="8464"/>
                    <a:pt x="18085" y="8440"/>
                    <a:pt x="18078" y="8431"/>
                  </a:cubicBezTo>
                  <a:cubicBezTo>
                    <a:pt x="18058" y="8405"/>
                    <a:pt x="18035" y="8359"/>
                    <a:pt x="18011" y="8316"/>
                  </a:cubicBezTo>
                  <a:lnTo>
                    <a:pt x="17936" y="8200"/>
                  </a:lnTo>
                  <a:lnTo>
                    <a:pt x="18127" y="7870"/>
                  </a:lnTo>
                  <a:lnTo>
                    <a:pt x="18365" y="7308"/>
                  </a:lnTo>
                  <a:cubicBezTo>
                    <a:pt x="18383" y="7268"/>
                    <a:pt x="18392" y="7246"/>
                    <a:pt x="18413" y="7211"/>
                  </a:cubicBezTo>
                  <a:cubicBezTo>
                    <a:pt x="18466" y="7124"/>
                    <a:pt x="18419" y="7192"/>
                    <a:pt x="18462" y="7146"/>
                  </a:cubicBezTo>
                  <a:lnTo>
                    <a:pt x="18516" y="6968"/>
                  </a:lnTo>
                  <a:lnTo>
                    <a:pt x="18706" y="6343"/>
                  </a:lnTo>
                  <a:lnTo>
                    <a:pt x="19049" y="6284"/>
                  </a:lnTo>
                  <a:cubicBezTo>
                    <a:pt x="19192" y="6230"/>
                    <a:pt x="19425" y="6190"/>
                    <a:pt x="19585" y="6204"/>
                  </a:cubicBezTo>
                  <a:cubicBezTo>
                    <a:pt x="19654" y="6149"/>
                    <a:pt x="19621" y="6166"/>
                    <a:pt x="19741" y="6141"/>
                  </a:cubicBezTo>
                  <a:cubicBezTo>
                    <a:pt x="19805" y="6129"/>
                    <a:pt x="19879" y="6120"/>
                    <a:pt x="19952" y="6112"/>
                  </a:cubicBezTo>
                  <a:cubicBezTo>
                    <a:pt x="19993" y="6096"/>
                    <a:pt x="20094" y="6069"/>
                    <a:pt x="20195" y="6092"/>
                  </a:cubicBezTo>
                  <a:cubicBezTo>
                    <a:pt x="20242" y="6062"/>
                    <a:pt x="20161" y="6093"/>
                    <a:pt x="20278" y="6049"/>
                  </a:cubicBezTo>
                  <a:cubicBezTo>
                    <a:pt x="20308" y="6038"/>
                    <a:pt x="20335" y="6033"/>
                    <a:pt x="20364" y="6026"/>
                  </a:cubicBezTo>
                  <a:cubicBezTo>
                    <a:pt x="20421" y="6012"/>
                    <a:pt x="20465" y="6005"/>
                    <a:pt x="20523" y="5988"/>
                  </a:cubicBezTo>
                  <a:cubicBezTo>
                    <a:pt x="20716" y="5975"/>
                    <a:pt x="20848" y="5915"/>
                    <a:pt x="21044" y="5926"/>
                  </a:cubicBezTo>
                  <a:lnTo>
                    <a:pt x="21149" y="5839"/>
                  </a:lnTo>
                  <a:lnTo>
                    <a:pt x="21149" y="5705"/>
                  </a:lnTo>
                  <a:lnTo>
                    <a:pt x="21150" y="5401"/>
                  </a:lnTo>
                  <a:lnTo>
                    <a:pt x="21149" y="5070"/>
                  </a:lnTo>
                  <a:lnTo>
                    <a:pt x="21150" y="4763"/>
                  </a:lnTo>
                  <a:lnTo>
                    <a:pt x="21149" y="4470"/>
                  </a:lnTo>
                  <a:lnTo>
                    <a:pt x="21150" y="4156"/>
                  </a:lnTo>
                  <a:lnTo>
                    <a:pt x="21149" y="3835"/>
                  </a:lnTo>
                  <a:lnTo>
                    <a:pt x="21149" y="3504"/>
                  </a:lnTo>
                  <a:lnTo>
                    <a:pt x="21149" y="3200"/>
                  </a:lnTo>
                  <a:lnTo>
                    <a:pt x="21149" y="2904"/>
                  </a:lnTo>
                  <a:lnTo>
                    <a:pt x="21149" y="2605"/>
                  </a:lnTo>
                  <a:lnTo>
                    <a:pt x="21148" y="2277"/>
                  </a:lnTo>
                  <a:lnTo>
                    <a:pt x="21088" y="2231"/>
                  </a:lnTo>
                  <a:cubicBezTo>
                    <a:pt x="20975" y="2249"/>
                    <a:pt x="20978" y="2248"/>
                    <a:pt x="20868" y="2212"/>
                  </a:cubicBezTo>
                  <a:lnTo>
                    <a:pt x="20584" y="2155"/>
                  </a:lnTo>
                  <a:lnTo>
                    <a:pt x="20284" y="2099"/>
                  </a:lnTo>
                  <a:lnTo>
                    <a:pt x="19513" y="1953"/>
                  </a:lnTo>
                  <a:cubicBezTo>
                    <a:pt x="19425" y="1924"/>
                    <a:pt x="19467" y="1938"/>
                    <a:pt x="19431" y="1913"/>
                  </a:cubicBezTo>
                  <a:lnTo>
                    <a:pt x="19331" y="1917"/>
                  </a:lnTo>
                  <a:cubicBezTo>
                    <a:pt x="19251" y="1906"/>
                    <a:pt x="19181" y="1895"/>
                    <a:pt x="19095" y="1878"/>
                  </a:cubicBezTo>
                  <a:cubicBezTo>
                    <a:pt x="19068" y="1872"/>
                    <a:pt x="19004" y="1858"/>
                    <a:pt x="18980" y="1850"/>
                  </a:cubicBezTo>
                  <a:cubicBezTo>
                    <a:pt x="18869" y="1810"/>
                    <a:pt x="18949" y="1840"/>
                    <a:pt x="18904" y="1808"/>
                  </a:cubicBezTo>
                  <a:cubicBezTo>
                    <a:pt x="18763" y="1832"/>
                    <a:pt x="18670" y="1844"/>
                    <a:pt x="18703" y="1692"/>
                  </a:cubicBezTo>
                  <a:cubicBezTo>
                    <a:pt x="18635" y="1604"/>
                    <a:pt x="18598" y="1453"/>
                    <a:pt x="18564" y="1347"/>
                  </a:cubicBezTo>
                  <a:cubicBezTo>
                    <a:pt x="18522" y="1218"/>
                    <a:pt x="18493" y="1124"/>
                    <a:pt x="18458" y="1006"/>
                  </a:cubicBezTo>
                  <a:cubicBezTo>
                    <a:pt x="18385" y="913"/>
                    <a:pt x="18264" y="607"/>
                    <a:pt x="18258" y="494"/>
                  </a:cubicBezTo>
                  <a:cubicBezTo>
                    <a:pt x="18159" y="415"/>
                    <a:pt x="18036" y="134"/>
                    <a:pt x="17989" y="0"/>
                  </a:cubicBezTo>
                  <a:lnTo>
                    <a:pt x="1744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38">
              <a:extLst>
                <a:ext uri="{FF2B5EF4-FFF2-40B4-BE49-F238E27FC236}">
                  <a16:creationId xmlns:a16="http://schemas.microsoft.com/office/drawing/2014/main" id="{390124DA-7C84-465E-A090-1003493CB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7262" y="3538256"/>
              <a:ext cx="1912937" cy="1838325"/>
            </a:xfrm>
            <a:custGeom>
              <a:avLst/>
              <a:gdLst>
                <a:gd name="T0" fmla="*/ 5176 w 7955"/>
                <a:gd name="T1" fmla="*/ 249 h 7707"/>
                <a:gd name="T2" fmla="*/ 5086 w 7955"/>
                <a:gd name="T3" fmla="*/ 416 h 7707"/>
                <a:gd name="T4" fmla="*/ 4992 w 7955"/>
                <a:gd name="T5" fmla="*/ 805 h 7707"/>
                <a:gd name="T6" fmla="*/ 5932 w 7955"/>
                <a:gd name="T7" fmla="*/ 1390 h 7707"/>
                <a:gd name="T8" fmla="*/ 6117 w 7955"/>
                <a:gd name="T9" fmla="*/ 1513 h 7707"/>
                <a:gd name="T10" fmla="*/ 6231 w 7955"/>
                <a:gd name="T11" fmla="*/ 1667 h 7707"/>
                <a:gd name="T12" fmla="*/ 6354 w 7955"/>
                <a:gd name="T13" fmla="*/ 1772 h 7707"/>
                <a:gd name="T14" fmla="*/ 6829 w 7955"/>
                <a:gd name="T15" fmla="*/ 2604 h 7707"/>
                <a:gd name="T16" fmla="*/ 7006 w 7955"/>
                <a:gd name="T17" fmla="*/ 3198 h 7707"/>
                <a:gd name="T18" fmla="*/ 7045 w 7955"/>
                <a:gd name="T19" fmla="*/ 3490 h 7707"/>
                <a:gd name="T20" fmla="*/ 7043 w 7955"/>
                <a:gd name="T21" fmla="*/ 4018 h 7707"/>
                <a:gd name="T22" fmla="*/ 6993 w 7955"/>
                <a:gd name="T23" fmla="*/ 4192 h 7707"/>
                <a:gd name="T24" fmla="*/ 6704 w 7955"/>
                <a:gd name="T25" fmla="*/ 5098 h 7707"/>
                <a:gd name="T26" fmla="*/ 5252 w 7955"/>
                <a:gd name="T27" fmla="*/ 6529 h 7707"/>
                <a:gd name="T28" fmla="*/ 4315 w 7955"/>
                <a:gd name="T29" fmla="*/ 6788 h 7707"/>
                <a:gd name="T30" fmla="*/ 3793 w 7955"/>
                <a:gd name="T31" fmla="*/ 6799 h 7707"/>
                <a:gd name="T32" fmla="*/ 1214 w 7955"/>
                <a:gd name="T33" fmla="*/ 5017 h 7707"/>
                <a:gd name="T34" fmla="*/ 994 w 7955"/>
                <a:gd name="T35" fmla="*/ 4452 h 7707"/>
                <a:gd name="T36" fmla="*/ 938 w 7955"/>
                <a:gd name="T37" fmla="*/ 4086 h 7707"/>
                <a:gd name="T38" fmla="*/ 922 w 7955"/>
                <a:gd name="T39" fmla="*/ 3504 h 7707"/>
                <a:gd name="T40" fmla="*/ 1004 w 7955"/>
                <a:gd name="T41" fmla="*/ 2956 h 7707"/>
                <a:gd name="T42" fmla="*/ 1089 w 7955"/>
                <a:gd name="T43" fmla="*/ 2782 h 7707"/>
                <a:gd name="T44" fmla="*/ 2149 w 7955"/>
                <a:gd name="T45" fmla="*/ 1289 h 7707"/>
                <a:gd name="T46" fmla="*/ 2529 w 7955"/>
                <a:gd name="T47" fmla="*/ 1023 h 7707"/>
                <a:gd name="T48" fmla="*/ 2887 w 7955"/>
                <a:gd name="T49" fmla="*/ 686 h 7707"/>
                <a:gd name="T50" fmla="*/ 2780 w 7955"/>
                <a:gd name="T51" fmla="*/ 346 h 7707"/>
                <a:gd name="T52" fmla="*/ 2497 w 7955"/>
                <a:gd name="T53" fmla="*/ 19 h 7707"/>
                <a:gd name="T54" fmla="*/ 1811 w 7955"/>
                <a:gd name="T55" fmla="*/ 392 h 7707"/>
                <a:gd name="T56" fmla="*/ 835 w 7955"/>
                <a:gd name="T57" fmla="*/ 1283 h 7707"/>
                <a:gd name="T58" fmla="*/ 337 w 7955"/>
                <a:gd name="T59" fmla="*/ 2179 h 7707"/>
                <a:gd name="T60" fmla="*/ 275 w 7955"/>
                <a:gd name="T61" fmla="*/ 2273 h 7707"/>
                <a:gd name="T62" fmla="*/ 181 w 7955"/>
                <a:gd name="T63" fmla="*/ 2581 h 7707"/>
                <a:gd name="T64" fmla="*/ 26 w 7955"/>
                <a:gd name="T65" fmla="*/ 3345 h 7707"/>
                <a:gd name="T66" fmla="*/ 180 w 7955"/>
                <a:gd name="T67" fmla="*/ 4976 h 7707"/>
                <a:gd name="T68" fmla="*/ 692 w 7955"/>
                <a:gd name="T69" fmla="*/ 5951 h 7707"/>
                <a:gd name="T70" fmla="*/ 950 w 7955"/>
                <a:gd name="T71" fmla="*/ 6313 h 7707"/>
                <a:gd name="T72" fmla="*/ 1251 w 7955"/>
                <a:gd name="T73" fmla="*/ 6645 h 7707"/>
                <a:gd name="T74" fmla="*/ 1664 w 7955"/>
                <a:gd name="T75" fmla="*/ 6955 h 7707"/>
                <a:gd name="T76" fmla="*/ 2810 w 7955"/>
                <a:gd name="T77" fmla="*/ 7554 h 7707"/>
                <a:gd name="T78" fmla="*/ 3503 w 7955"/>
                <a:gd name="T79" fmla="*/ 7697 h 7707"/>
                <a:gd name="T80" fmla="*/ 4675 w 7955"/>
                <a:gd name="T81" fmla="*/ 7647 h 7707"/>
                <a:gd name="T82" fmla="*/ 4959 w 7955"/>
                <a:gd name="T83" fmla="*/ 7583 h 7707"/>
                <a:gd name="T84" fmla="*/ 5275 w 7955"/>
                <a:gd name="T85" fmla="*/ 7498 h 7707"/>
                <a:gd name="T86" fmla="*/ 6324 w 7955"/>
                <a:gd name="T87" fmla="*/ 6934 h 7707"/>
                <a:gd name="T88" fmla="*/ 7510 w 7955"/>
                <a:gd name="T89" fmla="*/ 5601 h 7707"/>
                <a:gd name="T90" fmla="*/ 7860 w 7955"/>
                <a:gd name="T91" fmla="*/ 4679 h 7707"/>
                <a:gd name="T92" fmla="*/ 7909 w 7955"/>
                <a:gd name="T93" fmla="*/ 3159 h 7707"/>
                <a:gd name="T94" fmla="*/ 7834 w 7955"/>
                <a:gd name="T95" fmla="*/ 2690 h 7707"/>
                <a:gd name="T96" fmla="*/ 7359 w 7955"/>
                <a:gd name="T97" fmla="*/ 1649 h 7707"/>
                <a:gd name="T98" fmla="*/ 7198 w 7955"/>
                <a:gd name="T99" fmla="*/ 1361 h 7707"/>
                <a:gd name="T100" fmla="*/ 6326 w 7955"/>
                <a:gd name="T101" fmla="*/ 530 h 7707"/>
                <a:gd name="T102" fmla="*/ 5547 w 7955"/>
                <a:gd name="T103" fmla="*/ 80 h 7707"/>
                <a:gd name="T104" fmla="*/ 5237 w 7955"/>
                <a:gd name="T105" fmla="*/ 29 h 7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55" h="7707">
                  <a:moveTo>
                    <a:pt x="5237" y="29"/>
                  </a:moveTo>
                  <a:cubicBezTo>
                    <a:pt x="5216" y="119"/>
                    <a:pt x="5204" y="170"/>
                    <a:pt x="5176" y="249"/>
                  </a:cubicBezTo>
                  <a:cubicBezTo>
                    <a:pt x="5169" y="269"/>
                    <a:pt x="5142" y="336"/>
                    <a:pt x="5135" y="350"/>
                  </a:cubicBezTo>
                  <a:cubicBezTo>
                    <a:pt x="5108" y="400"/>
                    <a:pt x="5112" y="387"/>
                    <a:pt x="5086" y="416"/>
                  </a:cubicBezTo>
                  <a:cubicBezTo>
                    <a:pt x="5090" y="522"/>
                    <a:pt x="5078" y="582"/>
                    <a:pt x="5022" y="664"/>
                  </a:cubicBezTo>
                  <a:lnTo>
                    <a:pt x="4992" y="805"/>
                  </a:lnTo>
                  <a:cubicBezTo>
                    <a:pt x="5129" y="913"/>
                    <a:pt x="5350" y="965"/>
                    <a:pt x="5512" y="1062"/>
                  </a:cubicBezTo>
                  <a:cubicBezTo>
                    <a:pt x="5658" y="1149"/>
                    <a:pt x="5866" y="1256"/>
                    <a:pt x="5932" y="1390"/>
                  </a:cubicBezTo>
                  <a:cubicBezTo>
                    <a:pt x="5998" y="1411"/>
                    <a:pt x="5943" y="1384"/>
                    <a:pt x="6004" y="1418"/>
                  </a:cubicBezTo>
                  <a:lnTo>
                    <a:pt x="6117" y="1513"/>
                  </a:lnTo>
                  <a:cubicBezTo>
                    <a:pt x="6163" y="1571"/>
                    <a:pt x="6126" y="1517"/>
                    <a:pt x="6144" y="1574"/>
                  </a:cubicBezTo>
                  <a:cubicBezTo>
                    <a:pt x="6226" y="1609"/>
                    <a:pt x="6195" y="1566"/>
                    <a:pt x="6231" y="1667"/>
                  </a:cubicBezTo>
                  <a:cubicBezTo>
                    <a:pt x="6270" y="1684"/>
                    <a:pt x="6243" y="1659"/>
                    <a:pt x="6304" y="1716"/>
                  </a:cubicBezTo>
                  <a:cubicBezTo>
                    <a:pt x="6317" y="1729"/>
                    <a:pt x="6345" y="1761"/>
                    <a:pt x="6354" y="1772"/>
                  </a:cubicBezTo>
                  <a:cubicBezTo>
                    <a:pt x="6441" y="1876"/>
                    <a:pt x="6401" y="1799"/>
                    <a:pt x="6421" y="1906"/>
                  </a:cubicBezTo>
                  <a:cubicBezTo>
                    <a:pt x="6584" y="1995"/>
                    <a:pt x="6774" y="2387"/>
                    <a:pt x="6829" y="2604"/>
                  </a:cubicBezTo>
                  <a:cubicBezTo>
                    <a:pt x="6911" y="2707"/>
                    <a:pt x="6994" y="2978"/>
                    <a:pt x="6963" y="3115"/>
                  </a:cubicBezTo>
                  <a:cubicBezTo>
                    <a:pt x="6978" y="3139"/>
                    <a:pt x="6988" y="3145"/>
                    <a:pt x="7006" y="3198"/>
                  </a:cubicBezTo>
                  <a:cubicBezTo>
                    <a:pt x="7011" y="3213"/>
                    <a:pt x="7022" y="3265"/>
                    <a:pt x="7025" y="3283"/>
                  </a:cubicBezTo>
                  <a:cubicBezTo>
                    <a:pt x="7035" y="3346"/>
                    <a:pt x="7039" y="3425"/>
                    <a:pt x="7045" y="3490"/>
                  </a:cubicBezTo>
                  <a:lnTo>
                    <a:pt x="7054" y="3807"/>
                  </a:lnTo>
                  <a:cubicBezTo>
                    <a:pt x="7051" y="3874"/>
                    <a:pt x="7050" y="3952"/>
                    <a:pt x="7043" y="4018"/>
                  </a:cubicBezTo>
                  <a:cubicBezTo>
                    <a:pt x="7040" y="4048"/>
                    <a:pt x="7036" y="4088"/>
                    <a:pt x="7029" y="4117"/>
                  </a:cubicBezTo>
                  <a:cubicBezTo>
                    <a:pt x="7014" y="4177"/>
                    <a:pt x="7012" y="4163"/>
                    <a:pt x="6993" y="4192"/>
                  </a:cubicBezTo>
                  <a:lnTo>
                    <a:pt x="6980" y="4385"/>
                  </a:lnTo>
                  <a:cubicBezTo>
                    <a:pt x="6948" y="4621"/>
                    <a:pt x="6858" y="4965"/>
                    <a:pt x="6704" y="5098"/>
                  </a:cubicBezTo>
                  <a:cubicBezTo>
                    <a:pt x="6683" y="5461"/>
                    <a:pt x="5690" y="6451"/>
                    <a:pt x="5320" y="6475"/>
                  </a:cubicBezTo>
                  <a:cubicBezTo>
                    <a:pt x="5290" y="6501"/>
                    <a:pt x="5301" y="6498"/>
                    <a:pt x="5252" y="6529"/>
                  </a:cubicBezTo>
                  <a:cubicBezTo>
                    <a:pt x="5109" y="6619"/>
                    <a:pt x="4765" y="6711"/>
                    <a:pt x="4605" y="6736"/>
                  </a:cubicBezTo>
                  <a:lnTo>
                    <a:pt x="4315" y="6788"/>
                  </a:lnTo>
                  <a:lnTo>
                    <a:pt x="4012" y="6808"/>
                  </a:lnTo>
                  <a:lnTo>
                    <a:pt x="3793" y="6799"/>
                  </a:lnTo>
                  <a:cubicBezTo>
                    <a:pt x="3539" y="6780"/>
                    <a:pt x="2954" y="6691"/>
                    <a:pt x="2805" y="6556"/>
                  </a:cubicBezTo>
                  <a:cubicBezTo>
                    <a:pt x="2204" y="6376"/>
                    <a:pt x="1383" y="5597"/>
                    <a:pt x="1214" y="5017"/>
                  </a:cubicBezTo>
                  <a:cubicBezTo>
                    <a:pt x="1139" y="4945"/>
                    <a:pt x="1042" y="4691"/>
                    <a:pt x="1051" y="4554"/>
                  </a:cubicBezTo>
                  <a:cubicBezTo>
                    <a:pt x="1018" y="4511"/>
                    <a:pt x="1042" y="4590"/>
                    <a:pt x="994" y="4452"/>
                  </a:cubicBezTo>
                  <a:cubicBezTo>
                    <a:pt x="984" y="4425"/>
                    <a:pt x="976" y="4369"/>
                    <a:pt x="970" y="4338"/>
                  </a:cubicBezTo>
                  <a:cubicBezTo>
                    <a:pt x="957" y="4261"/>
                    <a:pt x="946" y="4174"/>
                    <a:pt x="938" y="4086"/>
                  </a:cubicBezTo>
                  <a:lnTo>
                    <a:pt x="916" y="3792"/>
                  </a:lnTo>
                  <a:lnTo>
                    <a:pt x="922" y="3504"/>
                  </a:lnTo>
                  <a:lnTo>
                    <a:pt x="964" y="3191"/>
                  </a:lnTo>
                  <a:cubicBezTo>
                    <a:pt x="974" y="3098"/>
                    <a:pt x="981" y="3045"/>
                    <a:pt x="1004" y="2956"/>
                  </a:cubicBezTo>
                  <a:cubicBezTo>
                    <a:pt x="1010" y="2937"/>
                    <a:pt x="1034" y="2863"/>
                    <a:pt x="1041" y="2849"/>
                  </a:cubicBezTo>
                  <a:cubicBezTo>
                    <a:pt x="1067" y="2795"/>
                    <a:pt x="1061" y="2813"/>
                    <a:pt x="1089" y="2782"/>
                  </a:cubicBezTo>
                  <a:cubicBezTo>
                    <a:pt x="1084" y="2654"/>
                    <a:pt x="1201" y="2350"/>
                    <a:pt x="1287" y="2286"/>
                  </a:cubicBezTo>
                  <a:cubicBezTo>
                    <a:pt x="1414" y="1936"/>
                    <a:pt x="1874" y="1423"/>
                    <a:pt x="2149" y="1289"/>
                  </a:cubicBezTo>
                  <a:lnTo>
                    <a:pt x="2328" y="1140"/>
                  </a:lnTo>
                  <a:cubicBezTo>
                    <a:pt x="2394" y="1096"/>
                    <a:pt x="2460" y="1060"/>
                    <a:pt x="2529" y="1023"/>
                  </a:cubicBezTo>
                  <a:cubicBezTo>
                    <a:pt x="2654" y="957"/>
                    <a:pt x="2878" y="885"/>
                    <a:pt x="2954" y="789"/>
                  </a:cubicBezTo>
                  <a:cubicBezTo>
                    <a:pt x="2907" y="733"/>
                    <a:pt x="2956" y="834"/>
                    <a:pt x="2887" y="686"/>
                  </a:cubicBezTo>
                  <a:cubicBezTo>
                    <a:pt x="2880" y="669"/>
                    <a:pt x="2859" y="602"/>
                    <a:pt x="2852" y="580"/>
                  </a:cubicBezTo>
                  <a:cubicBezTo>
                    <a:pt x="2824" y="497"/>
                    <a:pt x="2803" y="428"/>
                    <a:pt x="2780" y="346"/>
                  </a:cubicBezTo>
                  <a:lnTo>
                    <a:pt x="2661" y="14"/>
                  </a:lnTo>
                  <a:lnTo>
                    <a:pt x="2497" y="19"/>
                  </a:lnTo>
                  <a:cubicBezTo>
                    <a:pt x="2490" y="26"/>
                    <a:pt x="2480" y="34"/>
                    <a:pt x="2475" y="38"/>
                  </a:cubicBezTo>
                  <a:lnTo>
                    <a:pt x="1811" y="392"/>
                  </a:lnTo>
                  <a:cubicBezTo>
                    <a:pt x="1713" y="498"/>
                    <a:pt x="1427" y="698"/>
                    <a:pt x="1295" y="812"/>
                  </a:cubicBezTo>
                  <a:cubicBezTo>
                    <a:pt x="1135" y="950"/>
                    <a:pt x="915" y="1240"/>
                    <a:pt x="835" y="1283"/>
                  </a:cubicBezTo>
                  <a:cubicBezTo>
                    <a:pt x="774" y="1440"/>
                    <a:pt x="627" y="1604"/>
                    <a:pt x="530" y="1776"/>
                  </a:cubicBezTo>
                  <a:lnTo>
                    <a:pt x="337" y="2179"/>
                  </a:lnTo>
                  <a:cubicBezTo>
                    <a:pt x="324" y="2205"/>
                    <a:pt x="309" y="2226"/>
                    <a:pt x="293" y="2250"/>
                  </a:cubicBezTo>
                  <a:cubicBezTo>
                    <a:pt x="290" y="2256"/>
                    <a:pt x="278" y="2279"/>
                    <a:pt x="275" y="2273"/>
                  </a:cubicBezTo>
                  <a:cubicBezTo>
                    <a:pt x="272" y="2267"/>
                    <a:pt x="263" y="2289"/>
                    <a:pt x="256" y="2296"/>
                  </a:cubicBezTo>
                  <a:lnTo>
                    <a:pt x="181" y="2581"/>
                  </a:lnTo>
                  <a:cubicBezTo>
                    <a:pt x="155" y="2689"/>
                    <a:pt x="136" y="2837"/>
                    <a:pt x="74" y="2905"/>
                  </a:cubicBezTo>
                  <a:lnTo>
                    <a:pt x="26" y="3345"/>
                  </a:lnTo>
                  <a:cubicBezTo>
                    <a:pt x="0" y="3962"/>
                    <a:pt x="53" y="4189"/>
                    <a:pt x="137" y="4756"/>
                  </a:cubicBezTo>
                  <a:lnTo>
                    <a:pt x="180" y="4976"/>
                  </a:lnTo>
                  <a:lnTo>
                    <a:pt x="518" y="5708"/>
                  </a:lnTo>
                  <a:cubicBezTo>
                    <a:pt x="575" y="5739"/>
                    <a:pt x="634" y="5870"/>
                    <a:pt x="692" y="5951"/>
                  </a:cubicBezTo>
                  <a:cubicBezTo>
                    <a:pt x="766" y="6054"/>
                    <a:pt x="849" y="6145"/>
                    <a:pt x="878" y="6251"/>
                  </a:cubicBezTo>
                  <a:lnTo>
                    <a:pt x="950" y="6313"/>
                  </a:lnTo>
                  <a:lnTo>
                    <a:pt x="1160" y="6561"/>
                  </a:lnTo>
                  <a:cubicBezTo>
                    <a:pt x="1260" y="6598"/>
                    <a:pt x="1216" y="6569"/>
                    <a:pt x="1251" y="6645"/>
                  </a:cubicBezTo>
                  <a:cubicBezTo>
                    <a:pt x="1306" y="6666"/>
                    <a:pt x="1287" y="6654"/>
                    <a:pt x="1354" y="6701"/>
                  </a:cubicBezTo>
                  <a:lnTo>
                    <a:pt x="1664" y="6955"/>
                  </a:lnTo>
                  <a:cubicBezTo>
                    <a:pt x="1821" y="7065"/>
                    <a:pt x="1964" y="7142"/>
                    <a:pt x="2140" y="7253"/>
                  </a:cubicBezTo>
                  <a:cubicBezTo>
                    <a:pt x="2425" y="7386"/>
                    <a:pt x="2722" y="7479"/>
                    <a:pt x="2810" y="7554"/>
                  </a:cubicBezTo>
                  <a:cubicBezTo>
                    <a:pt x="2924" y="7546"/>
                    <a:pt x="2972" y="7566"/>
                    <a:pt x="3090" y="7604"/>
                  </a:cubicBezTo>
                  <a:cubicBezTo>
                    <a:pt x="3220" y="7630"/>
                    <a:pt x="3417" y="7641"/>
                    <a:pt x="3503" y="7697"/>
                  </a:cubicBezTo>
                  <a:lnTo>
                    <a:pt x="3652" y="7689"/>
                  </a:lnTo>
                  <a:cubicBezTo>
                    <a:pt x="4032" y="7707"/>
                    <a:pt x="4308" y="7686"/>
                    <a:pt x="4675" y="7647"/>
                  </a:cubicBezTo>
                  <a:lnTo>
                    <a:pt x="4892" y="7626"/>
                  </a:lnTo>
                  <a:cubicBezTo>
                    <a:pt x="4924" y="7600"/>
                    <a:pt x="4902" y="7608"/>
                    <a:pt x="4959" y="7583"/>
                  </a:cubicBezTo>
                  <a:cubicBezTo>
                    <a:pt x="4988" y="7570"/>
                    <a:pt x="5011" y="7564"/>
                    <a:pt x="5038" y="7555"/>
                  </a:cubicBezTo>
                  <a:cubicBezTo>
                    <a:pt x="5134" y="7525"/>
                    <a:pt x="5188" y="7515"/>
                    <a:pt x="5275" y="7498"/>
                  </a:cubicBezTo>
                  <a:cubicBezTo>
                    <a:pt x="5329" y="7452"/>
                    <a:pt x="5760" y="7276"/>
                    <a:pt x="5830" y="7271"/>
                  </a:cubicBezTo>
                  <a:lnTo>
                    <a:pt x="6324" y="6934"/>
                  </a:lnTo>
                  <a:cubicBezTo>
                    <a:pt x="6654" y="6686"/>
                    <a:pt x="6900" y="6430"/>
                    <a:pt x="7155" y="6107"/>
                  </a:cubicBezTo>
                  <a:cubicBezTo>
                    <a:pt x="7321" y="5897"/>
                    <a:pt x="7396" y="5697"/>
                    <a:pt x="7510" y="5601"/>
                  </a:cubicBezTo>
                  <a:lnTo>
                    <a:pt x="7735" y="5038"/>
                  </a:lnTo>
                  <a:cubicBezTo>
                    <a:pt x="7773" y="4894"/>
                    <a:pt x="7794" y="4772"/>
                    <a:pt x="7860" y="4679"/>
                  </a:cubicBezTo>
                  <a:cubicBezTo>
                    <a:pt x="7836" y="4470"/>
                    <a:pt x="7930" y="4213"/>
                    <a:pt x="7941" y="3981"/>
                  </a:cubicBezTo>
                  <a:cubicBezTo>
                    <a:pt x="7955" y="3680"/>
                    <a:pt x="7943" y="3451"/>
                    <a:pt x="7909" y="3159"/>
                  </a:cubicBezTo>
                  <a:lnTo>
                    <a:pt x="7846" y="2816"/>
                  </a:lnTo>
                  <a:lnTo>
                    <a:pt x="7834" y="2690"/>
                  </a:lnTo>
                  <a:lnTo>
                    <a:pt x="7524" y="1926"/>
                  </a:lnTo>
                  <a:cubicBezTo>
                    <a:pt x="7465" y="1850"/>
                    <a:pt x="7409" y="1729"/>
                    <a:pt x="7359" y="1649"/>
                  </a:cubicBezTo>
                  <a:cubicBezTo>
                    <a:pt x="7325" y="1596"/>
                    <a:pt x="7290" y="1547"/>
                    <a:pt x="7261" y="1499"/>
                  </a:cubicBezTo>
                  <a:cubicBezTo>
                    <a:pt x="7203" y="1403"/>
                    <a:pt x="7220" y="1463"/>
                    <a:pt x="7198" y="1361"/>
                  </a:cubicBezTo>
                  <a:lnTo>
                    <a:pt x="6431" y="580"/>
                  </a:lnTo>
                  <a:cubicBezTo>
                    <a:pt x="6351" y="562"/>
                    <a:pt x="6435" y="599"/>
                    <a:pt x="6326" y="530"/>
                  </a:cubicBezTo>
                  <a:lnTo>
                    <a:pt x="6006" y="321"/>
                  </a:lnTo>
                  <a:cubicBezTo>
                    <a:pt x="5851" y="230"/>
                    <a:pt x="5711" y="165"/>
                    <a:pt x="5547" y="80"/>
                  </a:cubicBezTo>
                  <a:cubicBezTo>
                    <a:pt x="5412" y="38"/>
                    <a:pt x="5383" y="0"/>
                    <a:pt x="5228" y="3"/>
                  </a:cubicBezTo>
                  <a:lnTo>
                    <a:pt x="52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39">
              <a:extLst>
                <a:ext uri="{FF2B5EF4-FFF2-40B4-BE49-F238E27FC236}">
                  <a16:creationId xmlns:a16="http://schemas.microsoft.com/office/drawing/2014/main" id="{E56639D7-107C-4129-BC18-6ABE723C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9362" y="4151031"/>
              <a:ext cx="76200" cy="66675"/>
            </a:xfrm>
            <a:custGeom>
              <a:avLst/>
              <a:gdLst>
                <a:gd name="T0" fmla="*/ 0 w 322"/>
                <a:gd name="T1" fmla="*/ 274 h 275"/>
                <a:gd name="T2" fmla="*/ 322 w 322"/>
                <a:gd name="T3" fmla="*/ 275 h 275"/>
                <a:gd name="T4" fmla="*/ 321 w 322"/>
                <a:gd name="T5" fmla="*/ 0 h 275"/>
                <a:gd name="T6" fmla="*/ 26 w 322"/>
                <a:gd name="T7" fmla="*/ 17 h 275"/>
                <a:gd name="T8" fmla="*/ 0 w 322"/>
                <a:gd name="T9" fmla="*/ 27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275">
                  <a:moveTo>
                    <a:pt x="0" y="274"/>
                  </a:moveTo>
                  <a:lnTo>
                    <a:pt x="322" y="275"/>
                  </a:lnTo>
                  <a:lnTo>
                    <a:pt x="321" y="0"/>
                  </a:lnTo>
                  <a:lnTo>
                    <a:pt x="26" y="17"/>
                  </a:ln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17" name="Прямая соединительная линия 216">
            <a:extLst>
              <a:ext uri="{FF2B5EF4-FFF2-40B4-BE49-F238E27FC236}">
                <a16:creationId xmlns:a16="http://schemas.microsoft.com/office/drawing/2014/main" id="{FB08607A-A890-4E10-9381-515C425981C2}"/>
              </a:ext>
            </a:extLst>
          </p:cNvPr>
          <p:cNvCxnSpPr>
            <a:cxnSpLocks/>
          </p:cNvCxnSpPr>
          <p:nvPr/>
        </p:nvCxnSpPr>
        <p:spPr>
          <a:xfrm>
            <a:off x="4870329" y="364301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BD56582E-4E4A-4B21-9BD2-35756EA2C2C9}"/>
              </a:ext>
            </a:extLst>
          </p:cNvPr>
          <p:cNvCxnSpPr>
            <a:cxnSpLocks/>
          </p:cNvCxnSpPr>
          <p:nvPr/>
        </p:nvCxnSpPr>
        <p:spPr>
          <a:xfrm>
            <a:off x="4870329" y="4510369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>
            <a:extLst>
              <a:ext uri="{FF2B5EF4-FFF2-40B4-BE49-F238E27FC236}">
                <a16:creationId xmlns:a16="http://schemas.microsoft.com/office/drawing/2014/main" id="{3F39848A-B5BD-4201-A149-6F144803ECBA}"/>
              </a:ext>
            </a:extLst>
          </p:cNvPr>
          <p:cNvCxnSpPr>
            <a:cxnSpLocks/>
          </p:cNvCxnSpPr>
          <p:nvPr/>
        </p:nvCxnSpPr>
        <p:spPr>
          <a:xfrm>
            <a:off x="4870329" y="525224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514E439A-451D-4824-9623-356923B36687}"/>
              </a:ext>
            </a:extLst>
          </p:cNvPr>
          <p:cNvCxnSpPr>
            <a:cxnSpLocks/>
          </p:cNvCxnSpPr>
          <p:nvPr/>
        </p:nvCxnSpPr>
        <p:spPr>
          <a:xfrm>
            <a:off x="4870329" y="6028550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Группа 220">
            <a:extLst>
              <a:ext uri="{FF2B5EF4-FFF2-40B4-BE49-F238E27FC236}">
                <a16:creationId xmlns:a16="http://schemas.microsoft.com/office/drawing/2014/main" id="{FC6159DA-C60D-432C-A211-F3B9DD85A4D7}"/>
              </a:ext>
            </a:extLst>
          </p:cNvPr>
          <p:cNvGrpSpPr/>
          <p:nvPr/>
        </p:nvGrpSpPr>
        <p:grpSpPr>
          <a:xfrm>
            <a:off x="4050676" y="2069021"/>
            <a:ext cx="645790" cy="631348"/>
            <a:chOff x="8096251" y="2549525"/>
            <a:chExt cx="3762375" cy="3678238"/>
          </a:xfrm>
          <a:solidFill>
            <a:srgbClr val="222E76"/>
          </a:solidFill>
        </p:grpSpPr>
        <p:sp>
          <p:nvSpPr>
            <p:cNvPr id="222" name="Freeform 86">
              <a:extLst>
                <a:ext uri="{FF2B5EF4-FFF2-40B4-BE49-F238E27FC236}">
                  <a16:creationId xmlns:a16="http://schemas.microsoft.com/office/drawing/2014/main" id="{F65F325F-080A-4E2E-AE41-FF2EB9364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6251" y="2549525"/>
              <a:ext cx="3762375" cy="3678238"/>
            </a:xfrm>
            <a:custGeom>
              <a:avLst/>
              <a:gdLst>
                <a:gd name="T0" fmla="*/ 24482 w 29115"/>
                <a:gd name="T1" fmla="*/ 27787 h 28713"/>
                <a:gd name="T2" fmla="*/ 21698 w 29115"/>
                <a:gd name="T3" fmla="*/ 27788 h 28713"/>
                <a:gd name="T4" fmla="*/ 17955 w 29115"/>
                <a:gd name="T5" fmla="*/ 24097 h 28713"/>
                <a:gd name="T6" fmla="*/ 17089 w 29115"/>
                <a:gd name="T7" fmla="*/ 24198 h 28713"/>
                <a:gd name="T8" fmla="*/ 15238 w 29115"/>
                <a:gd name="T9" fmla="*/ 24409 h 28713"/>
                <a:gd name="T10" fmla="*/ 18590 w 29115"/>
                <a:gd name="T11" fmla="*/ 22243 h 28713"/>
                <a:gd name="T12" fmla="*/ 27240 w 29115"/>
                <a:gd name="T13" fmla="*/ 27789 h 28713"/>
                <a:gd name="T14" fmla="*/ 23552 w 29115"/>
                <a:gd name="T15" fmla="*/ 27787 h 28713"/>
                <a:gd name="T16" fmla="*/ 22633 w 29115"/>
                <a:gd name="T17" fmla="*/ 26279 h 28713"/>
                <a:gd name="T18" fmla="*/ 22634 w 29115"/>
                <a:gd name="T19" fmla="*/ 23170 h 28713"/>
                <a:gd name="T20" fmla="*/ 19861 w 29115"/>
                <a:gd name="T21" fmla="*/ 27267 h 28713"/>
                <a:gd name="T22" fmla="*/ 18940 w 29115"/>
                <a:gd name="T23" fmla="*/ 27788 h 28713"/>
                <a:gd name="T24" fmla="*/ 15240 w 29115"/>
                <a:gd name="T25" fmla="*/ 27788 h 28713"/>
                <a:gd name="T26" fmla="*/ 14326 w 29115"/>
                <a:gd name="T27" fmla="*/ 20393 h 28713"/>
                <a:gd name="T28" fmla="*/ 22955 w 29115"/>
                <a:gd name="T29" fmla="*/ 21319 h 28713"/>
                <a:gd name="T30" fmla="*/ 21722 w 29115"/>
                <a:gd name="T31" fmla="*/ 21319 h 28713"/>
                <a:gd name="T32" fmla="*/ 20515 w 29115"/>
                <a:gd name="T33" fmla="*/ 21318 h 28713"/>
                <a:gd name="T34" fmla="*/ 19221 w 29115"/>
                <a:gd name="T35" fmla="*/ 21318 h 28713"/>
                <a:gd name="T36" fmla="*/ 17981 w 29115"/>
                <a:gd name="T37" fmla="*/ 21319 h 28713"/>
                <a:gd name="T38" fmla="*/ 15168 w 29115"/>
                <a:gd name="T39" fmla="*/ 21318 h 28713"/>
                <a:gd name="T40" fmla="*/ 14321 w 29115"/>
                <a:gd name="T41" fmla="*/ 21033 h 28713"/>
                <a:gd name="T42" fmla="*/ 10908 w 29115"/>
                <a:gd name="T43" fmla="*/ 19495 h 28713"/>
                <a:gd name="T44" fmla="*/ 22349 w 29115"/>
                <a:gd name="T45" fmla="*/ 19470 h 28713"/>
                <a:gd name="T46" fmla="*/ 16163 w 29115"/>
                <a:gd name="T47" fmla="*/ 19463 h 28713"/>
                <a:gd name="T48" fmla="*/ 21457 w 29115"/>
                <a:gd name="T49" fmla="*/ 18174 h 28713"/>
                <a:gd name="T50" fmla="*/ 26327 w 29115"/>
                <a:gd name="T51" fmla="*/ 19471 h 28713"/>
                <a:gd name="T52" fmla="*/ 20321 w 29115"/>
                <a:gd name="T53" fmla="*/ 15158 h 28713"/>
                <a:gd name="T54" fmla="*/ 23091 w 29115"/>
                <a:gd name="T55" fmla="*/ 10700 h 28713"/>
                <a:gd name="T56" fmla="*/ 23091 w 29115"/>
                <a:gd name="T57" fmla="*/ 10700 h 28713"/>
                <a:gd name="T58" fmla="*/ 24034 w 29115"/>
                <a:gd name="T59" fmla="*/ 10837 h 28713"/>
                <a:gd name="T60" fmla="*/ 19521 w 29115"/>
                <a:gd name="T61" fmla="*/ 7038 h 28713"/>
                <a:gd name="T62" fmla="*/ 22964 w 29115"/>
                <a:gd name="T63" fmla="*/ 9769 h 28713"/>
                <a:gd name="T64" fmla="*/ 2307 w 29115"/>
                <a:gd name="T65" fmla="*/ 2844 h 28713"/>
                <a:gd name="T66" fmla="*/ 17884 w 29115"/>
                <a:gd name="T67" fmla="*/ 7335 h 28713"/>
                <a:gd name="T68" fmla="*/ 18676 w 29115"/>
                <a:gd name="T69" fmla="*/ 13562 h 28713"/>
                <a:gd name="T70" fmla="*/ 2308 w 29115"/>
                <a:gd name="T71" fmla="*/ 3454 h 28713"/>
                <a:gd name="T72" fmla="*/ 20784 w 29115"/>
                <a:gd name="T73" fmla="*/ 1918 h 28713"/>
                <a:gd name="T74" fmla="*/ 9301 w 29115"/>
                <a:gd name="T75" fmla="*/ 20983 h 28713"/>
                <a:gd name="T76" fmla="*/ 12449 w 29115"/>
                <a:gd name="T77" fmla="*/ 21673 h 28713"/>
                <a:gd name="T78" fmla="*/ 16964 w 29115"/>
                <a:gd name="T79" fmla="*/ 15780 h 28713"/>
                <a:gd name="T80" fmla="*/ 13396 w 29115"/>
                <a:gd name="T81" fmla="*/ 20421 h 28713"/>
                <a:gd name="T82" fmla="*/ 14322 w 29115"/>
                <a:gd name="T83" fmla="*/ 23207 h 28713"/>
                <a:gd name="T84" fmla="*/ 14322 w 29115"/>
                <a:gd name="T85" fmla="*/ 24437 h 28713"/>
                <a:gd name="T86" fmla="*/ 14322 w 29115"/>
                <a:gd name="T87" fmla="*/ 28712 h 28713"/>
                <a:gd name="T88" fmla="*/ 15533 w 29115"/>
                <a:gd name="T89" fmla="*/ 28713 h 28713"/>
                <a:gd name="T90" fmla="*/ 23611 w 29115"/>
                <a:gd name="T91" fmla="*/ 28713 h 28713"/>
                <a:gd name="T92" fmla="*/ 28769 w 29115"/>
                <a:gd name="T93" fmla="*/ 22028 h 28713"/>
                <a:gd name="T94" fmla="*/ 28857 w 29115"/>
                <a:gd name="T95" fmla="*/ 21975 h 28713"/>
                <a:gd name="T96" fmla="*/ 27925 w 29115"/>
                <a:gd name="T97" fmla="*/ 19471 h 28713"/>
                <a:gd name="T98" fmla="*/ 27125 w 29115"/>
                <a:gd name="T99" fmla="*/ 17248 h 28713"/>
                <a:gd name="T100" fmla="*/ 23095 w 29115"/>
                <a:gd name="T101" fmla="*/ 14919 h 28713"/>
                <a:gd name="T102" fmla="*/ 23863 w 29115"/>
                <a:gd name="T103" fmla="*/ 6542 h 28713"/>
                <a:gd name="T104" fmla="*/ 20001 w 29115"/>
                <a:gd name="T105" fmla="*/ 69 h 28713"/>
                <a:gd name="T106" fmla="*/ 1382 w 29115"/>
                <a:gd name="T107" fmla="*/ 15774 h 28713"/>
                <a:gd name="T108" fmla="*/ 9261 w 29115"/>
                <a:gd name="T109" fmla="*/ 20717 h 28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115" h="28713">
                  <a:moveTo>
                    <a:pt x="24482" y="24092"/>
                  </a:moveTo>
                  <a:lnTo>
                    <a:pt x="25402" y="24091"/>
                  </a:lnTo>
                  <a:lnTo>
                    <a:pt x="25393" y="27788"/>
                  </a:lnTo>
                  <a:lnTo>
                    <a:pt x="24482" y="27787"/>
                  </a:lnTo>
                  <a:lnTo>
                    <a:pt x="24482" y="24092"/>
                  </a:lnTo>
                  <a:close/>
                  <a:moveTo>
                    <a:pt x="20782" y="24092"/>
                  </a:moveTo>
                  <a:lnTo>
                    <a:pt x="21708" y="24091"/>
                  </a:lnTo>
                  <a:lnTo>
                    <a:pt x="21698" y="27788"/>
                  </a:lnTo>
                  <a:lnTo>
                    <a:pt x="20783" y="27784"/>
                  </a:lnTo>
                  <a:lnTo>
                    <a:pt x="20782" y="24092"/>
                  </a:lnTo>
                  <a:close/>
                  <a:moveTo>
                    <a:pt x="17143" y="24099"/>
                  </a:moveTo>
                  <a:lnTo>
                    <a:pt x="17955" y="24097"/>
                  </a:lnTo>
                  <a:cubicBezTo>
                    <a:pt x="18002" y="24131"/>
                    <a:pt x="18016" y="24092"/>
                    <a:pt x="18020" y="24301"/>
                  </a:cubicBezTo>
                  <a:lnTo>
                    <a:pt x="18009" y="27788"/>
                  </a:lnTo>
                  <a:lnTo>
                    <a:pt x="17089" y="27776"/>
                  </a:lnTo>
                  <a:lnTo>
                    <a:pt x="17089" y="24198"/>
                  </a:lnTo>
                  <a:cubicBezTo>
                    <a:pt x="17088" y="24038"/>
                    <a:pt x="17076" y="24150"/>
                    <a:pt x="17143" y="24099"/>
                  </a:cubicBezTo>
                  <a:close/>
                  <a:moveTo>
                    <a:pt x="15238" y="25644"/>
                  </a:moveTo>
                  <a:lnTo>
                    <a:pt x="15239" y="25341"/>
                  </a:lnTo>
                  <a:lnTo>
                    <a:pt x="15238" y="24409"/>
                  </a:lnTo>
                  <a:lnTo>
                    <a:pt x="15239" y="24127"/>
                  </a:lnTo>
                  <a:lnTo>
                    <a:pt x="15239" y="22244"/>
                  </a:lnTo>
                  <a:lnTo>
                    <a:pt x="18301" y="22244"/>
                  </a:lnTo>
                  <a:lnTo>
                    <a:pt x="18590" y="22243"/>
                  </a:lnTo>
                  <a:lnTo>
                    <a:pt x="19243" y="22244"/>
                  </a:lnTo>
                  <a:lnTo>
                    <a:pt x="19507" y="22244"/>
                  </a:lnTo>
                  <a:lnTo>
                    <a:pt x="27252" y="22244"/>
                  </a:lnTo>
                  <a:lnTo>
                    <a:pt x="27240" y="27789"/>
                  </a:lnTo>
                  <a:lnTo>
                    <a:pt x="26327" y="27779"/>
                  </a:lnTo>
                  <a:lnTo>
                    <a:pt x="26326" y="23169"/>
                  </a:lnTo>
                  <a:lnTo>
                    <a:pt x="23559" y="23169"/>
                  </a:lnTo>
                  <a:lnTo>
                    <a:pt x="23552" y="27787"/>
                  </a:lnTo>
                  <a:lnTo>
                    <a:pt x="22636" y="27788"/>
                  </a:lnTo>
                  <a:lnTo>
                    <a:pt x="22633" y="26879"/>
                  </a:lnTo>
                  <a:lnTo>
                    <a:pt x="22634" y="26589"/>
                  </a:lnTo>
                  <a:lnTo>
                    <a:pt x="22633" y="26279"/>
                  </a:lnTo>
                  <a:lnTo>
                    <a:pt x="22633" y="25997"/>
                  </a:lnTo>
                  <a:lnTo>
                    <a:pt x="22633" y="25644"/>
                  </a:lnTo>
                  <a:lnTo>
                    <a:pt x="22633" y="25397"/>
                  </a:lnTo>
                  <a:lnTo>
                    <a:pt x="22634" y="23170"/>
                  </a:lnTo>
                  <a:lnTo>
                    <a:pt x="19860" y="23170"/>
                  </a:lnTo>
                  <a:lnTo>
                    <a:pt x="19860" y="26614"/>
                  </a:lnTo>
                  <a:lnTo>
                    <a:pt x="19861" y="26879"/>
                  </a:lnTo>
                  <a:lnTo>
                    <a:pt x="19861" y="27267"/>
                  </a:lnTo>
                  <a:lnTo>
                    <a:pt x="19861" y="27514"/>
                  </a:lnTo>
                  <a:lnTo>
                    <a:pt x="19861" y="27725"/>
                  </a:lnTo>
                  <a:lnTo>
                    <a:pt x="19852" y="27788"/>
                  </a:lnTo>
                  <a:lnTo>
                    <a:pt x="18940" y="27788"/>
                  </a:lnTo>
                  <a:lnTo>
                    <a:pt x="18941" y="23169"/>
                  </a:lnTo>
                  <a:lnTo>
                    <a:pt x="16164" y="23179"/>
                  </a:lnTo>
                  <a:lnTo>
                    <a:pt x="16153" y="27788"/>
                  </a:lnTo>
                  <a:lnTo>
                    <a:pt x="15240" y="27788"/>
                  </a:lnTo>
                  <a:lnTo>
                    <a:pt x="15238" y="25644"/>
                  </a:lnTo>
                  <a:close/>
                  <a:moveTo>
                    <a:pt x="14321" y="21033"/>
                  </a:moveTo>
                  <a:lnTo>
                    <a:pt x="14321" y="20740"/>
                  </a:lnTo>
                  <a:lnTo>
                    <a:pt x="14326" y="20393"/>
                  </a:lnTo>
                  <a:lnTo>
                    <a:pt x="28177" y="20400"/>
                  </a:lnTo>
                  <a:lnTo>
                    <a:pt x="28179" y="21318"/>
                  </a:lnTo>
                  <a:lnTo>
                    <a:pt x="23247" y="21318"/>
                  </a:lnTo>
                  <a:lnTo>
                    <a:pt x="22955" y="21319"/>
                  </a:lnTo>
                  <a:lnTo>
                    <a:pt x="22657" y="21319"/>
                  </a:lnTo>
                  <a:lnTo>
                    <a:pt x="22320" y="21319"/>
                  </a:lnTo>
                  <a:lnTo>
                    <a:pt x="22061" y="21319"/>
                  </a:lnTo>
                  <a:lnTo>
                    <a:pt x="21722" y="21319"/>
                  </a:lnTo>
                  <a:lnTo>
                    <a:pt x="21424" y="21319"/>
                  </a:lnTo>
                  <a:lnTo>
                    <a:pt x="21106" y="21318"/>
                  </a:lnTo>
                  <a:lnTo>
                    <a:pt x="20789" y="21319"/>
                  </a:lnTo>
                  <a:lnTo>
                    <a:pt x="20515" y="21318"/>
                  </a:lnTo>
                  <a:lnTo>
                    <a:pt x="20189" y="21319"/>
                  </a:lnTo>
                  <a:lnTo>
                    <a:pt x="19880" y="21318"/>
                  </a:lnTo>
                  <a:lnTo>
                    <a:pt x="19554" y="21319"/>
                  </a:lnTo>
                  <a:lnTo>
                    <a:pt x="19221" y="21318"/>
                  </a:lnTo>
                  <a:lnTo>
                    <a:pt x="18955" y="21319"/>
                  </a:lnTo>
                  <a:lnTo>
                    <a:pt x="18618" y="21319"/>
                  </a:lnTo>
                  <a:lnTo>
                    <a:pt x="18315" y="21319"/>
                  </a:lnTo>
                  <a:lnTo>
                    <a:pt x="17981" y="21319"/>
                  </a:lnTo>
                  <a:lnTo>
                    <a:pt x="17673" y="21318"/>
                  </a:lnTo>
                  <a:lnTo>
                    <a:pt x="17381" y="21319"/>
                  </a:lnTo>
                  <a:lnTo>
                    <a:pt x="17091" y="21319"/>
                  </a:lnTo>
                  <a:lnTo>
                    <a:pt x="15168" y="21318"/>
                  </a:lnTo>
                  <a:lnTo>
                    <a:pt x="14876" y="21319"/>
                  </a:lnTo>
                  <a:lnTo>
                    <a:pt x="14582" y="21319"/>
                  </a:lnTo>
                  <a:lnTo>
                    <a:pt x="14321" y="21319"/>
                  </a:lnTo>
                  <a:lnTo>
                    <a:pt x="14321" y="21033"/>
                  </a:lnTo>
                  <a:close/>
                  <a:moveTo>
                    <a:pt x="10908" y="19495"/>
                  </a:moveTo>
                  <a:cubicBezTo>
                    <a:pt x="11424" y="19370"/>
                    <a:pt x="11892" y="19757"/>
                    <a:pt x="11984" y="20186"/>
                  </a:cubicBezTo>
                  <a:cubicBezTo>
                    <a:pt x="12105" y="20745"/>
                    <a:pt x="11718" y="21216"/>
                    <a:pt x="11281" y="21298"/>
                  </a:cubicBezTo>
                  <a:cubicBezTo>
                    <a:pt x="10086" y="21524"/>
                    <a:pt x="9685" y="19792"/>
                    <a:pt x="10908" y="19495"/>
                  </a:cubicBezTo>
                  <a:close/>
                  <a:moveTo>
                    <a:pt x="23264" y="19470"/>
                  </a:moveTo>
                  <a:lnTo>
                    <a:pt x="22961" y="19470"/>
                  </a:lnTo>
                  <a:lnTo>
                    <a:pt x="22659" y="19471"/>
                  </a:lnTo>
                  <a:lnTo>
                    <a:pt x="22349" y="19470"/>
                  </a:lnTo>
                  <a:lnTo>
                    <a:pt x="22065" y="19471"/>
                  </a:lnTo>
                  <a:lnTo>
                    <a:pt x="21747" y="19470"/>
                  </a:lnTo>
                  <a:lnTo>
                    <a:pt x="21447" y="19471"/>
                  </a:lnTo>
                  <a:lnTo>
                    <a:pt x="16163" y="19463"/>
                  </a:lnTo>
                  <a:cubicBezTo>
                    <a:pt x="16163" y="18221"/>
                    <a:pt x="15978" y="17221"/>
                    <a:pt x="16984" y="16770"/>
                  </a:cubicBezTo>
                  <a:lnTo>
                    <a:pt x="19662" y="15879"/>
                  </a:lnTo>
                  <a:lnTo>
                    <a:pt x="21217" y="18496"/>
                  </a:lnTo>
                  <a:cubicBezTo>
                    <a:pt x="21334" y="18422"/>
                    <a:pt x="21371" y="18316"/>
                    <a:pt x="21457" y="18174"/>
                  </a:cubicBezTo>
                  <a:lnTo>
                    <a:pt x="22450" y="16521"/>
                  </a:lnTo>
                  <a:cubicBezTo>
                    <a:pt x="22571" y="16321"/>
                    <a:pt x="22729" y="16080"/>
                    <a:pt x="22829" y="15880"/>
                  </a:cubicBezTo>
                  <a:lnTo>
                    <a:pt x="25500" y="16759"/>
                  </a:lnTo>
                  <a:cubicBezTo>
                    <a:pt x="26557" y="17210"/>
                    <a:pt x="26334" y="18428"/>
                    <a:pt x="26327" y="19471"/>
                  </a:cubicBezTo>
                  <a:lnTo>
                    <a:pt x="23264" y="19470"/>
                  </a:lnTo>
                  <a:close/>
                  <a:moveTo>
                    <a:pt x="21216" y="16699"/>
                  </a:moveTo>
                  <a:cubicBezTo>
                    <a:pt x="21113" y="16455"/>
                    <a:pt x="20907" y="16177"/>
                    <a:pt x="20762" y="15922"/>
                  </a:cubicBezTo>
                  <a:cubicBezTo>
                    <a:pt x="20633" y="15695"/>
                    <a:pt x="20405" y="15385"/>
                    <a:pt x="20321" y="15158"/>
                  </a:cubicBezTo>
                  <a:cubicBezTo>
                    <a:pt x="21213" y="15370"/>
                    <a:pt x="21293" y="15345"/>
                    <a:pt x="22170" y="15161"/>
                  </a:cubicBezTo>
                  <a:cubicBezTo>
                    <a:pt x="22116" y="15323"/>
                    <a:pt x="21627" y="16094"/>
                    <a:pt x="21483" y="16331"/>
                  </a:cubicBezTo>
                  <a:cubicBezTo>
                    <a:pt x="21385" y="16493"/>
                    <a:pt x="21337" y="16626"/>
                    <a:pt x="21216" y="16699"/>
                  </a:cubicBezTo>
                  <a:close/>
                  <a:moveTo>
                    <a:pt x="23091" y="10700"/>
                  </a:moveTo>
                  <a:cubicBezTo>
                    <a:pt x="23130" y="11357"/>
                    <a:pt x="23166" y="12763"/>
                    <a:pt x="22933" y="13301"/>
                  </a:cubicBezTo>
                  <a:cubicBezTo>
                    <a:pt x="22324" y="14708"/>
                    <a:pt x="20234" y="14793"/>
                    <a:pt x="19555" y="13284"/>
                  </a:cubicBezTo>
                  <a:cubicBezTo>
                    <a:pt x="19343" y="12811"/>
                    <a:pt x="19367" y="11296"/>
                    <a:pt x="19408" y="10693"/>
                  </a:cubicBezTo>
                  <a:lnTo>
                    <a:pt x="23091" y="10700"/>
                  </a:lnTo>
                  <a:close/>
                  <a:moveTo>
                    <a:pt x="18476" y="12389"/>
                  </a:moveTo>
                  <a:cubicBezTo>
                    <a:pt x="18016" y="12229"/>
                    <a:pt x="17731" y="11262"/>
                    <a:pt x="18473" y="10837"/>
                  </a:cubicBezTo>
                  <a:lnTo>
                    <a:pt x="18476" y="12389"/>
                  </a:lnTo>
                  <a:close/>
                  <a:moveTo>
                    <a:pt x="24034" y="10837"/>
                  </a:moveTo>
                  <a:cubicBezTo>
                    <a:pt x="24259" y="10955"/>
                    <a:pt x="24484" y="11264"/>
                    <a:pt x="24479" y="11638"/>
                  </a:cubicBezTo>
                  <a:cubicBezTo>
                    <a:pt x="24473" y="12018"/>
                    <a:pt x="24259" y="12253"/>
                    <a:pt x="24022" y="12401"/>
                  </a:cubicBezTo>
                  <a:lnTo>
                    <a:pt x="24034" y="10837"/>
                  </a:lnTo>
                  <a:close/>
                  <a:moveTo>
                    <a:pt x="19521" y="7038"/>
                  </a:moveTo>
                  <a:cubicBezTo>
                    <a:pt x="19689" y="6946"/>
                    <a:pt x="19885" y="6797"/>
                    <a:pt x="20084" y="6786"/>
                  </a:cubicBezTo>
                  <a:cubicBezTo>
                    <a:pt x="20342" y="6522"/>
                    <a:pt x="21395" y="6509"/>
                    <a:pt x="21810" y="6587"/>
                  </a:cubicBezTo>
                  <a:cubicBezTo>
                    <a:pt x="23450" y="6896"/>
                    <a:pt x="24567" y="8303"/>
                    <a:pt x="24477" y="10020"/>
                  </a:cubicBezTo>
                  <a:cubicBezTo>
                    <a:pt x="23865" y="9745"/>
                    <a:pt x="23707" y="9766"/>
                    <a:pt x="22964" y="9769"/>
                  </a:cubicBezTo>
                  <a:lnTo>
                    <a:pt x="19507" y="9769"/>
                  </a:lnTo>
                  <a:cubicBezTo>
                    <a:pt x="18450" y="9762"/>
                    <a:pt x="18801" y="9752"/>
                    <a:pt x="18024" y="10013"/>
                  </a:cubicBezTo>
                  <a:cubicBezTo>
                    <a:pt x="17877" y="8598"/>
                    <a:pt x="18751" y="7536"/>
                    <a:pt x="19521" y="7038"/>
                  </a:cubicBezTo>
                  <a:close/>
                  <a:moveTo>
                    <a:pt x="2307" y="2844"/>
                  </a:moveTo>
                  <a:lnTo>
                    <a:pt x="19861" y="2843"/>
                  </a:lnTo>
                  <a:lnTo>
                    <a:pt x="19849" y="5853"/>
                  </a:lnTo>
                  <a:cubicBezTo>
                    <a:pt x="19674" y="5953"/>
                    <a:pt x="19451" y="6023"/>
                    <a:pt x="19255" y="6129"/>
                  </a:cubicBezTo>
                  <a:cubicBezTo>
                    <a:pt x="18736" y="6410"/>
                    <a:pt x="18217" y="6861"/>
                    <a:pt x="17884" y="7335"/>
                  </a:cubicBezTo>
                  <a:cubicBezTo>
                    <a:pt x="17348" y="8095"/>
                    <a:pt x="17090" y="8811"/>
                    <a:pt x="17090" y="9981"/>
                  </a:cubicBezTo>
                  <a:cubicBezTo>
                    <a:pt x="17091" y="10707"/>
                    <a:pt x="16992" y="11909"/>
                    <a:pt x="17311" y="12494"/>
                  </a:cubicBezTo>
                  <a:cubicBezTo>
                    <a:pt x="17795" y="13384"/>
                    <a:pt x="18521" y="13304"/>
                    <a:pt x="18644" y="13489"/>
                  </a:cubicBezTo>
                  <a:cubicBezTo>
                    <a:pt x="18650" y="13497"/>
                    <a:pt x="18674" y="13557"/>
                    <a:pt x="18676" y="13562"/>
                  </a:cubicBezTo>
                  <a:cubicBezTo>
                    <a:pt x="19090" y="14591"/>
                    <a:pt x="19396" y="14271"/>
                    <a:pt x="19402" y="14850"/>
                  </a:cubicBezTo>
                  <a:lnTo>
                    <a:pt x="16861" y="14850"/>
                  </a:lnTo>
                  <a:cubicBezTo>
                    <a:pt x="12018" y="14836"/>
                    <a:pt x="7146" y="14873"/>
                    <a:pt x="2308" y="14849"/>
                  </a:cubicBezTo>
                  <a:lnTo>
                    <a:pt x="2308" y="3454"/>
                  </a:lnTo>
                  <a:lnTo>
                    <a:pt x="2307" y="2844"/>
                  </a:lnTo>
                  <a:close/>
                  <a:moveTo>
                    <a:pt x="1389" y="993"/>
                  </a:moveTo>
                  <a:lnTo>
                    <a:pt x="20781" y="993"/>
                  </a:lnTo>
                  <a:lnTo>
                    <a:pt x="20784" y="1918"/>
                  </a:lnTo>
                  <a:lnTo>
                    <a:pt x="1382" y="1907"/>
                  </a:lnTo>
                  <a:lnTo>
                    <a:pt x="1389" y="993"/>
                  </a:lnTo>
                  <a:close/>
                  <a:moveTo>
                    <a:pt x="9261" y="20717"/>
                  </a:moveTo>
                  <a:lnTo>
                    <a:pt x="9301" y="20983"/>
                  </a:lnTo>
                  <a:cubicBezTo>
                    <a:pt x="9412" y="21109"/>
                    <a:pt x="9430" y="21263"/>
                    <a:pt x="9608" y="21503"/>
                  </a:cubicBezTo>
                  <a:cubicBezTo>
                    <a:pt x="10013" y="22048"/>
                    <a:pt x="10586" y="22269"/>
                    <a:pt x="11323" y="22233"/>
                  </a:cubicBezTo>
                  <a:cubicBezTo>
                    <a:pt x="11556" y="22186"/>
                    <a:pt x="11772" y="22125"/>
                    <a:pt x="11967" y="22020"/>
                  </a:cubicBezTo>
                  <a:cubicBezTo>
                    <a:pt x="12235" y="21875"/>
                    <a:pt x="12342" y="21713"/>
                    <a:pt x="12449" y="21673"/>
                  </a:cubicBezTo>
                  <a:cubicBezTo>
                    <a:pt x="12508" y="21533"/>
                    <a:pt x="12622" y="21435"/>
                    <a:pt x="12707" y="21278"/>
                  </a:cubicBezTo>
                  <a:cubicBezTo>
                    <a:pt x="13245" y="20287"/>
                    <a:pt x="12837" y="19050"/>
                    <a:pt x="11546" y="18608"/>
                  </a:cubicBezTo>
                  <a:lnTo>
                    <a:pt x="11551" y="15775"/>
                  </a:lnTo>
                  <a:lnTo>
                    <a:pt x="16964" y="15780"/>
                  </a:lnTo>
                  <a:cubicBezTo>
                    <a:pt x="16591" y="15942"/>
                    <a:pt x="16373" y="16013"/>
                    <a:pt x="16077" y="16252"/>
                  </a:cubicBezTo>
                  <a:cubicBezTo>
                    <a:pt x="15078" y="17059"/>
                    <a:pt x="15238" y="18232"/>
                    <a:pt x="15238" y="19470"/>
                  </a:cubicBezTo>
                  <a:cubicBezTo>
                    <a:pt x="14843" y="19475"/>
                    <a:pt x="14254" y="19406"/>
                    <a:pt x="13920" y="19563"/>
                  </a:cubicBezTo>
                  <a:cubicBezTo>
                    <a:pt x="13626" y="19701"/>
                    <a:pt x="13410" y="19964"/>
                    <a:pt x="13396" y="20421"/>
                  </a:cubicBezTo>
                  <a:cubicBezTo>
                    <a:pt x="13386" y="20758"/>
                    <a:pt x="13360" y="21455"/>
                    <a:pt x="13484" y="21719"/>
                  </a:cubicBezTo>
                  <a:cubicBezTo>
                    <a:pt x="13710" y="22198"/>
                    <a:pt x="14124" y="22192"/>
                    <a:pt x="14320" y="22257"/>
                  </a:cubicBezTo>
                  <a:lnTo>
                    <a:pt x="14321" y="22892"/>
                  </a:lnTo>
                  <a:lnTo>
                    <a:pt x="14322" y="23207"/>
                  </a:lnTo>
                  <a:lnTo>
                    <a:pt x="14321" y="23486"/>
                  </a:lnTo>
                  <a:lnTo>
                    <a:pt x="14322" y="23806"/>
                  </a:lnTo>
                  <a:lnTo>
                    <a:pt x="14322" y="24130"/>
                  </a:lnTo>
                  <a:lnTo>
                    <a:pt x="14322" y="24437"/>
                  </a:lnTo>
                  <a:lnTo>
                    <a:pt x="14322" y="24769"/>
                  </a:lnTo>
                  <a:lnTo>
                    <a:pt x="14322" y="25041"/>
                  </a:lnTo>
                  <a:lnTo>
                    <a:pt x="14321" y="25357"/>
                  </a:lnTo>
                  <a:lnTo>
                    <a:pt x="14322" y="28712"/>
                  </a:lnTo>
                  <a:lnTo>
                    <a:pt x="14563" y="28713"/>
                  </a:lnTo>
                  <a:lnTo>
                    <a:pt x="14891" y="28713"/>
                  </a:lnTo>
                  <a:lnTo>
                    <a:pt x="15192" y="28713"/>
                  </a:lnTo>
                  <a:lnTo>
                    <a:pt x="15533" y="28713"/>
                  </a:lnTo>
                  <a:lnTo>
                    <a:pt x="22642" y="28713"/>
                  </a:lnTo>
                  <a:lnTo>
                    <a:pt x="22969" y="28713"/>
                  </a:lnTo>
                  <a:lnTo>
                    <a:pt x="23270" y="28713"/>
                  </a:lnTo>
                  <a:lnTo>
                    <a:pt x="23611" y="28713"/>
                  </a:lnTo>
                  <a:lnTo>
                    <a:pt x="28176" y="28712"/>
                  </a:lnTo>
                  <a:lnTo>
                    <a:pt x="28177" y="22257"/>
                  </a:lnTo>
                  <a:cubicBezTo>
                    <a:pt x="28315" y="22216"/>
                    <a:pt x="28415" y="22218"/>
                    <a:pt x="28548" y="22160"/>
                  </a:cubicBezTo>
                  <a:lnTo>
                    <a:pt x="28769" y="22028"/>
                  </a:lnTo>
                  <a:cubicBezTo>
                    <a:pt x="28777" y="22023"/>
                    <a:pt x="28785" y="22017"/>
                    <a:pt x="28792" y="22012"/>
                  </a:cubicBezTo>
                  <a:cubicBezTo>
                    <a:pt x="28800" y="22007"/>
                    <a:pt x="28809" y="22000"/>
                    <a:pt x="28816" y="21996"/>
                  </a:cubicBezTo>
                  <a:lnTo>
                    <a:pt x="28867" y="21962"/>
                  </a:lnTo>
                  <a:lnTo>
                    <a:pt x="28857" y="21975"/>
                  </a:lnTo>
                  <a:cubicBezTo>
                    <a:pt x="28978" y="21766"/>
                    <a:pt x="29084" y="21637"/>
                    <a:pt x="29102" y="21306"/>
                  </a:cubicBezTo>
                  <a:cubicBezTo>
                    <a:pt x="29115" y="21049"/>
                    <a:pt x="29113" y="20680"/>
                    <a:pt x="29102" y="20421"/>
                  </a:cubicBezTo>
                  <a:cubicBezTo>
                    <a:pt x="29078" y="19868"/>
                    <a:pt x="28761" y="19564"/>
                    <a:pt x="28261" y="19475"/>
                  </a:cubicBezTo>
                  <a:lnTo>
                    <a:pt x="27925" y="19471"/>
                  </a:lnTo>
                  <a:lnTo>
                    <a:pt x="27656" y="19471"/>
                  </a:lnTo>
                  <a:lnTo>
                    <a:pt x="27252" y="19471"/>
                  </a:lnTo>
                  <a:cubicBezTo>
                    <a:pt x="27252" y="19082"/>
                    <a:pt x="27249" y="18694"/>
                    <a:pt x="27251" y="18306"/>
                  </a:cubicBezTo>
                  <a:cubicBezTo>
                    <a:pt x="27253" y="17810"/>
                    <a:pt x="27213" y="17684"/>
                    <a:pt x="27125" y="17248"/>
                  </a:cubicBezTo>
                  <a:cubicBezTo>
                    <a:pt x="26999" y="17097"/>
                    <a:pt x="26968" y="16749"/>
                    <a:pt x="26476" y="16312"/>
                  </a:cubicBezTo>
                  <a:cubicBezTo>
                    <a:pt x="25934" y="15831"/>
                    <a:pt x="25044" y="15639"/>
                    <a:pt x="24246" y="15366"/>
                  </a:cubicBezTo>
                  <a:cubicBezTo>
                    <a:pt x="24035" y="15294"/>
                    <a:pt x="23840" y="15232"/>
                    <a:pt x="23639" y="15163"/>
                  </a:cubicBezTo>
                  <a:cubicBezTo>
                    <a:pt x="23459" y="15101"/>
                    <a:pt x="23120" y="15033"/>
                    <a:pt x="23095" y="14919"/>
                  </a:cubicBezTo>
                  <a:cubicBezTo>
                    <a:pt x="22996" y="14465"/>
                    <a:pt x="23401" y="14532"/>
                    <a:pt x="23809" y="13577"/>
                  </a:cubicBezTo>
                  <a:cubicBezTo>
                    <a:pt x="23935" y="13283"/>
                    <a:pt x="23972" y="13505"/>
                    <a:pt x="24473" y="13218"/>
                  </a:cubicBezTo>
                  <a:cubicBezTo>
                    <a:pt x="25329" y="12726"/>
                    <a:pt x="25407" y="11993"/>
                    <a:pt x="25401" y="11074"/>
                  </a:cubicBezTo>
                  <a:cubicBezTo>
                    <a:pt x="25391" y="9190"/>
                    <a:pt x="25523" y="7970"/>
                    <a:pt x="23863" y="6542"/>
                  </a:cubicBezTo>
                  <a:cubicBezTo>
                    <a:pt x="22938" y="5747"/>
                    <a:pt x="21945" y="5612"/>
                    <a:pt x="20783" y="5633"/>
                  </a:cubicBezTo>
                  <a:lnTo>
                    <a:pt x="20782" y="2849"/>
                  </a:lnTo>
                  <a:cubicBezTo>
                    <a:pt x="21299" y="2783"/>
                    <a:pt x="21665" y="2515"/>
                    <a:pt x="21705" y="1974"/>
                  </a:cubicBezTo>
                  <a:cubicBezTo>
                    <a:pt x="21847" y="51"/>
                    <a:pt x="21345" y="71"/>
                    <a:pt x="20001" y="69"/>
                  </a:cubicBezTo>
                  <a:lnTo>
                    <a:pt x="2115" y="68"/>
                  </a:lnTo>
                  <a:cubicBezTo>
                    <a:pt x="1460" y="71"/>
                    <a:pt x="1011" y="0"/>
                    <a:pt x="667" y="419"/>
                  </a:cubicBezTo>
                  <a:cubicBezTo>
                    <a:pt x="444" y="691"/>
                    <a:pt x="0" y="2766"/>
                    <a:pt x="1383" y="2844"/>
                  </a:cubicBezTo>
                  <a:lnTo>
                    <a:pt x="1382" y="15774"/>
                  </a:lnTo>
                  <a:lnTo>
                    <a:pt x="10619" y="15775"/>
                  </a:lnTo>
                  <a:lnTo>
                    <a:pt x="10616" y="18588"/>
                  </a:lnTo>
                  <a:cubicBezTo>
                    <a:pt x="10516" y="18665"/>
                    <a:pt x="10189" y="18780"/>
                    <a:pt x="10032" y="18886"/>
                  </a:cubicBezTo>
                  <a:cubicBezTo>
                    <a:pt x="9422" y="19293"/>
                    <a:pt x="9193" y="19936"/>
                    <a:pt x="9261" y="207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87">
              <a:extLst>
                <a:ext uri="{FF2B5EF4-FFF2-40B4-BE49-F238E27FC236}">
                  <a16:creationId xmlns:a16="http://schemas.microsoft.com/office/drawing/2014/main" id="{7C075489-D12B-493E-80A6-EC807258A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72538" y="3032125"/>
              <a:ext cx="1312863" cy="1301750"/>
            </a:xfrm>
            <a:custGeom>
              <a:avLst/>
              <a:gdLst>
                <a:gd name="T0" fmla="*/ 2559 w 10163"/>
                <a:gd name="T1" fmla="*/ 1723 h 10163"/>
                <a:gd name="T2" fmla="*/ 4249 w 10163"/>
                <a:gd name="T3" fmla="*/ 1649 h 10163"/>
                <a:gd name="T4" fmla="*/ 5681 w 10163"/>
                <a:gd name="T5" fmla="*/ 919 h 10163"/>
                <a:gd name="T6" fmla="*/ 6356 w 10163"/>
                <a:gd name="T7" fmla="*/ 2108 h 10163"/>
                <a:gd name="T8" fmla="*/ 7615 w 10163"/>
                <a:gd name="T9" fmla="*/ 1740 h 10163"/>
                <a:gd name="T10" fmla="*/ 8062 w 10163"/>
                <a:gd name="T11" fmla="*/ 3826 h 10163"/>
                <a:gd name="T12" fmla="*/ 9232 w 10163"/>
                <a:gd name="T13" fmla="*/ 4482 h 10163"/>
                <a:gd name="T14" fmla="*/ 8543 w 10163"/>
                <a:gd name="T15" fmla="*/ 5904 h 10163"/>
                <a:gd name="T16" fmla="*/ 8126 w 10163"/>
                <a:gd name="T17" fmla="*/ 6970 h 10163"/>
                <a:gd name="T18" fmla="*/ 7621 w 10163"/>
                <a:gd name="T19" fmla="*/ 8430 h 10163"/>
                <a:gd name="T20" fmla="*/ 6349 w 10163"/>
                <a:gd name="T21" fmla="*/ 8050 h 10163"/>
                <a:gd name="T22" fmla="*/ 5669 w 10163"/>
                <a:gd name="T23" fmla="*/ 9233 h 10163"/>
                <a:gd name="T24" fmla="*/ 4259 w 10163"/>
                <a:gd name="T25" fmla="*/ 8542 h 10163"/>
                <a:gd name="T26" fmla="*/ 2570 w 10163"/>
                <a:gd name="T27" fmla="*/ 8427 h 10163"/>
                <a:gd name="T28" fmla="*/ 2034 w 10163"/>
                <a:gd name="T29" fmla="*/ 6981 h 10163"/>
                <a:gd name="T30" fmla="*/ 932 w 10163"/>
                <a:gd name="T31" fmla="*/ 5663 h 10163"/>
                <a:gd name="T32" fmla="*/ 1607 w 10163"/>
                <a:gd name="T33" fmla="*/ 4260 h 10163"/>
                <a:gd name="T34" fmla="*/ 2037 w 10163"/>
                <a:gd name="T35" fmla="*/ 3181 h 10163"/>
                <a:gd name="T36" fmla="*/ 842 w 10163"/>
                <a:gd name="T37" fmla="*/ 7270 h 10163"/>
                <a:gd name="T38" fmla="*/ 2386 w 10163"/>
                <a:gd name="T39" fmla="*/ 9556 h 10163"/>
                <a:gd name="T40" fmla="*/ 3462 w 10163"/>
                <a:gd name="T41" fmla="*/ 9069 h 10163"/>
                <a:gd name="T42" fmla="*/ 3840 w 10163"/>
                <a:gd name="T43" fmla="*/ 10163 h 10163"/>
                <a:gd name="T44" fmla="*/ 6457 w 10163"/>
                <a:gd name="T45" fmla="*/ 9845 h 10163"/>
                <a:gd name="T46" fmla="*/ 7057 w 10163"/>
                <a:gd name="T47" fmla="*/ 9223 h 10163"/>
                <a:gd name="T48" fmla="*/ 7798 w 10163"/>
                <a:gd name="T49" fmla="*/ 9559 h 10163"/>
                <a:gd name="T50" fmla="*/ 9498 w 10163"/>
                <a:gd name="T51" fmla="*/ 7659 h 10163"/>
                <a:gd name="T52" fmla="*/ 9180 w 10163"/>
                <a:gd name="T53" fmla="*/ 7011 h 10163"/>
                <a:gd name="T54" fmla="*/ 9045 w 10163"/>
                <a:gd name="T55" fmla="*/ 6698 h 10163"/>
                <a:gd name="T56" fmla="*/ 10156 w 10163"/>
                <a:gd name="T57" fmla="*/ 3816 h 10163"/>
                <a:gd name="T58" fmla="*/ 9304 w 10163"/>
                <a:gd name="T59" fmla="*/ 3537 h 10163"/>
                <a:gd name="T60" fmla="*/ 9041 w 10163"/>
                <a:gd name="T61" fmla="*/ 3421 h 10163"/>
                <a:gd name="T62" fmla="*/ 7784 w 10163"/>
                <a:gd name="T63" fmla="*/ 599 h 10163"/>
                <a:gd name="T64" fmla="*/ 6347 w 10163"/>
                <a:gd name="T65" fmla="*/ 0 h 10163"/>
                <a:gd name="T66" fmla="*/ 3458 w 10163"/>
                <a:gd name="T67" fmla="*/ 1133 h 10163"/>
                <a:gd name="T68" fmla="*/ 605 w 10163"/>
                <a:gd name="T69" fmla="*/ 2374 h 10163"/>
                <a:gd name="T70" fmla="*/ 1 w 10163"/>
                <a:gd name="T71" fmla="*/ 3823 h 10163"/>
                <a:gd name="T72" fmla="*/ 1121 w 10163"/>
                <a:gd name="T73" fmla="*/ 6705 h 10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63" h="10163">
                  <a:moveTo>
                    <a:pt x="1732" y="2546"/>
                  </a:moveTo>
                  <a:lnTo>
                    <a:pt x="2559" y="1723"/>
                  </a:lnTo>
                  <a:cubicBezTo>
                    <a:pt x="3389" y="2031"/>
                    <a:pt x="3306" y="2317"/>
                    <a:pt x="3800" y="2116"/>
                  </a:cubicBezTo>
                  <a:cubicBezTo>
                    <a:pt x="4181" y="1961"/>
                    <a:pt x="4125" y="2040"/>
                    <a:pt x="4249" y="1649"/>
                  </a:cubicBezTo>
                  <a:cubicBezTo>
                    <a:pt x="4327" y="1402"/>
                    <a:pt x="4407" y="1176"/>
                    <a:pt x="4486" y="931"/>
                  </a:cubicBezTo>
                  <a:lnTo>
                    <a:pt x="5681" y="919"/>
                  </a:lnTo>
                  <a:cubicBezTo>
                    <a:pt x="5739" y="1146"/>
                    <a:pt x="5825" y="1380"/>
                    <a:pt x="5903" y="1609"/>
                  </a:cubicBezTo>
                  <a:cubicBezTo>
                    <a:pt x="6059" y="2065"/>
                    <a:pt x="5943" y="1929"/>
                    <a:pt x="6356" y="2108"/>
                  </a:cubicBezTo>
                  <a:cubicBezTo>
                    <a:pt x="6699" y="2257"/>
                    <a:pt x="6622" y="2222"/>
                    <a:pt x="6971" y="2040"/>
                  </a:cubicBezTo>
                  <a:cubicBezTo>
                    <a:pt x="7134" y="1954"/>
                    <a:pt x="7458" y="1775"/>
                    <a:pt x="7615" y="1740"/>
                  </a:cubicBezTo>
                  <a:cubicBezTo>
                    <a:pt x="7748" y="1881"/>
                    <a:pt x="8339" y="2410"/>
                    <a:pt x="8427" y="2578"/>
                  </a:cubicBezTo>
                  <a:cubicBezTo>
                    <a:pt x="8074" y="3427"/>
                    <a:pt x="7856" y="3329"/>
                    <a:pt x="8062" y="3826"/>
                  </a:cubicBezTo>
                  <a:cubicBezTo>
                    <a:pt x="8235" y="4241"/>
                    <a:pt x="8112" y="4099"/>
                    <a:pt x="8548" y="4255"/>
                  </a:cubicBezTo>
                  <a:cubicBezTo>
                    <a:pt x="8757" y="4329"/>
                    <a:pt x="9030" y="4431"/>
                    <a:pt x="9232" y="4482"/>
                  </a:cubicBezTo>
                  <a:lnTo>
                    <a:pt x="9237" y="5674"/>
                  </a:lnTo>
                  <a:cubicBezTo>
                    <a:pt x="8995" y="5749"/>
                    <a:pt x="8777" y="5828"/>
                    <a:pt x="8543" y="5904"/>
                  </a:cubicBezTo>
                  <a:cubicBezTo>
                    <a:pt x="8096" y="6050"/>
                    <a:pt x="8209" y="5949"/>
                    <a:pt x="8049" y="6363"/>
                  </a:cubicBezTo>
                  <a:cubicBezTo>
                    <a:pt x="7909" y="6724"/>
                    <a:pt x="7949" y="6607"/>
                    <a:pt x="8126" y="6970"/>
                  </a:cubicBezTo>
                  <a:cubicBezTo>
                    <a:pt x="8204" y="7131"/>
                    <a:pt x="8398" y="7462"/>
                    <a:pt x="8433" y="7635"/>
                  </a:cubicBezTo>
                  <a:lnTo>
                    <a:pt x="7621" y="8430"/>
                  </a:lnTo>
                  <a:cubicBezTo>
                    <a:pt x="7432" y="8381"/>
                    <a:pt x="7183" y="8227"/>
                    <a:pt x="6997" y="8135"/>
                  </a:cubicBezTo>
                  <a:cubicBezTo>
                    <a:pt x="6644" y="7961"/>
                    <a:pt x="6721" y="7893"/>
                    <a:pt x="6349" y="8050"/>
                  </a:cubicBezTo>
                  <a:cubicBezTo>
                    <a:pt x="5950" y="8218"/>
                    <a:pt x="6060" y="8095"/>
                    <a:pt x="5910" y="8528"/>
                  </a:cubicBezTo>
                  <a:cubicBezTo>
                    <a:pt x="5826" y="8769"/>
                    <a:pt x="5754" y="9012"/>
                    <a:pt x="5669" y="9233"/>
                  </a:cubicBezTo>
                  <a:lnTo>
                    <a:pt x="4502" y="9237"/>
                  </a:lnTo>
                  <a:cubicBezTo>
                    <a:pt x="4396" y="9047"/>
                    <a:pt x="4329" y="8756"/>
                    <a:pt x="4259" y="8542"/>
                  </a:cubicBezTo>
                  <a:cubicBezTo>
                    <a:pt x="4118" y="8115"/>
                    <a:pt x="4234" y="8229"/>
                    <a:pt x="3832" y="8054"/>
                  </a:cubicBezTo>
                  <a:cubicBezTo>
                    <a:pt x="3344" y="7843"/>
                    <a:pt x="3371" y="8105"/>
                    <a:pt x="2570" y="8427"/>
                  </a:cubicBezTo>
                  <a:lnTo>
                    <a:pt x="1726" y="7596"/>
                  </a:lnTo>
                  <a:cubicBezTo>
                    <a:pt x="1834" y="7394"/>
                    <a:pt x="1930" y="7179"/>
                    <a:pt x="2034" y="6981"/>
                  </a:cubicBezTo>
                  <a:cubicBezTo>
                    <a:pt x="2204" y="6660"/>
                    <a:pt x="2264" y="6684"/>
                    <a:pt x="2116" y="6348"/>
                  </a:cubicBezTo>
                  <a:cubicBezTo>
                    <a:pt x="1863" y="5775"/>
                    <a:pt x="2043" y="6114"/>
                    <a:pt x="932" y="5663"/>
                  </a:cubicBezTo>
                  <a:lnTo>
                    <a:pt x="926" y="4497"/>
                  </a:lnTo>
                  <a:cubicBezTo>
                    <a:pt x="1132" y="4400"/>
                    <a:pt x="1386" y="4339"/>
                    <a:pt x="1607" y="4260"/>
                  </a:cubicBezTo>
                  <a:cubicBezTo>
                    <a:pt x="2065" y="4098"/>
                    <a:pt x="1928" y="4241"/>
                    <a:pt x="2112" y="3813"/>
                  </a:cubicBezTo>
                  <a:cubicBezTo>
                    <a:pt x="2271" y="3443"/>
                    <a:pt x="2202" y="3525"/>
                    <a:pt x="2037" y="3181"/>
                  </a:cubicBezTo>
                  <a:cubicBezTo>
                    <a:pt x="1945" y="2990"/>
                    <a:pt x="1825" y="2716"/>
                    <a:pt x="1732" y="2546"/>
                  </a:cubicBezTo>
                  <a:close/>
                  <a:moveTo>
                    <a:pt x="842" y="7270"/>
                  </a:moveTo>
                  <a:lnTo>
                    <a:pt x="614" y="7763"/>
                  </a:lnTo>
                  <a:lnTo>
                    <a:pt x="2386" y="9556"/>
                  </a:lnTo>
                  <a:cubicBezTo>
                    <a:pt x="2561" y="9477"/>
                    <a:pt x="2759" y="9368"/>
                    <a:pt x="2928" y="9286"/>
                  </a:cubicBezTo>
                  <a:cubicBezTo>
                    <a:pt x="3064" y="9220"/>
                    <a:pt x="3338" y="9021"/>
                    <a:pt x="3462" y="9069"/>
                  </a:cubicBezTo>
                  <a:lnTo>
                    <a:pt x="3498" y="9210"/>
                  </a:lnTo>
                  <a:lnTo>
                    <a:pt x="3840" y="10163"/>
                  </a:lnTo>
                  <a:lnTo>
                    <a:pt x="6341" y="10155"/>
                  </a:lnTo>
                  <a:lnTo>
                    <a:pt x="6457" y="9845"/>
                  </a:lnTo>
                  <a:cubicBezTo>
                    <a:pt x="6500" y="9642"/>
                    <a:pt x="6625" y="9191"/>
                    <a:pt x="6733" y="9041"/>
                  </a:cubicBezTo>
                  <a:cubicBezTo>
                    <a:pt x="6859" y="9084"/>
                    <a:pt x="6977" y="9131"/>
                    <a:pt x="7057" y="9223"/>
                  </a:cubicBezTo>
                  <a:cubicBezTo>
                    <a:pt x="7166" y="9233"/>
                    <a:pt x="7551" y="9422"/>
                    <a:pt x="7615" y="9489"/>
                  </a:cubicBezTo>
                  <a:lnTo>
                    <a:pt x="7798" y="9559"/>
                  </a:lnTo>
                  <a:lnTo>
                    <a:pt x="9563" y="7807"/>
                  </a:lnTo>
                  <a:lnTo>
                    <a:pt x="9498" y="7659"/>
                  </a:lnTo>
                  <a:cubicBezTo>
                    <a:pt x="9431" y="7475"/>
                    <a:pt x="9265" y="7278"/>
                    <a:pt x="9250" y="7096"/>
                  </a:cubicBezTo>
                  <a:cubicBezTo>
                    <a:pt x="9191" y="7043"/>
                    <a:pt x="9238" y="7100"/>
                    <a:pt x="9180" y="7011"/>
                  </a:cubicBezTo>
                  <a:cubicBezTo>
                    <a:pt x="9171" y="6998"/>
                    <a:pt x="9138" y="6935"/>
                    <a:pt x="9130" y="6919"/>
                  </a:cubicBezTo>
                  <a:cubicBezTo>
                    <a:pt x="9092" y="6844"/>
                    <a:pt x="9067" y="6796"/>
                    <a:pt x="9045" y="6698"/>
                  </a:cubicBezTo>
                  <a:cubicBezTo>
                    <a:pt x="9144" y="6679"/>
                    <a:pt x="10134" y="6403"/>
                    <a:pt x="10163" y="6282"/>
                  </a:cubicBezTo>
                  <a:lnTo>
                    <a:pt x="10156" y="3816"/>
                  </a:lnTo>
                  <a:cubicBezTo>
                    <a:pt x="9976" y="3763"/>
                    <a:pt x="9774" y="3697"/>
                    <a:pt x="9595" y="3632"/>
                  </a:cubicBezTo>
                  <a:cubicBezTo>
                    <a:pt x="9499" y="3598"/>
                    <a:pt x="9404" y="3569"/>
                    <a:pt x="9304" y="3537"/>
                  </a:cubicBezTo>
                  <a:cubicBezTo>
                    <a:pt x="9258" y="3523"/>
                    <a:pt x="9214" y="3511"/>
                    <a:pt x="9170" y="3493"/>
                  </a:cubicBezTo>
                  <a:lnTo>
                    <a:pt x="9041" y="3421"/>
                  </a:lnTo>
                  <a:lnTo>
                    <a:pt x="9546" y="2367"/>
                  </a:lnTo>
                  <a:lnTo>
                    <a:pt x="7784" y="599"/>
                  </a:lnTo>
                  <a:lnTo>
                    <a:pt x="6718" y="1123"/>
                  </a:lnTo>
                  <a:lnTo>
                    <a:pt x="6347" y="0"/>
                  </a:lnTo>
                  <a:lnTo>
                    <a:pt x="3827" y="2"/>
                  </a:lnTo>
                  <a:lnTo>
                    <a:pt x="3458" y="1133"/>
                  </a:lnTo>
                  <a:lnTo>
                    <a:pt x="2394" y="609"/>
                  </a:lnTo>
                  <a:cubicBezTo>
                    <a:pt x="2272" y="679"/>
                    <a:pt x="788" y="2171"/>
                    <a:pt x="605" y="2374"/>
                  </a:cubicBezTo>
                  <a:lnTo>
                    <a:pt x="1118" y="3425"/>
                  </a:lnTo>
                  <a:cubicBezTo>
                    <a:pt x="963" y="3553"/>
                    <a:pt x="260" y="3729"/>
                    <a:pt x="1" y="3823"/>
                  </a:cubicBezTo>
                  <a:lnTo>
                    <a:pt x="0" y="6282"/>
                  </a:lnTo>
                  <a:cubicBezTo>
                    <a:pt x="23" y="6385"/>
                    <a:pt x="982" y="6670"/>
                    <a:pt x="1121" y="6705"/>
                  </a:cubicBezTo>
                  <a:cubicBezTo>
                    <a:pt x="1098" y="6808"/>
                    <a:pt x="907" y="7218"/>
                    <a:pt x="842" y="7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88">
              <a:extLst>
                <a:ext uri="{FF2B5EF4-FFF2-40B4-BE49-F238E27FC236}">
                  <a16:creationId xmlns:a16="http://schemas.microsoft.com/office/drawing/2014/main" id="{C9A9F1C8-672D-498A-8CC0-92926D2307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3526" y="3370263"/>
              <a:ext cx="692150" cy="681038"/>
            </a:xfrm>
            <a:custGeom>
              <a:avLst/>
              <a:gdLst>
                <a:gd name="T0" fmla="*/ 2609 w 5353"/>
                <a:gd name="T1" fmla="*/ 1082 h 5309"/>
                <a:gd name="T2" fmla="*/ 4257 w 5353"/>
                <a:gd name="T3" fmla="*/ 2134 h 5309"/>
                <a:gd name="T4" fmla="*/ 3182 w 5353"/>
                <a:gd name="T5" fmla="*/ 3788 h 5309"/>
                <a:gd name="T6" fmla="*/ 2609 w 5353"/>
                <a:gd name="T7" fmla="*/ 1082 h 5309"/>
                <a:gd name="T8" fmla="*/ 4901 w 5353"/>
                <a:gd name="T9" fmla="*/ 1239 h 5309"/>
                <a:gd name="T10" fmla="*/ 4607 w 5353"/>
                <a:gd name="T11" fmla="*/ 867 h 5309"/>
                <a:gd name="T12" fmla="*/ 4267 w 5353"/>
                <a:gd name="T13" fmla="*/ 554 h 5309"/>
                <a:gd name="T14" fmla="*/ 4254 w 5353"/>
                <a:gd name="T15" fmla="*/ 538 h 5309"/>
                <a:gd name="T16" fmla="*/ 2513 w 5353"/>
                <a:gd name="T17" fmla="*/ 156 h 5309"/>
                <a:gd name="T18" fmla="*/ 1495 w 5353"/>
                <a:gd name="T19" fmla="*/ 4262 h 5309"/>
                <a:gd name="T20" fmla="*/ 5135 w 5353"/>
                <a:gd name="T21" fmla="*/ 3021 h 5309"/>
                <a:gd name="T22" fmla="*/ 4901 w 5353"/>
                <a:gd name="T23" fmla="*/ 1239 h 5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3" h="5309">
                  <a:moveTo>
                    <a:pt x="2609" y="1082"/>
                  </a:moveTo>
                  <a:cubicBezTo>
                    <a:pt x="3446" y="899"/>
                    <a:pt x="4112" y="1480"/>
                    <a:pt x="4257" y="2134"/>
                  </a:cubicBezTo>
                  <a:cubicBezTo>
                    <a:pt x="4446" y="2982"/>
                    <a:pt x="3839" y="3660"/>
                    <a:pt x="3182" y="3788"/>
                  </a:cubicBezTo>
                  <a:cubicBezTo>
                    <a:pt x="1372" y="4142"/>
                    <a:pt x="863" y="1465"/>
                    <a:pt x="2609" y="1082"/>
                  </a:cubicBezTo>
                  <a:close/>
                  <a:moveTo>
                    <a:pt x="4901" y="1239"/>
                  </a:moveTo>
                  <a:cubicBezTo>
                    <a:pt x="4823" y="1201"/>
                    <a:pt x="4673" y="946"/>
                    <a:pt x="4607" y="867"/>
                  </a:cubicBezTo>
                  <a:cubicBezTo>
                    <a:pt x="4501" y="739"/>
                    <a:pt x="4273" y="585"/>
                    <a:pt x="4267" y="554"/>
                  </a:cubicBezTo>
                  <a:cubicBezTo>
                    <a:pt x="4265" y="546"/>
                    <a:pt x="4258" y="544"/>
                    <a:pt x="4254" y="538"/>
                  </a:cubicBezTo>
                  <a:cubicBezTo>
                    <a:pt x="3786" y="357"/>
                    <a:pt x="3402" y="0"/>
                    <a:pt x="2513" y="156"/>
                  </a:cubicBezTo>
                  <a:cubicBezTo>
                    <a:pt x="442" y="520"/>
                    <a:pt x="0" y="3177"/>
                    <a:pt x="1495" y="4262"/>
                  </a:cubicBezTo>
                  <a:cubicBezTo>
                    <a:pt x="2937" y="5309"/>
                    <a:pt x="4740" y="4528"/>
                    <a:pt x="5135" y="3021"/>
                  </a:cubicBezTo>
                  <a:cubicBezTo>
                    <a:pt x="5353" y="2190"/>
                    <a:pt x="5125" y="1887"/>
                    <a:pt x="4901" y="1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364D8C66-E5FF-47E2-A813-606447284441}"/>
              </a:ext>
            </a:extLst>
          </p:cNvPr>
          <p:cNvGrpSpPr/>
          <p:nvPr/>
        </p:nvGrpSpPr>
        <p:grpSpPr>
          <a:xfrm>
            <a:off x="4426282" y="4293104"/>
            <a:ext cx="292796" cy="806187"/>
            <a:chOff x="8396495" y="2563043"/>
            <a:chExt cx="1165225" cy="3208337"/>
          </a:xfrm>
        </p:grpSpPr>
        <p:sp>
          <p:nvSpPr>
            <p:cNvPr id="226" name="Freeform 93">
              <a:extLst>
                <a:ext uri="{FF2B5EF4-FFF2-40B4-BE49-F238E27FC236}">
                  <a16:creationId xmlns:a16="http://schemas.microsoft.com/office/drawing/2014/main" id="{820E7662-3D4C-462A-85DF-1E41ABAC10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6495" y="3205980"/>
              <a:ext cx="1165225" cy="1379538"/>
            </a:xfrm>
            <a:custGeom>
              <a:avLst/>
              <a:gdLst>
                <a:gd name="T0" fmla="*/ 1966 w 3878"/>
                <a:gd name="T1" fmla="*/ 2955 h 4621"/>
                <a:gd name="T2" fmla="*/ 1438 w 3878"/>
                <a:gd name="T3" fmla="*/ 2751 h 4621"/>
                <a:gd name="T4" fmla="*/ 955 w 3878"/>
                <a:gd name="T5" fmla="*/ 2492 h 4621"/>
                <a:gd name="T6" fmla="*/ 1044 w 3878"/>
                <a:gd name="T7" fmla="*/ 1473 h 4621"/>
                <a:gd name="T8" fmla="*/ 2373 w 3878"/>
                <a:gd name="T9" fmla="*/ 2030 h 4621"/>
                <a:gd name="T10" fmla="*/ 1966 w 3878"/>
                <a:gd name="T11" fmla="*/ 2955 h 4621"/>
                <a:gd name="T12" fmla="*/ 1943 w 3878"/>
                <a:gd name="T13" fmla="*/ 777 h 4621"/>
                <a:gd name="T14" fmla="*/ 1802 w 3878"/>
                <a:gd name="T15" fmla="*/ 633 h 4621"/>
                <a:gd name="T16" fmla="*/ 1851 w 3878"/>
                <a:gd name="T17" fmla="*/ 609 h 4621"/>
                <a:gd name="T18" fmla="*/ 1871 w 3878"/>
                <a:gd name="T19" fmla="*/ 598 h 4621"/>
                <a:gd name="T20" fmla="*/ 1795 w 3878"/>
                <a:gd name="T21" fmla="*/ 422 h 4621"/>
                <a:gd name="T22" fmla="*/ 1939 w 3878"/>
                <a:gd name="T23" fmla="*/ 240 h 4621"/>
                <a:gd name="T24" fmla="*/ 2046 w 3878"/>
                <a:gd name="T25" fmla="*/ 422 h 4621"/>
                <a:gd name="T26" fmla="*/ 1972 w 3878"/>
                <a:gd name="T27" fmla="*/ 598 h 4621"/>
                <a:gd name="T28" fmla="*/ 1996 w 3878"/>
                <a:gd name="T29" fmla="*/ 597 h 4621"/>
                <a:gd name="T30" fmla="*/ 2010 w 3878"/>
                <a:gd name="T31" fmla="*/ 594 h 4621"/>
                <a:gd name="T32" fmla="*/ 2025 w 3878"/>
                <a:gd name="T33" fmla="*/ 590 h 4621"/>
                <a:gd name="T34" fmla="*/ 2065 w 3878"/>
                <a:gd name="T35" fmla="*/ 595 h 4621"/>
                <a:gd name="T36" fmla="*/ 1943 w 3878"/>
                <a:gd name="T37" fmla="*/ 777 h 4621"/>
                <a:gd name="T38" fmla="*/ 1751 w 3878"/>
                <a:gd name="T39" fmla="*/ 3491 h 4621"/>
                <a:gd name="T40" fmla="*/ 1610 w 3878"/>
                <a:gd name="T41" fmla="*/ 3853 h 4621"/>
                <a:gd name="T42" fmla="*/ 2265 w 3878"/>
                <a:gd name="T43" fmla="*/ 3861 h 4621"/>
                <a:gd name="T44" fmla="*/ 3040 w 3878"/>
                <a:gd name="T45" fmla="*/ 3929 h 4621"/>
                <a:gd name="T46" fmla="*/ 3103 w 3878"/>
                <a:gd name="T47" fmla="*/ 4119 h 4621"/>
                <a:gd name="T48" fmla="*/ 3196 w 3878"/>
                <a:gd name="T49" fmla="*/ 4304 h 4621"/>
                <a:gd name="T50" fmla="*/ 3298 w 3878"/>
                <a:gd name="T51" fmla="*/ 4551 h 4621"/>
                <a:gd name="T52" fmla="*/ 3816 w 3878"/>
                <a:gd name="T53" fmla="*/ 4142 h 4621"/>
                <a:gd name="T54" fmla="*/ 3730 w 3878"/>
                <a:gd name="T55" fmla="*/ 1514 h 4621"/>
                <a:gd name="T56" fmla="*/ 2662 w 3878"/>
                <a:gd name="T57" fmla="*/ 74 h 4621"/>
                <a:gd name="T58" fmla="*/ 2522 w 3878"/>
                <a:gd name="T59" fmla="*/ 31 h 4621"/>
                <a:gd name="T60" fmla="*/ 2252 w 3878"/>
                <a:gd name="T61" fmla="*/ 69 h 4621"/>
                <a:gd name="T62" fmla="*/ 1582 w 3878"/>
                <a:gd name="T63" fmla="*/ 63 h 4621"/>
                <a:gd name="T64" fmla="*/ 1438 w 3878"/>
                <a:gd name="T65" fmla="*/ 23 h 4621"/>
                <a:gd name="T66" fmla="*/ 1344 w 3878"/>
                <a:gd name="T67" fmla="*/ 33 h 4621"/>
                <a:gd name="T68" fmla="*/ 1310 w 3878"/>
                <a:gd name="T69" fmla="*/ 30 h 4621"/>
                <a:gd name="T70" fmla="*/ 727 w 3878"/>
                <a:gd name="T71" fmla="*/ 311 h 4621"/>
                <a:gd name="T72" fmla="*/ 108 w 3878"/>
                <a:gd name="T73" fmla="*/ 1527 h 4621"/>
                <a:gd name="T74" fmla="*/ 425 w 3878"/>
                <a:gd name="T75" fmla="*/ 2952 h 4621"/>
                <a:gd name="T76" fmla="*/ 1751 w 3878"/>
                <a:gd name="T77" fmla="*/ 3491 h 4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78" h="4621">
                  <a:moveTo>
                    <a:pt x="1966" y="2955"/>
                  </a:moveTo>
                  <a:lnTo>
                    <a:pt x="1438" y="2751"/>
                  </a:lnTo>
                  <a:cubicBezTo>
                    <a:pt x="1266" y="2687"/>
                    <a:pt x="1083" y="2597"/>
                    <a:pt x="955" y="2492"/>
                  </a:cubicBezTo>
                  <a:cubicBezTo>
                    <a:pt x="561" y="2169"/>
                    <a:pt x="945" y="1887"/>
                    <a:pt x="1044" y="1473"/>
                  </a:cubicBezTo>
                  <a:lnTo>
                    <a:pt x="2373" y="2030"/>
                  </a:lnTo>
                  <a:cubicBezTo>
                    <a:pt x="2315" y="2215"/>
                    <a:pt x="2054" y="2854"/>
                    <a:pt x="1966" y="2955"/>
                  </a:cubicBezTo>
                  <a:close/>
                  <a:moveTo>
                    <a:pt x="1943" y="777"/>
                  </a:moveTo>
                  <a:cubicBezTo>
                    <a:pt x="1821" y="697"/>
                    <a:pt x="1889" y="728"/>
                    <a:pt x="1802" y="633"/>
                  </a:cubicBezTo>
                  <a:lnTo>
                    <a:pt x="1851" y="609"/>
                  </a:lnTo>
                  <a:cubicBezTo>
                    <a:pt x="1853" y="601"/>
                    <a:pt x="1864" y="602"/>
                    <a:pt x="1871" y="598"/>
                  </a:cubicBezTo>
                  <a:cubicBezTo>
                    <a:pt x="1836" y="433"/>
                    <a:pt x="1838" y="553"/>
                    <a:pt x="1795" y="422"/>
                  </a:cubicBezTo>
                  <a:cubicBezTo>
                    <a:pt x="1899" y="230"/>
                    <a:pt x="1866" y="296"/>
                    <a:pt x="1939" y="240"/>
                  </a:cubicBezTo>
                  <a:lnTo>
                    <a:pt x="2046" y="422"/>
                  </a:lnTo>
                  <a:cubicBezTo>
                    <a:pt x="1994" y="551"/>
                    <a:pt x="1996" y="462"/>
                    <a:pt x="1972" y="598"/>
                  </a:cubicBezTo>
                  <a:lnTo>
                    <a:pt x="1996" y="597"/>
                  </a:lnTo>
                  <a:cubicBezTo>
                    <a:pt x="1998" y="597"/>
                    <a:pt x="2008" y="594"/>
                    <a:pt x="2010" y="594"/>
                  </a:cubicBezTo>
                  <a:cubicBezTo>
                    <a:pt x="2012" y="594"/>
                    <a:pt x="2023" y="590"/>
                    <a:pt x="2025" y="590"/>
                  </a:cubicBezTo>
                  <a:cubicBezTo>
                    <a:pt x="2091" y="584"/>
                    <a:pt x="2015" y="563"/>
                    <a:pt x="2065" y="595"/>
                  </a:cubicBezTo>
                  <a:lnTo>
                    <a:pt x="1943" y="777"/>
                  </a:lnTo>
                  <a:close/>
                  <a:moveTo>
                    <a:pt x="1751" y="3491"/>
                  </a:moveTo>
                  <a:lnTo>
                    <a:pt x="1610" y="3853"/>
                  </a:lnTo>
                  <a:cubicBezTo>
                    <a:pt x="2009" y="3756"/>
                    <a:pt x="1870" y="3642"/>
                    <a:pt x="2265" y="3861"/>
                  </a:cubicBezTo>
                  <a:cubicBezTo>
                    <a:pt x="2504" y="3993"/>
                    <a:pt x="2729" y="3936"/>
                    <a:pt x="3040" y="3929"/>
                  </a:cubicBezTo>
                  <a:lnTo>
                    <a:pt x="3103" y="4119"/>
                  </a:lnTo>
                  <a:cubicBezTo>
                    <a:pt x="3138" y="4251"/>
                    <a:pt x="3134" y="4114"/>
                    <a:pt x="3196" y="4304"/>
                  </a:cubicBezTo>
                  <a:cubicBezTo>
                    <a:pt x="3243" y="4449"/>
                    <a:pt x="3218" y="4439"/>
                    <a:pt x="3298" y="4551"/>
                  </a:cubicBezTo>
                  <a:cubicBezTo>
                    <a:pt x="3764" y="4621"/>
                    <a:pt x="3750" y="4501"/>
                    <a:pt x="3816" y="4142"/>
                  </a:cubicBezTo>
                  <a:cubicBezTo>
                    <a:pt x="3878" y="3805"/>
                    <a:pt x="3768" y="1864"/>
                    <a:pt x="3730" y="1514"/>
                  </a:cubicBezTo>
                  <a:cubicBezTo>
                    <a:pt x="3619" y="473"/>
                    <a:pt x="3413" y="503"/>
                    <a:pt x="2662" y="74"/>
                  </a:cubicBezTo>
                  <a:lnTo>
                    <a:pt x="2522" y="31"/>
                  </a:lnTo>
                  <a:cubicBezTo>
                    <a:pt x="2343" y="34"/>
                    <a:pt x="2414" y="0"/>
                    <a:pt x="2252" y="69"/>
                  </a:cubicBezTo>
                  <a:cubicBezTo>
                    <a:pt x="1833" y="245"/>
                    <a:pt x="1991" y="244"/>
                    <a:pt x="1582" y="63"/>
                  </a:cubicBezTo>
                  <a:cubicBezTo>
                    <a:pt x="1510" y="31"/>
                    <a:pt x="1497" y="24"/>
                    <a:pt x="1438" y="23"/>
                  </a:cubicBezTo>
                  <a:lnTo>
                    <a:pt x="1344" y="33"/>
                  </a:lnTo>
                  <a:cubicBezTo>
                    <a:pt x="1337" y="33"/>
                    <a:pt x="1318" y="29"/>
                    <a:pt x="1310" y="30"/>
                  </a:cubicBezTo>
                  <a:lnTo>
                    <a:pt x="727" y="311"/>
                  </a:lnTo>
                  <a:cubicBezTo>
                    <a:pt x="256" y="614"/>
                    <a:pt x="222" y="817"/>
                    <a:pt x="108" y="1527"/>
                  </a:cubicBezTo>
                  <a:cubicBezTo>
                    <a:pt x="0" y="2200"/>
                    <a:pt x="6" y="2617"/>
                    <a:pt x="425" y="2952"/>
                  </a:cubicBezTo>
                  <a:cubicBezTo>
                    <a:pt x="771" y="3228"/>
                    <a:pt x="1222" y="3405"/>
                    <a:pt x="1751" y="3491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94">
              <a:extLst>
                <a:ext uri="{FF2B5EF4-FFF2-40B4-BE49-F238E27FC236}">
                  <a16:creationId xmlns:a16="http://schemas.microsoft.com/office/drawing/2014/main" id="{DE09CBAF-2F65-4A30-A805-B2B867B3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7320" y="4345805"/>
              <a:ext cx="655638" cy="1425575"/>
            </a:xfrm>
            <a:custGeom>
              <a:avLst/>
              <a:gdLst>
                <a:gd name="T0" fmla="*/ 2180 w 2180"/>
                <a:gd name="T1" fmla="*/ 177 h 4776"/>
                <a:gd name="T2" fmla="*/ 1113 w 2180"/>
                <a:gd name="T3" fmla="*/ 49 h 4776"/>
                <a:gd name="T4" fmla="*/ 626 w 2180"/>
                <a:gd name="T5" fmla="*/ 232 h 4776"/>
                <a:gd name="T6" fmla="*/ 0 w 2180"/>
                <a:gd name="T7" fmla="*/ 181 h 4776"/>
                <a:gd name="T8" fmla="*/ 269 w 2180"/>
                <a:gd name="T9" fmla="*/ 4451 h 4776"/>
                <a:gd name="T10" fmla="*/ 999 w 2180"/>
                <a:gd name="T11" fmla="*/ 4481 h 4776"/>
                <a:gd name="T12" fmla="*/ 457 w 2180"/>
                <a:gd name="T13" fmla="*/ 4397 h 4776"/>
                <a:gd name="T14" fmla="*/ 217 w 2180"/>
                <a:gd name="T15" fmla="*/ 4776 h 4776"/>
                <a:gd name="T16" fmla="*/ 1971 w 2180"/>
                <a:gd name="T17" fmla="*/ 4776 h 4776"/>
                <a:gd name="T18" fmla="*/ 1167 w 2180"/>
                <a:gd name="T19" fmla="*/ 4533 h 4776"/>
                <a:gd name="T20" fmla="*/ 1924 w 2180"/>
                <a:gd name="T21" fmla="*/ 4420 h 4776"/>
                <a:gd name="T22" fmla="*/ 2180 w 2180"/>
                <a:gd name="T23" fmla="*/ 177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80" h="4776">
                  <a:moveTo>
                    <a:pt x="2180" y="177"/>
                  </a:moveTo>
                  <a:cubicBezTo>
                    <a:pt x="1195" y="360"/>
                    <a:pt x="1421" y="0"/>
                    <a:pt x="1113" y="49"/>
                  </a:cubicBezTo>
                  <a:cubicBezTo>
                    <a:pt x="995" y="68"/>
                    <a:pt x="746" y="203"/>
                    <a:pt x="626" y="232"/>
                  </a:cubicBezTo>
                  <a:cubicBezTo>
                    <a:pt x="473" y="268"/>
                    <a:pt x="178" y="203"/>
                    <a:pt x="0" y="181"/>
                  </a:cubicBezTo>
                  <a:lnTo>
                    <a:pt x="269" y="4451"/>
                  </a:lnTo>
                  <a:cubicBezTo>
                    <a:pt x="423" y="4273"/>
                    <a:pt x="835" y="4194"/>
                    <a:pt x="999" y="4481"/>
                  </a:cubicBezTo>
                  <a:cubicBezTo>
                    <a:pt x="841" y="4397"/>
                    <a:pt x="692" y="4317"/>
                    <a:pt x="457" y="4397"/>
                  </a:cubicBezTo>
                  <a:cubicBezTo>
                    <a:pt x="295" y="4452"/>
                    <a:pt x="202" y="4567"/>
                    <a:pt x="217" y="4776"/>
                  </a:cubicBezTo>
                  <a:lnTo>
                    <a:pt x="1971" y="4776"/>
                  </a:lnTo>
                  <a:cubicBezTo>
                    <a:pt x="2006" y="4271"/>
                    <a:pt x="1392" y="4272"/>
                    <a:pt x="1167" y="4533"/>
                  </a:cubicBezTo>
                  <a:cubicBezTo>
                    <a:pt x="1240" y="4195"/>
                    <a:pt x="1680" y="4289"/>
                    <a:pt x="1924" y="4420"/>
                  </a:cubicBezTo>
                  <a:lnTo>
                    <a:pt x="2180" y="177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101">
              <a:extLst>
                <a:ext uri="{FF2B5EF4-FFF2-40B4-BE49-F238E27FC236}">
                  <a16:creationId xmlns:a16="http://schemas.microsoft.com/office/drawing/2014/main" id="{4E5F618F-C4E1-4BC6-8B29-5C8D70ED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995" y="2563043"/>
              <a:ext cx="528638" cy="250825"/>
            </a:xfrm>
            <a:custGeom>
              <a:avLst/>
              <a:gdLst>
                <a:gd name="T0" fmla="*/ 1756 w 1756"/>
                <a:gd name="T1" fmla="*/ 839 h 839"/>
                <a:gd name="T2" fmla="*/ 1439 w 1756"/>
                <a:gd name="T3" fmla="*/ 230 h 839"/>
                <a:gd name="T4" fmla="*/ 1156 w 1756"/>
                <a:gd name="T5" fmla="*/ 768 h 839"/>
                <a:gd name="T6" fmla="*/ 1228 w 1756"/>
                <a:gd name="T7" fmla="*/ 63 h 839"/>
                <a:gd name="T8" fmla="*/ 944 w 1756"/>
                <a:gd name="T9" fmla="*/ 0 h 839"/>
                <a:gd name="T10" fmla="*/ 603 w 1756"/>
                <a:gd name="T11" fmla="*/ 46 h 839"/>
                <a:gd name="T12" fmla="*/ 620 w 1756"/>
                <a:gd name="T13" fmla="*/ 767 h 839"/>
                <a:gd name="T14" fmla="*/ 310 w 1756"/>
                <a:gd name="T15" fmla="*/ 228 h 839"/>
                <a:gd name="T16" fmla="*/ 0 w 1756"/>
                <a:gd name="T17" fmla="*/ 836 h 839"/>
                <a:gd name="T18" fmla="*/ 1756 w 1756"/>
                <a:gd name="T19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6" h="839">
                  <a:moveTo>
                    <a:pt x="1756" y="839"/>
                  </a:moveTo>
                  <a:cubicBezTo>
                    <a:pt x="1628" y="584"/>
                    <a:pt x="1676" y="375"/>
                    <a:pt x="1439" y="230"/>
                  </a:cubicBezTo>
                  <a:cubicBezTo>
                    <a:pt x="1353" y="384"/>
                    <a:pt x="1312" y="681"/>
                    <a:pt x="1156" y="768"/>
                  </a:cubicBezTo>
                  <a:cubicBezTo>
                    <a:pt x="1082" y="634"/>
                    <a:pt x="1285" y="527"/>
                    <a:pt x="1228" y="63"/>
                  </a:cubicBezTo>
                  <a:lnTo>
                    <a:pt x="944" y="0"/>
                  </a:lnTo>
                  <a:cubicBezTo>
                    <a:pt x="845" y="1"/>
                    <a:pt x="688" y="1"/>
                    <a:pt x="603" y="46"/>
                  </a:cubicBezTo>
                  <a:cubicBezTo>
                    <a:pt x="378" y="166"/>
                    <a:pt x="566" y="480"/>
                    <a:pt x="620" y="767"/>
                  </a:cubicBezTo>
                  <a:cubicBezTo>
                    <a:pt x="411" y="736"/>
                    <a:pt x="416" y="408"/>
                    <a:pt x="310" y="228"/>
                  </a:cubicBezTo>
                  <a:cubicBezTo>
                    <a:pt x="128" y="327"/>
                    <a:pt x="49" y="596"/>
                    <a:pt x="0" y="836"/>
                  </a:cubicBezTo>
                  <a:lnTo>
                    <a:pt x="1756" y="839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109">
              <a:extLst>
                <a:ext uri="{FF2B5EF4-FFF2-40B4-BE49-F238E27FC236}">
                  <a16:creationId xmlns:a16="http://schemas.microsoft.com/office/drawing/2014/main" id="{070701F2-32B9-452C-8767-652DAB927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8445" y="2907530"/>
              <a:ext cx="431800" cy="385763"/>
            </a:xfrm>
            <a:custGeom>
              <a:avLst/>
              <a:gdLst>
                <a:gd name="T0" fmla="*/ 1362 w 1437"/>
                <a:gd name="T1" fmla="*/ 65 h 1295"/>
                <a:gd name="T2" fmla="*/ 1203 w 1437"/>
                <a:gd name="T3" fmla="*/ 700 h 1295"/>
                <a:gd name="T4" fmla="*/ 234 w 1437"/>
                <a:gd name="T5" fmla="*/ 716 h 1295"/>
                <a:gd name="T6" fmla="*/ 66 w 1437"/>
                <a:gd name="T7" fmla="*/ 64 h 1295"/>
                <a:gd name="T8" fmla="*/ 1362 w 1437"/>
                <a:gd name="T9" fmla="*/ 65 h 1295"/>
                <a:gd name="T10" fmla="*/ 1437 w 1437"/>
                <a:gd name="T11" fmla="*/ 0 h 1295"/>
                <a:gd name="T12" fmla="*/ 0 w 1437"/>
                <a:gd name="T13" fmla="*/ 0 h 1295"/>
                <a:gd name="T14" fmla="*/ 173 w 1437"/>
                <a:gd name="T15" fmla="*/ 738 h 1295"/>
                <a:gd name="T16" fmla="*/ 1437 w 1437"/>
                <a:gd name="T17" fmla="*/ 0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7" h="1295">
                  <a:moveTo>
                    <a:pt x="1362" y="65"/>
                  </a:moveTo>
                  <a:cubicBezTo>
                    <a:pt x="1352" y="301"/>
                    <a:pt x="1330" y="542"/>
                    <a:pt x="1203" y="700"/>
                  </a:cubicBezTo>
                  <a:cubicBezTo>
                    <a:pt x="882" y="1096"/>
                    <a:pt x="472" y="1045"/>
                    <a:pt x="234" y="716"/>
                  </a:cubicBezTo>
                  <a:cubicBezTo>
                    <a:pt x="120" y="557"/>
                    <a:pt x="84" y="306"/>
                    <a:pt x="66" y="64"/>
                  </a:cubicBezTo>
                  <a:lnTo>
                    <a:pt x="1362" y="65"/>
                  </a:lnTo>
                  <a:close/>
                  <a:moveTo>
                    <a:pt x="1437" y="0"/>
                  </a:moveTo>
                  <a:lnTo>
                    <a:pt x="0" y="0"/>
                  </a:lnTo>
                  <a:cubicBezTo>
                    <a:pt x="5" y="281"/>
                    <a:pt x="43" y="549"/>
                    <a:pt x="173" y="738"/>
                  </a:cubicBezTo>
                  <a:cubicBezTo>
                    <a:pt x="557" y="1295"/>
                    <a:pt x="1430" y="1146"/>
                    <a:pt x="1437" y="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110">
              <a:extLst>
                <a:ext uri="{FF2B5EF4-FFF2-40B4-BE49-F238E27FC236}">
                  <a16:creationId xmlns:a16="http://schemas.microsoft.com/office/drawing/2014/main" id="{52AF74DE-DE4A-434E-AB69-E1D6150D4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3195" y="2829743"/>
              <a:ext cx="595313" cy="65088"/>
            </a:xfrm>
            <a:custGeom>
              <a:avLst/>
              <a:gdLst>
                <a:gd name="T0" fmla="*/ 305 w 1982"/>
                <a:gd name="T1" fmla="*/ 182 h 218"/>
                <a:gd name="T2" fmla="*/ 1947 w 1982"/>
                <a:gd name="T3" fmla="*/ 182 h 218"/>
                <a:gd name="T4" fmla="*/ 1982 w 1982"/>
                <a:gd name="T5" fmla="*/ 48 h 218"/>
                <a:gd name="T6" fmla="*/ 517 w 1982"/>
                <a:gd name="T7" fmla="*/ 36 h 218"/>
                <a:gd name="T8" fmla="*/ 128 w 1982"/>
                <a:gd name="T9" fmla="*/ 129 h 218"/>
                <a:gd name="T10" fmla="*/ 305 w 1982"/>
                <a:gd name="T11" fmla="*/ 18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2" h="218">
                  <a:moveTo>
                    <a:pt x="305" y="182"/>
                  </a:moveTo>
                  <a:lnTo>
                    <a:pt x="1947" y="182"/>
                  </a:lnTo>
                  <a:lnTo>
                    <a:pt x="1982" y="48"/>
                  </a:lnTo>
                  <a:lnTo>
                    <a:pt x="517" y="36"/>
                  </a:lnTo>
                  <a:cubicBezTo>
                    <a:pt x="0" y="27"/>
                    <a:pt x="168" y="0"/>
                    <a:pt x="128" y="129"/>
                  </a:cubicBezTo>
                  <a:cubicBezTo>
                    <a:pt x="189" y="218"/>
                    <a:pt x="130" y="180"/>
                    <a:pt x="305" y="18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114">
              <a:extLst>
                <a:ext uri="{FF2B5EF4-FFF2-40B4-BE49-F238E27FC236}">
                  <a16:creationId xmlns:a16="http://schemas.microsoft.com/office/drawing/2014/main" id="{D44A9B53-99A4-4289-983C-26B22CD4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6520" y="4277543"/>
              <a:ext cx="231775" cy="106363"/>
            </a:xfrm>
            <a:custGeom>
              <a:avLst/>
              <a:gdLst>
                <a:gd name="T0" fmla="*/ 2 w 768"/>
                <a:gd name="T1" fmla="*/ 325 h 357"/>
                <a:gd name="T2" fmla="*/ 768 w 768"/>
                <a:gd name="T3" fmla="*/ 357 h 357"/>
                <a:gd name="T4" fmla="*/ 0 w 768"/>
                <a:gd name="T5" fmla="*/ 0 h 357"/>
                <a:gd name="T6" fmla="*/ 2 w 768"/>
                <a:gd name="T7" fmla="*/ 32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8" h="357">
                  <a:moveTo>
                    <a:pt x="2" y="325"/>
                  </a:moveTo>
                  <a:lnTo>
                    <a:pt x="768" y="357"/>
                  </a:lnTo>
                  <a:cubicBezTo>
                    <a:pt x="707" y="260"/>
                    <a:pt x="135" y="34"/>
                    <a:pt x="0" y="0"/>
                  </a:cubicBezTo>
                  <a:lnTo>
                    <a:pt x="2" y="325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>
            <a:extLst>
              <a:ext uri="{FF2B5EF4-FFF2-40B4-BE49-F238E27FC236}">
                <a16:creationId xmlns:a16="http://schemas.microsoft.com/office/drawing/2014/main" id="{6386CD7A-9339-4592-B2F3-531DF2F59BF6}"/>
              </a:ext>
            </a:extLst>
          </p:cNvPr>
          <p:cNvGrpSpPr/>
          <p:nvPr/>
        </p:nvGrpSpPr>
        <p:grpSpPr>
          <a:xfrm>
            <a:off x="4097602" y="4292120"/>
            <a:ext cx="311526" cy="807172"/>
            <a:chOff x="10518983" y="2563043"/>
            <a:chExt cx="1238250" cy="3208337"/>
          </a:xfrm>
        </p:grpSpPr>
        <p:sp>
          <p:nvSpPr>
            <p:cNvPr id="233" name="Freeform 92">
              <a:extLst>
                <a:ext uri="{FF2B5EF4-FFF2-40B4-BE49-F238E27FC236}">
                  <a16:creationId xmlns:a16="http://schemas.microsoft.com/office/drawing/2014/main" id="{BAAA7A1A-5F75-429C-A6A9-CD302F4F9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345" y="3183755"/>
              <a:ext cx="738188" cy="2587625"/>
            </a:xfrm>
            <a:custGeom>
              <a:avLst/>
              <a:gdLst>
                <a:gd name="T0" fmla="*/ 1319 w 2454"/>
                <a:gd name="T1" fmla="*/ 8389 h 8664"/>
                <a:gd name="T2" fmla="*/ 1684 w 2454"/>
                <a:gd name="T3" fmla="*/ 8163 h 8664"/>
                <a:gd name="T4" fmla="*/ 2066 w 2454"/>
                <a:gd name="T5" fmla="*/ 8312 h 8664"/>
                <a:gd name="T6" fmla="*/ 2131 w 2454"/>
                <a:gd name="T7" fmla="*/ 7319 h 8664"/>
                <a:gd name="T8" fmla="*/ 2454 w 2454"/>
                <a:gd name="T9" fmla="*/ 1890 h 8664"/>
                <a:gd name="T10" fmla="*/ 2248 w 2454"/>
                <a:gd name="T11" fmla="*/ 1874 h 8664"/>
                <a:gd name="T12" fmla="*/ 2247 w 2454"/>
                <a:gd name="T13" fmla="*/ 1270 h 8664"/>
                <a:gd name="T14" fmla="*/ 2071 w 2454"/>
                <a:gd name="T15" fmla="*/ 1133 h 8664"/>
                <a:gd name="T16" fmla="*/ 2075 w 2454"/>
                <a:gd name="T17" fmla="*/ 140 h 8664"/>
                <a:gd name="T18" fmla="*/ 1823 w 2454"/>
                <a:gd name="T19" fmla="*/ 75 h 8664"/>
                <a:gd name="T20" fmla="*/ 1823 w 2454"/>
                <a:gd name="T21" fmla="*/ 1271 h 8664"/>
                <a:gd name="T22" fmla="*/ 625 w 2454"/>
                <a:gd name="T23" fmla="*/ 1265 h 8664"/>
                <a:gd name="T24" fmla="*/ 624 w 2454"/>
                <a:gd name="T25" fmla="*/ 211 h 8664"/>
                <a:gd name="T26" fmla="*/ 566 w 2454"/>
                <a:gd name="T27" fmla="*/ 78 h 8664"/>
                <a:gd name="T28" fmla="*/ 381 w 2454"/>
                <a:gd name="T29" fmla="*/ 148 h 8664"/>
                <a:gd name="T30" fmla="*/ 381 w 2454"/>
                <a:gd name="T31" fmla="*/ 1270 h 8664"/>
                <a:gd name="T32" fmla="*/ 231 w 2454"/>
                <a:gd name="T33" fmla="*/ 1880 h 8664"/>
                <a:gd name="T34" fmla="*/ 0 w 2454"/>
                <a:gd name="T35" fmla="*/ 1889 h 8664"/>
                <a:gd name="T36" fmla="*/ 103 w 2454"/>
                <a:gd name="T37" fmla="*/ 3451 h 8664"/>
                <a:gd name="T38" fmla="*/ 606 w 2454"/>
                <a:gd name="T39" fmla="*/ 3301 h 8664"/>
                <a:gd name="T40" fmla="*/ 659 w 2454"/>
                <a:gd name="T41" fmla="*/ 3039 h 8664"/>
                <a:gd name="T42" fmla="*/ 1209 w 2454"/>
                <a:gd name="T43" fmla="*/ 2894 h 8664"/>
                <a:gd name="T44" fmla="*/ 1089 w 2454"/>
                <a:gd name="T45" fmla="*/ 3225 h 8664"/>
                <a:gd name="T46" fmla="*/ 1339 w 2454"/>
                <a:gd name="T47" fmla="*/ 3018 h 8664"/>
                <a:gd name="T48" fmla="*/ 1396 w 2454"/>
                <a:gd name="T49" fmla="*/ 3352 h 8664"/>
                <a:gd name="T50" fmla="*/ 1073 w 2454"/>
                <a:gd name="T51" fmla="*/ 3587 h 8664"/>
                <a:gd name="T52" fmla="*/ 714 w 2454"/>
                <a:gd name="T53" fmla="*/ 3760 h 8664"/>
                <a:gd name="T54" fmla="*/ 153 w 2454"/>
                <a:gd name="T55" fmla="*/ 4195 h 8664"/>
                <a:gd name="T56" fmla="*/ 417 w 2454"/>
                <a:gd name="T57" fmla="*/ 8318 h 8664"/>
                <a:gd name="T58" fmla="*/ 1197 w 2454"/>
                <a:gd name="T59" fmla="*/ 8444 h 8664"/>
                <a:gd name="T60" fmla="*/ 1175 w 2454"/>
                <a:gd name="T61" fmla="*/ 8422 h 8664"/>
                <a:gd name="T62" fmla="*/ 953 w 2454"/>
                <a:gd name="T63" fmla="*/ 8272 h 8664"/>
                <a:gd name="T64" fmla="*/ 353 w 2454"/>
                <a:gd name="T65" fmla="*/ 8664 h 8664"/>
                <a:gd name="T66" fmla="*/ 1212 w 2454"/>
                <a:gd name="T67" fmla="*/ 8664 h 8664"/>
                <a:gd name="T68" fmla="*/ 1214 w 2454"/>
                <a:gd name="T69" fmla="*/ 7936 h 8664"/>
                <a:gd name="T70" fmla="*/ 1269 w 2454"/>
                <a:gd name="T71" fmla="*/ 8187 h 8664"/>
                <a:gd name="T72" fmla="*/ 1319 w 2454"/>
                <a:gd name="T73" fmla="*/ 8389 h 8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4" h="8664">
                  <a:moveTo>
                    <a:pt x="1319" y="8389"/>
                  </a:moveTo>
                  <a:cubicBezTo>
                    <a:pt x="1354" y="8226"/>
                    <a:pt x="1481" y="8173"/>
                    <a:pt x="1684" y="8163"/>
                  </a:cubicBezTo>
                  <a:cubicBezTo>
                    <a:pt x="1873" y="8155"/>
                    <a:pt x="1941" y="8203"/>
                    <a:pt x="2066" y="8312"/>
                  </a:cubicBezTo>
                  <a:lnTo>
                    <a:pt x="2131" y="7319"/>
                  </a:lnTo>
                  <a:lnTo>
                    <a:pt x="2454" y="1890"/>
                  </a:lnTo>
                  <a:lnTo>
                    <a:pt x="2248" y="1874"/>
                  </a:lnTo>
                  <a:lnTo>
                    <a:pt x="2247" y="1270"/>
                  </a:lnTo>
                  <a:cubicBezTo>
                    <a:pt x="2057" y="1267"/>
                    <a:pt x="2081" y="1306"/>
                    <a:pt x="2071" y="1133"/>
                  </a:cubicBezTo>
                  <a:lnTo>
                    <a:pt x="2075" y="140"/>
                  </a:lnTo>
                  <a:lnTo>
                    <a:pt x="1823" y="75"/>
                  </a:lnTo>
                  <a:lnTo>
                    <a:pt x="1823" y="1271"/>
                  </a:lnTo>
                  <a:lnTo>
                    <a:pt x="625" y="1265"/>
                  </a:lnTo>
                  <a:lnTo>
                    <a:pt x="624" y="211"/>
                  </a:lnTo>
                  <a:cubicBezTo>
                    <a:pt x="618" y="0"/>
                    <a:pt x="621" y="124"/>
                    <a:pt x="566" y="78"/>
                  </a:cubicBezTo>
                  <a:lnTo>
                    <a:pt x="381" y="148"/>
                  </a:lnTo>
                  <a:lnTo>
                    <a:pt x="381" y="1270"/>
                  </a:lnTo>
                  <a:cubicBezTo>
                    <a:pt x="192" y="1274"/>
                    <a:pt x="228" y="1148"/>
                    <a:pt x="231" y="1880"/>
                  </a:cubicBezTo>
                  <a:lnTo>
                    <a:pt x="0" y="1889"/>
                  </a:lnTo>
                  <a:lnTo>
                    <a:pt x="103" y="3451"/>
                  </a:lnTo>
                  <a:cubicBezTo>
                    <a:pt x="405" y="3526"/>
                    <a:pt x="419" y="3471"/>
                    <a:pt x="606" y="3301"/>
                  </a:cubicBezTo>
                  <a:cubicBezTo>
                    <a:pt x="658" y="3113"/>
                    <a:pt x="555" y="3206"/>
                    <a:pt x="659" y="3039"/>
                  </a:cubicBezTo>
                  <a:cubicBezTo>
                    <a:pt x="851" y="2728"/>
                    <a:pt x="1014" y="2807"/>
                    <a:pt x="1209" y="2894"/>
                  </a:cubicBezTo>
                  <a:cubicBezTo>
                    <a:pt x="1150" y="2955"/>
                    <a:pt x="774" y="3325"/>
                    <a:pt x="1089" y="3225"/>
                  </a:cubicBezTo>
                  <a:cubicBezTo>
                    <a:pt x="1162" y="3202"/>
                    <a:pt x="1199" y="3091"/>
                    <a:pt x="1339" y="3018"/>
                  </a:cubicBezTo>
                  <a:lnTo>
                    <a:pt x="1396" y="3352"/>
                  </a:lnTo>
                  <a:cubicBezTo>
                    <a:pt x="1288" y="3414"/>
                    <a:pt x="1191" y="3570"/>
                    <a:pt x="1073" y="3587"/>
                  </a:cubicBezTo>
                  <a:cubicBezTo>
                    <a:pt x="1073" y="3587"/>
                    <a:pt x="819" y="3519"/>
                    <a:pt x="714" y="3760"/>
                  </a:cubicBezTo>
                  <a:cubicBezTo>
                    <a:pt x="624" y="3965"/>
                    <a:pt x="740" y="4296"/>
                    <a:pt x="153" y="4195"/>
                  </a:cubicBezTo>
                  <a:lnTo>
                    <a:pt x="417" y="8318"/>
                  </a:lnTo>
                  <a:cubicBezTo>
                    <a:pt x="635" y="8095"/>
                    <a:pt x="1094" y="8082"/>
                    <a:pt x="1197" y="8444"/>
                  </a:cubicBezTo>
                  <a:cubicBezTo>
                    <a:pt x="1189" y="8437"/>
                    <a:pt x="1180" y="8427"/>
                    <a:pt x="1175" y="8422"/>
                  </a:cubicBezTo>
                  <a:cubicBezTo>
                    <a:pt x="1109" y="8359"/>
                    <a:pt x="1064" y="8303"/>
                    <a:pt x="953" y="8272"/>
                  </a:cubicBezTo>
                  <a:cubicBezTo>
                    <a:pt x="695" y="8200"/>
                    <a:pt x="362" y="8303"/>
                    <a:pt x="353" y="8664"/>
                  </a:cubicBezTo>
                  <a:lnTo>
                    <a:pt x="1212" y="8664"/>
                  </a:lnTo>
                  <a:cubicBezTo>
                    <a:pt x="1221" y="8486"/>
                    <a:pt x="1211" y="8164"/>
                    <a:pt x="1214" y="7936"/>
                  </a:cubicBezTo>
                  <a:lnTo>
                    <a:pt x="1269" y="8187"/>
                  </a:lnTo>
                  <a:cubicBezTo>
                    <a:pt x="1268" y="8365"/>
                    <a:pt x="1235" y="8438"/>
                    <a:pt x="1319" y="8389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95">
              <a:extLst>
                <a:ext uri="{FF2B5EF4-FFF2-40B4-BE49-F238E27FC236}">
                  <a16:creationId xmlns:a16="http://schemas.microsoft.com/office/drawing/2014/main" id="{05A2CB12-40B4-4810-A4CA-3BC71BFDE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1320" y="3709218"/>
              <a:ext cx="315913" cy="865188"/>
            </a:xfrm>
            <a:custGeom>
              <a:avLst/>
              <a:gdLst>
                <a:gd name="T0" fmla="*/ 268 w 1048"/>
                <a:gd name="T1" fmla="*/ 0 h 2900"/>
                <a:gd name="T2" fmla="*/ 323 w 1048"/>
                <a:gd name="T3" fmla="*/ 1588 h 2900"/>
                <a:gd name="T4" fmla="*/ 480 w 1048"/>
                <a:gd name="T5" fmla="*/ 2885 h 2900"/>
                <a:gd name="T6" fmla="*/ 770 w 1048"/>
                <a:gd name="T7" fmla="*/ 1561 h 2900"/>
                <a:gd name="T8" fmla="*/ 763 w 1048"/>
                <a:gd name="T9" fmla="*/ 0 h 2900"/>
                <a:gd name="T10" fmla="*/ 268 w 1048"/>
                <a:gd name="T11" fmla="*/ 0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8" h="2900">
                  <a:moveTo>
                    <a:pt x="268" y="0"/>
                  </a:moveTo>
                  <a:cubicBezTo>
                    <a:pt x="163" y="1157"/>
                    <a:pt x="357" y="811"/>
                    <a:pt x="323" y="1588"/>
                  </a:cubicBezTo>
                  <a:cubicBezTo>
                    <a:pt x="296" y="2186"/>
                    <a:pt x="0" y="2872"/>
                    <a:pt x="480" y="2885"/>
                  </a:cubicBezTo>
                  <a:cubicBezTo>
                    <a:pt x="1048" y="2900"/>
                    <a:pt x="676" y="2412"/>
                    <a:pt x="770" y="1561"/>
                  </a:cubicBezTo>
                  <a:cubicBezTo>
                    <a:pt x="843" y="894"/>
                    <a:pt x="806" y="651"/>
                    <a:pt x="763" y="0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96">
              <a:extLst>
                <a:ext uri="{FF2B5EF4-FFF2-40B4-BE49-F238E27FC236}">
                  <a16:creationId xmlns:a16="http://schemas.microsoft.com/office/drawing/2014/main" id="{CA805E92-8F02-4415-BF28-218D04FF2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8983" y="3710805"/>
              <a:ext cx="447675" cy="820738"/>
            </a:xfrm>
            <a:custGeom>
              <a:avLst/>
              <a:gdLst>
                <a:gd name="T0" fmla="*/ 1299 w 1493"/>
                <a:gd name="T1" fmla="*/ 1870 h 2747"/>
                <a:gd name="T2" fmla="*/ 918 w 1493"/>
                <a:gd name="T3" fmla="*/ 1743 h 2747"/>
                <a:gd name="T4" fmla="*/ 890 w 1493"/>
                <a:gd name="T5" fmla="*/ 1734 h 2747"/>
                <a:gd name="T6" fmla="*/ 626 w 1493"/>
                <a:gd name="T7" fmla="*/ 914 h 2747"/>
                <a:gd name="T8" fmla="*/ 678 w 1493"/>
                <a:gd name="T9" fmla="*/ 13 h 2747"/>
                <a:gd name="T10" fmla="*/ 178 w 1493"/>
                <a:gd name="T11" fmla="*/ 0 h 2747"/>
                <a:gd name="T12" fmla="*/ 417 w 1493"/>
                <a:gd name="T13" fmla="*/ 1862 h 2747"/>
                <a:gd name="T14" fmla="*/ 1376 w 1493"/>
                <a:gd name="T15" fmla="*/ 2266 h 2747"/>
                <a:gd name="T16" fmla="*/ 1299 w 1493"/>
                <a:gd name="T17" fmla="*/ 1870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3" h="2747">
                  <a:moveTo>
                    <a:pt x="1299" y="1870"/>
                  </a:moveTo>
                  <a:lnTo>
                    <a:pt x="918" y="1743"/>
                  </a:lnTo>
                  <a:cubicBezTo>
                    <a:pt x="909" y="1741"/>
                    <a:pt x="897" y="1736"/>
                    <a:pt x="890" y="1734"/>
                  </a:cubicBezTo>
                  <a:cubicBezTo>
                    <a:pt x="772" y="1701"/>
                    <a:pt x="631" y="1079"/>
                    <a:pt x="626" y="914"/>
                  </a:cubicBezTo>
                  <a:cubicBezTo>
                    <a:pt x="613" y="483"/>
                    <a:pt x="788" y="829"/>
                    <a:pt x="678" y="13"/>
                  </a:cubicBezTo>
                  <a:lnTo>
                    <a:pt x="178" y="0"/>
                  </a:lnTo>
                  <a:cubicBezTo>
                    <a:pt x="63" y="757"/>
                    <a:pt x="0" y="1325"/>
                    <a:pt x="417" y="1862"/>
                  </a:cubicBezTo>
                  <a:cubicBezTo>
                    <a:pt x="595" y="2093"/>
                    <a:pt x="1126" y="2747"/>
                    <a:pt x="1376" y="2266"/>
                  </a:cubicBezTo>
                  <a:cubicBezTo>
                    <a:pt x="1493" y="2042"/>
                    <a:pt x="1424" y="1970"/>
                    <a:pt x="1299" y="187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99">
              <a:extLst>
                <a:ext uri="{FF2B5EF4-FFF2-40B4-BE49-F238E27FC236}">
                  <a16:creationId xmlns:a16="http://schemas.microsoft.com/office/drawing/2014/main" id="{1BC31ACD-E712-4F72-AAC1-0E28249ED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7120" y="2563043"/>
              <a:ext cx="530225" cy="261938"/>
            </a:xfrm>
            <a:custGeom>
              <a:avLst/>
              <a:gdLst>
                <a:gd name="T0" fmla="*/ 25 w 1759"/>
                <a:gd name="T1" fmla="*/ 777 h 880"/>
                <a:gd name="T2" fmla="*/ 411 w 1759"/>
                <a:gd name="T3" fmla="*/ 847 h 880"/>
                <a:gd name="T4" fmla="*/ 870 w 1759"/>
                <a:gd name="T5" fmla="*/ 847 h 880"/>
                <a:gd name="T6" fmla="*/ 1759 w 1759"/>
                <a:gd name="T7" fmla="*/ 847 h 880"/>
                <a:gd name="T8" fmla="*/ 1467 w 1759"/>
                <a:gd name="T9" fmla="*/ 217 h 880"/>
                <a:gd name="T10" fmla="*/ 1144 w 1759"/>
                <a:gd name="T11" fmla="*/ 774 h 880"/>
                <a:gd name="T12" fmla="*/ 1245 w 1759"/>
                <a:gd name="T13" fmla="*/ 82 h 880"/>
                <a:gd name="T14" fmla="*/ 765 w 1759"/>
                <a:gd name="T15" fmla="*/ 7 h 880"/>
                <a:gd name="T16" fmla="*/ 530 w 1759"/>
                <a:gd name="T17" fmla="*/ 77 h 880"/>
                <a:gd name="T18" fmla="*/ 635 w 1759"/>
                <a:gd name="T19" fmla="*/ 774 h 880"/>
                <a:gd name="T20" fmla="*/ 337 w 1759"/>
                <a:gd name="T21" fmla="*/ 219 h 880"/>
                <a:gd name="T22" fmla="*/ 25 w 1759"/>
                <a:gd name="T23" fmla="*/ 7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9" h="880">
                  <a:moveTo>
                    <a:pt x="25" y="777"/>
                  </a:moveTo>
                  <a:cubicBezTo>
                    <a:pt x="66" y="880"/>
                    <a:pt x="0" y="852"/>
                    <a:pt x="411" y="847"/>
                  </a:cubicBezTo>
                  <a:cubicBezTo>
                    <a:pt x="564" y="845"/>
                    <a:pt x="717" y="847"/>
                    <a:pt x="870" y="847"/>
                  </a:cubicBezTo>
                  <a:cubicBezTo>
                    <a:pt x="1167" y="847"/>
                    <a:pt x="1463" y="847"/>
                    <a:pt x="1759" y="847"/>
                  </a:cubicBezTo>
                  <a:cubicBezTo>
                    <a:pt x="1711" y="531"/>
                    <a:pt x="1606" y="395"/>
                    <a:pt x="1467" y="217"/>
                  </a:cubicBezTo>
                  <a:cubicBezTo>
                    <a:pt x="1338" y="394"/>
                    <a:pt x="1370" y="689"/>
                    <a:pt x="1144" y="774"/>
                  </a:cubicBezTo>
                  <a:cubicBezTo>
                    <a:pt x="1187" y="509"/>
                    <a:pt x="1292" y="401"/>
                    <a:pt x="1245" y="82"/>
                  </a:cubicBezTo>
                  <a:cubicBezTo>
                    <a:pt x="1064" y="2"/>
                    <a:pt x="969" y="0"/>
                    <a:pt x="765" y="7"/>
                  </a:cubicBezTo>
                  <a:lnTo>
                    <a:pt x="530" y="77"/>
                  </a:lnTo>
                  <a:cubicBezTo>
                    <a:pt x="491" y="398"/>
                    <a:pt x="586" y="506"/>
                    <a:pt x="635" y="774"/>
                  </a:cubicBezTo>
                  <a:cubicBezTo>
                    <a:pt x="453" y="704"/>
                    <a:pt x="391" y="435"/>
                    <a:pt x="337" y="219"/>
                  </a:cubicBezTo>
                  <a:cubicBezTo>
                    <a:pt x="176" y="332"/>
                    <a:pt x="93" y="530"/>
                    <a:pt x="25" y="777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105">
              <a:extLst>
                <a:ext uri="{FF2B5EF4-FFF2-40B4-BE49-F238E27FC236}">
                  <a16:creationId xmlns:a16="http://schemas.microsoft.com/office/drawing/2014/main" id="{D38B4D6B-2296-45FF-9934-43F05B3DF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74545" y="3261543"/>
              <a:ext cx="276225" cy="479425"/>
            </a:xfrm>
            <a:custGeom>
              <a:avLst/>
              <a:gdLst>
                <a:gd name="T0" fmla="*/ 81 w 915"/>
                <a:gd name="T1" fmla="*/ 1369 h 1607"/>
                <a:gd name="T2" fmla="*/ 280 w 915"/>
                <a:gd name="T3" fmla="*/ 538 h 1607"/>
                <a:gd name="T4" fmla="*/ 844 w 915"/>
                <a:gd name="T5" fmla="*/ 104 h 1607"/>
                <a:gd name="T6" fmla="*/ 844 w 915"/>
                <a:gd name="T7" fmla="*/ 589 h 1607"/>
                <a:gd name="T8" fmla="*/ 714 w 915"/>
                <a:gd name="T9" fmla="*/ 882 h 1607"/>
                <a:gd name="T10" fmla="*/ 712 w 915"/>
                <a:gd name="T11" fmla="*/ 1505 h 1607"/>
                <a:gd name="T12" fmla="*/ 81 w 915"/>
                <a:gd name="T13" fmla="*/ 1369 h 1607"/>
                <a:gd name="T14" fmla="*/ 0 w 915"/>
                <a:gd name="T15" fmla="*/ 1435 h 1607"/>
                <a:gd name="T16" fmla="*/ 575 w 915"/>
                <a:gd name="T17" fmla="*/ 1435 h 1607"/>
                <a:gd name="T18" fmla="*/ 588 w 915"/>
                <a:gd name="T19" fmla="*/ 1460 h 1607"/>
                <a:gd name="T20" fmla="*/ 791 w 915"/>
                <a:gd name="T21" fmla="*/ 1579 h 1607"/>
                <a:gd name="T22" fmla="*/ 791 w 915"/>
                <a:gd name="T23" fmla="*/ 1012 h 1607"/>
                <a:gd name="T24" fmla="*/ 915 w 915"/>
                <a:gd name="T25" fmla="*/ 906 h 1607"/>
                <a:gd name="T26" fmla="*/ 915 w 915"/>
                <a:gd name="T27" fmla="*/ 0 h 1607"/>
                <a:gd name="T28" fmla="*/ 245 w 915"/>
                <a:gd name="T29" fmla="*/ 470 h 1607"/>
                <a:gd name="T30" fmla="*/ 0 w 915"/>
                <a:gd name="T31" fmla="*/ 1435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5" h="1607">
                  <a:moveTo>
                    <a:pt x="81" y="1369"/>
                  </a:moveTo>
                  <a:cubicBezTo>
                    <a:pt x="93" y="1062"/>
                    <a:pt x="135" y="734"/>
                    <a:pt x="280" y="538"/>
                  </a:cubicBezTo>
                  <a:cubicBezTo>
                    <a:pt x="390" y="389"/>
                    <a:pt x="626" y="153"/>
                    <a:pt x="844" y="104"/>
                  </a:cubicBezTo>
                  <a:cubicBezTo>
                    <a:pt x="843" y="265"/>
                    <a:pt x="843" y="428"/>
                    <a:pt x="844" y="589"/>
                  </a:cubicBezTo>
                  <a:cubicBezTo>
                    <a:pt x="846" y="819"/>
                    <a:pt x="911" y="877"/>
                    <a:pt x="714" y="882"/>
                  </a:cubicBezTo>
                  <a:lnTo>
                    <a:pt x="712" y="1505"/>
                  </a:lnTo>
                  <a:cubicBezTo>
                    <a:pt x="607" y="1330"/>
                    <a:pt x="747" y="1370"/>
                    <a:pt x="81" y="1369"/>
                  </a:cubicBezTo>
                  <a:close/>
                  <a:moveTo>
                    <a:pt x="0" y="1435"/>
                  </a:moveTo>
                  <a:lnTo>
                    <a:pt x="575" y="1435"/>
                  </a:lnTo>
                  <a:cubicBezTo>
                    <a:pt x="581" y="1442"/>
                    <a:pt x="586" y="1447"/>
                    <a:pt x="588" y="1460"/>
                  </a:cubicBezTo>
                  <a:cubicBezTo>
                    <a:pt x="611" y="1607"/>
                    <a:pt x="760" y="1579"/>
                    <a:pt x="791" y="1579"/>
                  </a:cubicBezTo>
                  <a:lnTo>
                    <a:pt x="791" y="1012"/>
                  </a:lnTo>
                  <a:cubicBezTo>
                    <a:pt x="861" y="883"/>
                    <a:pt x="794" y="1022"/>
                    <a:pt x="915" y="906"/>
                  </a:cubicBezTo>
                  <a:lnTo>
                    <a:pt x="915" y="0"/>
                  </a:lnTo>
                  <a:cubicBezTo>
                    <a:pt x="664" y="10"/>
                    <a:pt x="366" y="326"/>
                    <a:pt x="245" y="470"/>
                  </a:cubicBezTo>
                  <a:cubicBezTo>
                    <a:pt x="61" y="688"/>
                    <a:pt x="17" y="1075"/>
                    <a:pt x="0" y="1435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106">
              <a:extLst>
                <a:ext uri="{FF2B5EF4-FFF2-40B4-BE49-F238E27FC236}">
                  <a16:creationId xmlns:a16="http://schemas.microsoft.com/office/drawing/2014/main" id="{D8BF29E3-6D10-4CEF-84F3-62CFAFCFD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2108" y="3256780"/>
              <a:ext cx="279400" cy="482600"/>
            </a:xfrm>
            <a:custGeom>
              <a:avLst/>
              <a:gdLst>
                <a:gd name="T0" fmla="*/ 71 w 928"/>
                <a:gd name="T1" fmla="*/ 106 h 1617"/>
                <a:gd name="T2" fmla="*/ 650 w 928"/>
                <a:gd name="T3" fmla="*/ 561 h 1617"/>
                <a:gd name="T4" fmla="*/ 849 w 928"/>
                <a:gd name="T5" fmla="*/ 1379 h 1617"/>
                <a:gd name="T6" fmla="*/ 230 w 928"/>
                <a:gd name="T7" fmla="*/ 1514 h 1617"/>
                <a:gd name="T8" fmla="*/ 213 w 928"/>
                <a:gd name="T9" fmla="*/ 896 h 1617"/>
                <a:gd name="T10" fmla="*/ 70 w 928"/>
                <a:gd name="T11" fmla="*/ 896 h 1617"/>
                <a:gd name="T12" fmla="*/ 70 w 928"/>
                <a:gd name="T13" fmla="*/ 319 h 1617"/>
                <a:gd name="T14" fmla="*/ 71 w 928"/>
                <a:gd name="T15" fmla="*/ 106 h 1617"/>
                <a:gd name="T16" fmla="*/ 0 w 928"/>
                <a:gd name="T17" fmla="*/ 919 h 1617"/>
                <a:gd name="T18" fmla="*/ 157 w 928"/>
                <a:gd name="T19" fmla="*/ 1578 h 1617"/>
                <a:gd name="T20" fmla="*/ 398 w 928"/>
                <a:gd name="T21" fmla="*/ 1449 h 1617"/>
                <a:gd name="T22" fmla="*/ 928 w 928"/>
                <a:gd name="T23" fmla="*/ 1448 h 1617"/>
                <a:gd name="T24" fmla="*/ 686 w 928"/>
                <a:gd name="T25" fmla="*/ 490 h 1617"/>
                <a:gd name="T26" fmla="*/ 0 w 928"/>
                <a:gd name="T27" fmla="*/ 0 h 1617"/>
                <a:gd name="T28" fmla="*/ 0 w 928"/>
                <a:gd name="T29" fmla="*/ 919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8" h="1617">
                  <a:moveTo>
                    <a:pt x="71" y="106"/>
                  </a:moveTo>
                  <a:cubicBezTo>
                    <a:pt x="279" y="170"/>
                    <a:pt x="543" y="402"/>
                    <a:pt x="650" y="561"/>
                  </a:cubicBezTo>
                  <a:cubicBezTo>
                    <a:pt x="800" y="782"/>
                    <a:pt x="824" y="1068"/>
                    <a:pt x="849" y="1379"/>
                  </a:cubicBezTo>
                  <a:cubicBezTo>
                    <a:pt x="203" y="1383"/>
                    <a:pt x="356" y="1340"/>
                    <a:pt x="230" y="1514"/>
                  </a:cubicBezTo>
                  <a:cubicBezTo>
                    <a:pt x="230" y="1364"/>
                    <a:pt x="249" y="1023"/>
                    <a:pt x="213" y="896"/>
                  </a:cubicBezTo>
                  <a:lnTo>
                    <a:pt x="70" y="896"/>
                  </a:lnTo>
                  <a:lnTo>
                    <a:pt x="70" y="319"/>
                  </a:lnTo>
                  <a:lnTo>
                    <a:pt x="71" y="106"/>
                  </a:lnTo>
                  <a:close/>
                  <a:moveTo>
                    <a:pt x="0" y="919"/>
                  </a:moveTo>
                  <a:cubicBezTo>
                    <a:pt x="224" y="996"/>
                    <a:pt x="158" y="1122"/>
                    <a:pt x="157" y="1578"/>
                  </a:cubicBezTo>
                  <a:cubicBezTo>
                    <a:pt x="450" y="1617"/>
                    <a:pt x="213" y="1547"/>
                    <a:pt x="398" y="1449"/>
                  </a:cubicBezTo>
                  <a:lnTo>
                    <a:pt x="928" y="1448"/>
                  </a:lnTo>
                  <a:cubicBezTo>
                    <a:pt x="889" y="1063"/>
                    <a:pt x="887" y="764"/>
                    <a:pt x="686" y="490"/>
                  </a:cubicBezTo>
                  <a:cubicBezTo>
                    <a:pt x="550" y="304"/>
                    <a:pt x="299" y="79"/>
                    <a:pt x="0" y="0"/>
                  </a:cubicBezTo>
                  <a:lnTo>
                    <a:pt x="0" y="919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107">
              <a:extLst>
                <a:ext uri="{FF2B5EF4-FFF2-40B4-BE49-F238E27FC236}">
                  <a16:creationId xmlns:a16="http://schemas.microsoft.com/office/drawing/2014/main" id="{77EAB17C-2B3F-449D-AC48-80A7CDA80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1758" y="5634855"/>
              <a:ext cx="261938" cy="136525"/>
            </a:xfrm>
            <a:custGeom>
              <a:avLst/>
              <a:gdLst>
                <a:gd name="T0" fmla="*/ 57 w 867"/>
                <a:gd name="T1" fmla="*/ 179 h 455"/>
                <a:gd name="T2" fmla="*/ 0 w 867"/>
                <a:gd name="T3" fmla="*/ 455 h 455"/>
                <a:gd name="T4" fmla="*/ 859 w 867"/>
                <a:gd name="T5" fmla="*/ 453 h 455"/>
                <a:gd name="T6" fmla="*/ 578 w 867"/>
                <a:gd name="T7" fmla="*/ 56 h 455"/>
                <a:gd name="T8" fmla="*/ 103 w 867"/>
                <a:gd name="T9" fmla="*/ 155 h 455"/>
                <a:gd name="T10" fmla="*/ 80 w 867"/>
                <a:gd name="T11" fmla="*/ 167 h 455"/>
                <a:gd name="T12" fmla="*/ 57 w 867"/>
                <a:gd name="T13" fmla="*/ 179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7" h="455">
                  <a:moveTo>
                    <a:pt x="57" y="179"/>
                  </a:moveTo>
                  <a:lnTo>
                    <a:pt x="0" y="455"/>
                  </a:lnTo>
                  <a:lnTo>
                    <a:pt x="859" y="453"/>
                  </a:lnTo>
                  <a:cubicBezTo>
                    <a:pt x="867" y="249"/>
                    <a:pt x="761" y="100"/>
                    <a:pt x="578" y="56"/>
                  </a:cubicBezTo>
                  <a:cubicBezTo>
                    <a:pt x="341" y="0"/>
                    <a:pt x="226" y="84"/>
                    <a:pt x="103" y="155"/>
                  </a:cubicBezTo>
                  <a:cubicBezTo>
                    <a:pt x="99" y="157"/>
                    <a:pt x="84" y="174"/>
                    <a:pt x="80" y="167"/>
                  </a:cubicBezTo>
                  <a:cubicBezTo>
                    <a:pt x="77" y="160"/>
                    <a:pt x="65" y="176"/>
                    <a:pt x="57" y="179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108">
              <a:extLst>
                <a:ext uri="{FF2B5EF4-FFF2-40B4-BE49-F238E27FC236}">
                  <a16:creationId xmlns:a16="http://schemas.microsoft.com/office/drawing/2014/main" id="{BEDBC80E-14DA-4991-BCD1-BE2D766C0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7920" y="2909118"/>
              <a:ext cx="431800" cy="349250"/>
            </a:xfrm>
            <a:custGeom>
              <a:avLst/>
              <a:gdLst>
                <a:gd name="T0" fmla="*/ 1195 w 1435"/>
                <a:gd name="T1" fmla="*/ 708 h 1171"/>
                <a:gd name="T2" fmla="*/ 69 w 1435"/>
                <a:gd name="T3" fmla="*/ 61 h 1171"/>
                <a:gd name="T4" fmla="*/ 1365 w 1435"/>
                <a:gd name="T5" fmla="*/ 61 h 1171"/>
                <a:gd name="T6" fmla="*/ 1195 w 1435"/>
                <a:gd name="T7" fmla="*/ 708 h 1171"/>
                <a:gd name="T8" fmla="*/ 1 w 1435"/>
                <a:gd name="T9" fmla="*/ 127 h 1171"/>
                <a:gd name="T10" fmla="*/ 77 w 1435"/>
                <a:gd name="T11" fmla="*/ 558 h 1171"/>
                <a:gd name="T12" fmla="*/ 175 w 1435"/>
                <a:gd name="T13" fmla="*/ 746 h 1171"/>
                <a:gd name="T14" fmla="*/ 291 w 1435"/>
                <a:gd name="T15" fmla="*/ 893 h 1171"/>
                <a:gd name="T16" fmla="*/ 735 w 1435"/>
                <a:gd name="T17" fmla="*/ 1057 h 1171"/>
                <a:gd name="T18" fmla="*/ 1140 w 1435"/>
                <a:gd name="T19" fmla="*/ 864 h 1171"/>
                <a:gd name="T20" fmla="*/ 1435 w 1435"/>
                <a:gd name="T21" fmla="*/ 0 h 1171"/>
                <a:gd name="T22" fmla="*/ 0 w 1435"/>
                <a:gd name="T23" fmla="*/ 2 h 1171"/>
                <a:gd name="T24" fmla="*/ 1 w 1435"/>
                <a:gd name="T25" fmla="*/ 127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5" h="1171">
                  <a:moveTo>
                    <a:pt x="1195" y="708"/>
                  </a:moveTo>
                  <a:cubicBezTo>
                    <a:pt x="851" y="1171"/>
                    <a:pt x="112" y="1066"/>
                    <a:pt x="69" y="61"/>
                  </a:cubicBezTo>
                  <a:lnTo>
                    <a:pt x="1365" y="61"/>
                  </a:lnTo>
                  <a:cubicBezTo>
                    <a:pt x="1350" y="308"/>
                    <a:pt x="1312" y="550"/>
                    <a:pt x="1195" y="708"/>
                  </a:cubicBezTo>
                  <a:close/>
                  <a:moveTo>
                    <a:pt x="1" y="127"/>
                  </a:moveTo>
                  <a:cubicBezTo>
                    <a:pt x="6" y="270"/>
                    <a:pt x="33" y="427"/>
                    <a:pt x="77" y="558"/>
                  </a:cubicBezTo>
                  <a:cubicBezTo>
                    <a:pt x="106" y="645"/>
                    <a:pt x="126" y="684"/>
                    <a:pt x="175" y="746"/>
                  </a:cubicBezTo>
                  <a:cubicBezTo>
                    <a:pt x="240" y="828"/>
                    <a:pt x="254" y="828"/>
                    <a:pt x="291" y="893"/>
                  </a:cubicBezTo>
                  <a:cubicBezTo>
                    <a:pt x="419" y="939"/>
                    <a:pt x="587" y="1064"/>
                    <a:pt x="735" y="1057"/>
                  </a:cubicBezTo>
                  <a:cubicBezTo>
                    <a:pt x="862" y="1050"/>
                    <a:pt x="1050" y="933"/>
                    <a:pt x="1140" y="864"/>
                  </a:cubicBezTo>
                  <a:cubicBezTo>
                    <a:pt x="1349" y="704"/>
                    <a:pt x="1431" y="387"/>
                    <a:pt x="1435" y="0"/>
                  </a:cubicBezTo>
                  <a:lnTo>
                    <a:pt x="0" y="2"/>
                  </a:lnTo>
                  <a:lnTo>
                    <a:pt x="1" y="127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111">
              <a:extLst>
                <a:ext uri="{FF2B5EF4-FFF2-40B4-BE49-F238E27FC236}">
                  <a16:creationId xmlns:a16="http://schemas.microsoft.com/office/drawing/2014/main" id="{95E6A2FA-344E-403A-85C6-1BF47966B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55545" y="3336155"/>
              <a:ext cx="330200" cy="211138"/>
            </a:xfrm>
            <a:custGeom>
              <a:avLst/>
              <a:gdLst>
                <a:gd name="T0" fmla="*/ 69 w 1099"/>
                <a:gd name="T1" fmla="*/ 118 h 705"/>
                <a:gd name="T2" fmla="*/ 1032 w 1099"/>
                <a:gd name="T3" fmla="*/ 115 h 705"/>
                <a:gd name="T4" fmla="*/ 1032 w 1099"/>
                <a:gd name="T5" fmla="*/ 629 h 705"/>
                <a:gd name="T6" fmla="*/ 69 w 1099"/>
                <a:gd name="T7" fmla="*/ 631 h 705"/>
                <a:gd name="T8" fmla="*/ 69 w 1099"/>
                <a:gd name="T9" fmla="*/ 118 h 705"/>
                <a:gd name="T10" fmla="*/ 0 w 1099"/>
                <a:gd name="T11" fmla="*/ 701 h 705"/>
                <a:gd name="T12" fmla="*/ 968 w 1099"/>
                <a:gd name="T13" fmla="*/ 705 h 705"/>
                <a:gd name="T14" fmla="*/ 1099 w 1099"/>
                <a:gd name="T15" fmla="*/ 685 h 705"/>
                <a:gd name="T16" fmla="*/ 1088 w 1099"/>
                <a:gd name="T17" fmla="*/ 4 h 705"/>
                <a:gd name="T18" fmla="*/ 0 w 1099"/>
                <a:gd name="T19" fmla="*/ 0 h 705"/>
                <a:gd name="T20" fmla="*/ 0 w 1099"/>
                <a:gd name="T21" fmla="*/ 701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9" h="705">
                  <a:moveTo>
                    <a:pt x="69" y="118"/>
                  </a:moveTo>
                  <a:cubicBezTo>
                    <a:pt x="536" y="225"/>
                    <a:pt x="557" y="253"/>
                    <a:pt x="1032" y="115"/>
                  </a:cubicBezTo>
                  <a:lnTo>
                    <a:pt x="1032" y="629"/>
                  </a:lnTo>
                  <a:lnTo>
                    <a:pt x="69" y="631"/>
                  </a:lnTo>
                  <a:lnTo>
                    <a:pt x="69" y="118"/>
                  </a:lnTo>
                  <a:close/>
                  <a:moveTo>
                    <a:pt x="0" y="701"/>
                  </a:moveTo>
                  <a:lnTo>
                    <a:pt x="968" y="705"/>
                  </a:lnTo>
                  <a:lnTo>
                    <a:pt x="1099" y="685"/>
                  </a:lnTo>
                  <a:lnTo>
                    <a:pt x="1088" y="4"/>
                  </a:lnTo>
                  <a:cubicBezTo>
                    <a:pt x="589" y="239"/>
                    <a:pt x="471" y="143"/>
                    <a:pt x="0" y="0"/>
                  </a:cubicBezTo>
                  <a:lnTo>
                    <a:pt x="0" y="701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Freeform 112">
              <a:extLst>
                <a:ext uri="{FF2B5EF4-FFF2-40B4-BE49-F238E27FC236}">
                  <a16:creationId xmlns:a16="http://schemas.microsoft.com/office/drawing/2014/main" id="{B9D3874E-B1BB-4FB3-83D8-D4958A42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720" y="4023543"/>
              <a:ext cx="192088" cy="215900"/>
            </a:xfrm>
            <a:custGeom>
              <a:avLst/>
              <a:gdLst>
                <a:gd name="T0" fmla="*/ 0 w 644"/>
                <a:gd name="T1" fmla="*/ 290 h 720"/>
                <a:gd name="T2" fmla="*/ 396 w 644"/>
                <a:gd name="T3" fmla="*/ 720 h 720"/>
                <a:gd name="T4" fmla="*/ 644 w 644"/>
                <a:gd name="T5" fmla="*/ 515 h 720"/>
                <a:gd name="T6" fmla="*/ 614 w 644"/>
                <a:gd name="T7" fmla="*/ 326 h 720"/>
                <a:gd name="T8" fmla="*/ 255 w 644"/>
                <a:gd name="T9" fmla="*/ 493 h 720"/>
                <a:gd name="T10" fmla="*/ 389 w 644"/>
                <a:gd name="T11" fmla="*/ 114 h 720"/>
                <a:gd name="T12" fmla="*/ 0 w 644"/>
                <a:gd name="T13" fmla="*/ 29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4" h="720">
                  <a:moveTo>
                    <a:pt x="0" y="290"/>
                  </a:moveTo>
                  <a:cubicBezTo>
                    <a:pt x="35" y="638"/>
                    <a:pt x="31" y="660"/>
                    <a:pt x="396" y="720"/>
                  </a:cubicBezTo>
                  <a:lnTo>
                    <a:pt x="644" y="515"/>
                  </a:lnTo>
                  <a:lnTo>
                    <a:pt x="614" y="326"/>
                  </a:lnTo>
                  <a:cubicBezTo>
                    <a:pt x="442" y="418"/>
                    <a:pt x="485" y="529"/>
                    <a:pt x="255" y="493"/>
                  </a:cubicBezTo>
                  <a:cubicBezTo>
                    <a:pt x="113" y="263"/>
                    <a:pt x="302" y="264"/>
                    <a:pt x="389" y="114"/>
                  </a:cubicBezTo>
                  <a:cubicBezTo>
                    <a:pt x="210" y="0"/>
                    <a:pt x="90" y="189"/>
                    <a:pt x="0" y="29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113">
              <a:extLst>
                <a:ext uri="{FF2B5EF4-FFF2-40B4-BE49-F238E27FC236}">
                  <a16:creationId xmlns:a16="http://schemas.microsoft.com/office/drawing/2014/main" id="{4FF471C9-CC77-4737-AE61-F0D5F729B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7083" y="4382318"/>
              <a:ext cx="222250" cy="174625"/>
            </a:xfrm>
            <a:custGeom>
              <a:avLst/>
              <a:gdLst>
                <a:gd name="T0" fmla="*/ 130 w 742"/>
                <a:gd name="T1" fmla="*/ 541 h 582"/>
                <a:gd name="T2" fmla="*/ 465 w 742"/>
                <a:gd name="T3" fmla="*/ 399 h 582"/>
                <a:gd name="T4" fmla="*/ 742 w 742"/>
                <a:gd name="T5" fmla="*/ 137 h 582"/>
                <a:gd name="T6" fmla="*/ 500 w 742"/>
                <a:gd name="T7" fmla="*/ 0 h 582"/>
                <a:gd name="T8" fmla="*/ 130 w 742"/>
                <a:gd name="T9" fmla="*/ 54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582">
                  <a:moveTo>
                    <a:pt x="130" y="541"/>
                  </a:moveTo>
                  <a:cubicBezTo>
                    <a:pt x="320" y="582"/>
                    <a:pt x="334" y="517"/>
                    <a:pt x="465" y="399"/>
                  </a:cubicBezTo>
                  <a:cubicBezTo>
                    <a:pt x="575" y="300"/>
                    <a:pt x="651" y="261"/>
                    <a:pt x="742" y="137"/>
                  </a:cubicBezTo>
                  <a:lnTo>
                    <a:pt x="500" y="0"/>
                  </a:lnTo>
                  <a:cubicBezTo>
                    <a:pt x="240" y="272"/>
                    <a:pt x="0" y="275"/>
                    <a:pt x="130" y="541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116">
              <a:extLst>
                <a:ext uri="{FF2B5EF4-FFF2-40B4-BE49-F238E27FC236}">
                  <a16:creationId xmlns:a16="http://schemas.microsoft.com/office/drawing/2014/main" id="{11AA55D1-EC8A-4768-BF0B-8FC2D181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9345" y="4175943"/>
              <a:ext cx="130175" cy="114300"/>
            </a:xfrm>
            <a:custGeom>
              <a:avLst/>
              <a:gdLst>
                <a:gd name="T0" fmla="*/ 100 w 433"/>
                <a:gd name="T1" fmla="*/ 311 h 379"/>
                <a:gd name="T2" fmla="*/ 231 w 433"/>
                <a:gd name="T3" fmla="*/ 379 h 379"/>
                <a:gd name="T4" fmla="*/ 433 w 433"/>
                <a:gd name="T5" fmla="*/ 212 h 379"/>
                <a:gd name="T6" fmla="*/ 319 w 433"/>
                <a:gd name="T7" fmla="*/ 119 h 379"/>
                <a:gd name="T8" fmla="*/ 243 w 433"/>
                <a:gd name="T9" fmla="*/ 0 h 379"/>
                <a:gd name="T10" fmla="*/ 0 w 433"/>
                <a:gd name="T11" fmla="*/ 229 h 379"/>
                <a:gd name="T12" fmla="*/ 79 w 433"/>
                <a:gd name="T13" fmla="*/ 292 h 379"/>
                <a:gd name="T14" fmla="*/ 100 w 433"/>
                <a:gd name="T15" fmla="*/ 31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3" h="379">
                  <a:moveTo>
                    <a:pt x="100" y="311"/>
                  </a:moveTo>
                  <a:lnTo>
                    <a:pt x="231" y="379"/>
                  </a:lnTo>
                  <a:lnTo>
                    <a:pt x="433" y="212"/>
                  </a:lnTo>
                  <a:lnTo>
                    <a:pt x="319" y="119"/>
                  </a:lnTo>
                  <a:cubicBezTo>
                    <a:pt x="281" y="75"/>
                    <a:pt x="286" y="52"/>
                    <a:pt x="243" y="0"/>
                  </a:cubicBezTo>
                  <a:cubicBezTo>
                    <a:pt x="182" y="63"/>
                    <a:pt x="71" y="158"/>
                    <a:pt x="0" y="229"/>
                  </a:cubicBezTo>
                  <a:lnTo>
                    <a:pt x="79" y="292"/>
                  </a:lnTo>
                  <a:cubicBezTo>
                    <a:pt x="84" y="296"/>
                    <a:pt x="93" y="305"/>
                    <a:pt x="100" y="311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5" name="Группа 244">
            <a:extLst>
              <a:ext uri="{FF2B5EF4-FFF2-40B4-BE49-F238E27FC236}">
                <a16:creationId xmlns:a16="http://schemas.microsoft.com/office/drawing/2014/main" id="{1810D7D8-38B8-486E-B9EB-85271AE3A5A0}"/>
              </a:ext>
            </a:extLst>
          </p:cNvPr>
          <p:cNvGrpSpPr/>
          <p:nvPr/>
        </p:nvGrpSpPr>
        <p:grpSpPr>
          <a:xfrm>
            <a:off x="4146328" y="5222904"/>
            <a:ext cx="540161" cy="537469"/>
            <a:chOff x="9353550" y="3241675"/>
            <a:chExt cx="1592262" cy="1584326"/>
          </a:xfrm>
        </p:grpSpPr>
        <p:sp>
          <p:nvSpPr>
            <p:cNvPr id="246" name="Freeform 120">
              <a:extLst>
                <a:ext uri="{FF2B5EF4-FFF2-40B4-BE49-F238E27FC236}">
                  <a16:creationId xmlns:a16="http://schemas.microsoft.com/office/drawing/2014/main" id="{FB59F120-DA7C-4D78-8B99-4F38DF098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3100" y="4033838"/>
              <a:ext cx="1173162" cy="792163"/>
            </a:xfrm>
            <a:custGeom>
              <a:avLst/>
              <a:gdLst>
                <a:gd name="T0" fmla="*/ 1913 w 20465"/>
                <a:gd name="T1" fmla="*/ 3555 h 13935"/>
                <a:gd name="T2" fmla="*/ 1913 w 20465"/>
                <a:gd name="T3" fmla="*/ 4515 h 13935"/>
                <a:gd name="T4" fmla="*/ 1912 w 20465"/>
                <a:gd name="T5" fmla="*/ 5490 h 13935"/>
                <a:gd name="T6" fmla="*/ 1913 w 20465"/>
                <a:gd name="T7" fmla="*/ 6447 h 13935"/>
                <a:gd name="T8" fmla="*/ 1913 w 20465"/>
                <a:gd name="T9" fmla="*/ 7408 h 13935"/>
                <a:gd name="T10" fmla="*/ 1912 w 20465"/>
                <a:gd name="T11" fmla="*/ 8383 h 13935"/>
                <a:gd name="T12" fmla="*/ 1913 w 20465"/>
                <a:gd name="T13" fmla="*/ 9339 h 13935"/>
                <a:gd name="T14" fmla="*/ 1913 w 20465"/>
                <a:gd name="T15" fmla="*/ 10301 h 13935"/>
                <a:gd name="T16" fmla="*/ 1912 w 20465"/>
                <a:gd name="T17" fmla="*/ 11274 h 13935"/>
                <a:gd name="T18" fmla="*/ 2149 w 20465"/>
                <a:gd name="T19" fmla="*/ 11979 h 13935"/>
                <a:gd name="T20" fmla="*/ 10192 w 20465"/>
                <a:gd name="T21" fmla="*/ 12021 h 13935"/>
                <a:gd name="T22" fmla="*/ 18538 w 20465"/>
                <a:gd name="T23" fmla="*/ 11595 h 13935"/>
                <a:gd name="T24" fmla="*/ 19468 w 20465"/>
                <a:gd name="T25" fmla="*/ 2784 h 13935"/>
                <a:gd name="T26" fmla="*/ 987 w 20465"/>
                <a:gd name="T27" fmla="*/ 12942 h 13935"/>
                <a:gd name="T28" fmla="*/ 1902 w 20465"/>
                <a:gd name="T29" fmla="*/ 2778 h 13935"/>
                <a:gd name="T30" fmla="*/ 17590 w 20465"/>
                <a:gd name="T31" fmla="*/ 11093 h 13935"/>
                <a:gd name="T32" fmla="*/ 10674 w 20465"/>
                <a:gd name="T33" fmla="*/ 9819 h 13935"/>
                <a:gd name="T34" fmla="*/ 10672 w 20465"/>
                <a:gd name="T35" fmla="*/ 6009 h 13935"/>
                <a:gd name="T36" fmla="*/ 14178 w 20465"/>
                <a:gd name="T37" fmla="*/ 918 h 13935"/>
                <a:gd name="T38" fmla="*/ 17620 w 20465"/>
                <a:gd name="T39" fmla="*/ 940 h 13935"/>
                <a:gd name="T40" fmla="*/ 17629 w 20465"/>
                <a:gd name="T41" fmla="*/ 10489 h 13935"/>
                <a:gd name="T42" fmla="*/ 17590 w 20465"/>
                <a:gd name="T43" fmla="*/ 11093 h 13935"/>
                <a:gd name="T44" fmla="*/ 2889 w 20465"/>
                <a:gd name="T45" fmla="*/ 11087 h 13935"/>
                <a:gd name="T46" fmla="*/ 2835 w 20465"/>
                <a:gd name="T47" fmla="*/ 3469 h 13935"/>
                <a:gd name="T48" fmla="*/ 9753 w 20465"/>
                <a:gd name="T49" fmla="*/ 944 h 13935"/>
                <a:gd name="T50" fmla="*/ 9767 w 20465"/>
                <a:gd name="T51" fmla="*/ 6044 h 13935"/>
                <a:gd name="T52" fmla="*/ 9768 w 20465"/>
                <a:gd name="T53" fmla="*/ 10808 h 13935"/>
                <a:gd name="T54" fmla="*/ 1958 w 20465"/>
                <a:gd name="T55" fmla="*/ 223 h 13935"/>
                <a:gd name="T56" fmla="*/ 281 w 20465"/>
                <a:gd name="T57" fmla="*/ 1903 h 13935"/>
                <a:gd name="T58" fmla="*/ 62 w 20465"/>
                <a:gd name="T59" fmla="*/ 2763 h 13935"/>
                <a:gd name="T60" fmla="*/ 113 w 20465"/>
                <a:gd name="T61" fmla="*/ 13629 h 13935"/>
                <a:gd name="T62" fmla="*/ 5147 w 20465"/>
                <a:gd name="T63" fmla="*/ 13870 h 13935"/>
                <a:gd name="T64" fmla="*/ 15060 w 20465"/>
                <a:gd name="T65" fmla="*/ 13871 h 13935"/>
                <a:gd name="T66" fmla="*/ 20341 w 20465"/>
                <a:gd name="T67" fmla="*/ 13631 h 13935"/>
                <a:gd name="T68" fmla="*/ 20393 w 20465"/>
                <a:gd name="T69" fmla="*/ 2798 h 13935"/>
                <a:gd name="T70" fmla="*/ 20321 w 20465"/>
                <a:gd name="T71" fmla="*/ 2061 h 13935"/>
                <a:gd name="T72" fmla="*/ 18541 w 20465"/>
                <a:gd name="T73" fmla="*/ 1862 h 13935"/>
                <a:gd name="T74" fmla="*/ 18475 w 20465"/>
                <a:gd name="T75" fmla="*/ 205 h 13935"/>
                <a:gd name="T76" fmla="*/ 18200 w 20465"/>
                <a:gd name="T77" fmla="*/ 0 h 13935"/>
                <a:gd name="T78" fmla="*/ 1958 w 20465"/>
                <a:gd name="T79" fmla="*/ 223 h 13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5" h="13935">
                  <a:moveTo>
                    <a:pt x="1913" y="3059"/>
                  </a:moveTo>
                  <a:lnTo>
                    <a:pt x="1913" y="3555"/>
                  </a:lnTo>
                  <a:lnTo>
                    <a:pt x="1913" y="4018"/>
                  </a:lnTo>
                  <a:lnTo>
                    <a:pt x="1913" y="4515"/>
                  </a:lnTo>
                  <a:lnTo>
                    <a:pt x="1912" y="4975"/>
                  </a:lnTo>
                  <a:lnTo>
                    <a:pt x="1912" y="5490"/>
                  </a:lnTo>
                  <a:lnTo>
                    <a:pt x="1913" y="5950"/>
                  </a:lnTo>
                  <a:lnTo>
                    <a:pt x="1913" y="6447"/>
                  </a:lnTo>
                  <a:lnTo>
                    <a:pt x="1913" y="6911"/>
                  </a:lnTo>
                  <a:lnTo>
                    <a:pt x="1913" y="7408"/>
                  </a:lnTo>
                  <a:lnTo>
                    <a:pt x="1912" y="7868"/>
                  </a:lnTo>
                  <a:lnTo>
                    <a:pt x="1912" y="8383"/>
                  </a:lnTo>
                  <a:lnTo>
                    <a:pt x="1913" y="8843"/>
                  </a:lnTo>
                  <a:lnTo>
                    <a:pt x="1913" y="9339"/>
                  </a:lnTo>
                  <a:lnTo>
                    <a:pt x="1913" y="9804"/>
                  </a:lnTo>
                  <a:lnTo>
                    <a:pt x="1913" y="10301"/>
                  </a:lnTo>
                  <a:lnTo>
                    <a:pt x="1912" y="10760"/>
                  </a:lnTo>
                  <a:lnTo>
                    <a:pt x="1912" y="11274"/>
                  </a:lnTo>
                  <a:cubicBezTo>
                    <a:pt x="1915" y="11461"/>
                    <a:pt x="1895" y="11567"/>
                    <a:pt x="1956" y="11741"/>
                  </a:cubicBezTo>
                  <a:cubicBezTo>
                    <a:pt x="2028" y="11883"/>
                    <a:pt x="2052" y="11872"/>
                    <a:pt x="2149" y="11979"/>
                  </a:cubicBezTo>
                  <a:cubicBezTo>
                    <a:pt x="2544" y="12075"/>
                    <a:pt x="3670" y="12019"/>
                    <a:pt x="4159" y="12020"/>
                  </a:cubicBezTo>
                  <a:lnTo>
                    <a:pt x="10192" y="12021"/>
                  </a:lnTo>
                  <a:cubicBezTo>
                    <a:pt x="10904" y="12020"/>
                    <a:pt x="17725" y="12057"/>
                    <a:pt x="18235" y="12004"/>
                  </a:cubicBezTo>
                  <a:cubicBezTo>
                    <a:pt x="18411" y="11876"/>
                    <a:pt x="18492" y="11872"/>
                    <a:pt x="18538" y="11595"/>
                  </a:cubicBezTo>
                  <a:cubicBezTo>
                    <a:pt x="18580" y="10466"/>
                    <a:pt x="18472" y="3069"/>
                    <a:pt x="18567" y="2778"/>
                  </a:cubicBezTo>
                  <a:lnTo>
                    <a:pt x="19468" y="2784"/>
                  </a:lnTo>
                  <a:lnTo>
                    <a:pt x="19468" y="12942"/>
                  </a:lnTo>
                  <a:lnTo>
                    <a:pt x="987" y="12942"/>
                  </a:lnTo>
                  <a:lnTo>
                    <a:pt x="1003" y="2781"/>
                  </a:lnTo>
                  <a:lnTo>
                    <a:pt x="1902" y="2778"/>
                  </a:lnTo>
                  <a:lnTo>
                    <a:pt x="1913" y="3059"/>
                  </a:lnTo>
                  <a:close/>
                  <a:moveTo>
                    <a:pt x="17590" y="11093"/>
                  </a:moveTo>
                  <a:lnTo>
                    <a:pt x="10708" y="11102"/>
                  </a:lnTo>
                  <a:cubicBezTo>
                    <a:pt x="10643" y="10989"/>
                    <a:pt x="10670" y="9937"/>
                    <a:pt x="10674" y="9819"/>
                  </a:cubicBezTo>
                  <a:cubicBezTo>
                    <a:pt x="10686" y="9410"/>
                    <a:pt x="10681" y="8960"/>
                    <a:pt x="10678" y="8549"/>
                  </a:cubicBezTo>
                  <a:cubicBezTo>
                    <a:pt x="10672" y="7716"/>
                    <a:pt x="10649" y="6837"/>
                    <a:pt x="10672" y="6009"/>
                  </a:cubicBezTo>
                  <a:cubicBezTo>
                    <a:pt x="10699" y="5040"/>
                    <a:pt x="10617" y="1632"/>
                    <a:pt x="10686" y="930"/>
                  </a:cubicBezTo>
                  <a:cubicBezTo>
                    <a:pt x="11005" y="893"/>
                    <a:pt x="13645" y="914"/>
                    <a:pt x="14178" y="918"/>
                  </a:cubicBezTo>
                  <a:cubicBezTo>
                    <a:pt x="14754" y="922"/>
                    <a:pt x="15331" y="917"/>
                    <a:pt x="15907" y="917"/>
                  </a:cubicBezTo>
                  <a:cubicBezTo>
                    <a:pt x="16242" y="917"/>
                    <a:pt x="17377" y="877"/>
                    <a:pt x="17620" y="940"/>
                  </a:cubicBezTo>
                  <a:cubicBezTo>
                    <a:pt x="17658" y="1317"/>
                    <a:pt x="17629" y="1842"/>
                    <a:pt x="17629" y="2234"/>
                  </a:cubicBezTo>
                  <a:lnTo>
                    <a:pt x="17629" y="10489"/>
                  </a:lnTo>
                  <a:cubicBezTo>
                    <a:pt x="17629" y="10595"/>
                    <a:pt x="17628" y="10701"/>
                    <a:pt x="17629" y="10807"/>
                  </a:cubicBezTo>
                  <a:cubicBezTo>
                    <a:pt x="17631" y="10989"/>
                    <a:pt x="17649" y="11002"/>
                    <a:pt x="17590" y="11093"/>
                  </a:cubicBezTo>
                  <a:close/>
                  <a:moveTo>
                    <a:pt x="9698" y="11093"/>
                  </a:moveTo>
                  <a:lnTo>
                    <a:pt x="2889" y="11087"/>
                  </a:lnTo>
                  <a:cubicBezTo>
                    <a:pt x="2812" y="11007"/>
                    <a:pt x="2857" y="11123"/>
                    <a:pt x="2833" y="10948"/>
                  </a:cubicBezTo>
                  <a:lnTo>
                    <a:pt x="2835" y="3469"/>
                  </a:lnTo>
                  <a:cubicBezTo>
                    <a:pt x="2835" y="2683"/>
                    <a:pt x="2784" y="1711"/>
                    <a:pt x="2841" y="934"/>
                  </a:cubicBezTo>
                  <a:lnTo>
                    <a:pt x="9753" y="944"/>
                  </a:lnTo>
                  <a:lnTo>
                    <a:pt x="9766" y="3504"/>
                  </a:lnTo>
                  <a:cubicBezTo>
                    <a:pt x="9751" y="4338"/>
                    <a:pt x="9754" y="5209"/>
                    <a:pt x="9767" y="6044"/>
                  </a:cubicBezTo>
                  <a:lnTo>
                    <a:pt x="9762" y="10489"/>
                  </a:lnTo>
                  <a:cubicBezTo>
                    <a:pt x="9761" y="10597"/>
                    <a:pt x="9764" y="10699"/>
                    <a:pt x="9768" y="10808"/>
                  </a:cubicBezTo>
                  <a:cubicBezTo>
                    <a:pt x="9780" y="11135"/>
                    <a:pt x="9758" y="11063"/>
                    <a:pt x="9698" y="11093"/>
                  </a:cubicBezTo>
                  <a:close/>
                  <a:moveTo>
                    <a:pt x="1958" y="223"/>
                  </a:moveTo>
                  <a:cubicBezTo>
                    <a:pt x="1910" y="753"/>
                    <a:pt x="1906" y="1293"/>
                    <a:pt x="1913" y="1863"/>
                  </a:cubicBezTo>
                  <a:cubicBezTo>
                    <a:pt x="1346" y="1863"/>
                    <a:pt x="810" y="1868"/>
                    <a:pt x="281" y="1903"/>
                  </a:cubicBezTo>
                  <a:lnTo>
                    <a:pt x="93" y="2103"/>
                  </a:lnTo>
                  <a:cubicBezTo>
                    <a:pt x="95" y="2258"/>
                    <a:pt x="62" y="2554"/>
                    <a:pt x="62" y="2763"/>
                  </a:cubicBezTo>
                  <a:lnTo>
                    <a:pt x="63" y="7843"/>
                  </a:lnTo>
                  <a:cubicBezTo>
                    <a:pt x="73" y="8656"/>
                    <a:pt x="0" y="13255"/>
                    <a:pt x="113" y="13629"/>
                  </a:cubicBezTo>
                  <a:cubicBezTo>
                    <a:pt x="173" y="13714"/>
                    <a:pt x="214" y="13710"/>
                    <a:pt x="255" y="13808"/>
                  </a:cubicBezTo>
                  <a:cubicBezTo>
                    <a:pt x="778" y="13935"/>
                    <a:pt x="4293" y="13861"/>
                    <a:pt x="5147" y="13870"/>
                  </a:cubicBezTo>
                  <a:cubicBezTo>
                    <a:pt x="6801" y="13887"/>
                    <a:pt x="8466" y="13868"/>
                    <a:pt x="10121" y="13871"/>
                  </a:cubicBezTo>
                  <a:cubicBezTo>
                    <a:pt x="11766" y="13873"/>
                    <a:pt x="13416" y="13880"/>
                    <a:pt x="15060" y="13871"/>
                  </a:cubicBezTo>
                  <a:cubicBezTo>
                    <a:pt x="16047" y="13865"/>
                    <a:pt x="19390" y="13920"/>
                    <a:pt x="20040" y="13859"/>
                  </a:cubicBezTo>
                  <a:cubicBezTo>
                    <a:pt x="20192" y="13788"/>
                    <a:pt x="20249" y="13758"/>
                    <a:pt x="20341" y="13631"/>
                  </a:cubicBezTo>
                  <a:cubicBezTo>
                    <a:pt x="20465" y="13216"/>
                    <a:pt x="20376" y="6091"/>
                    <a:pt x="20391" y="4986"/>
                  </a:cubicBezTo>
                  <a:lnTo>
                    <a:pt x="20393" y="2798"/>
                  </a:lnTo>
                  <a:cubicBezTo>
                    <a:pt x="20393" y="2577"/>
                    <a:pt x="20359" y="2269"/>
                    <a:pt x="20362" y="2103"/>
                  </a:cubicBezTo>
                  <a:lnTo>
                    <a:pt x="20321" y="2061"/>
                  </a:lnTo>
                  <a:cubicBezTo>
                    <a:pt x="20173" y="1909"/>
                    <a:pt x="20242" y="1975"/>
                    <a:pt x="20042" y="1871"/>
                  </a:cubicBezTo>
                  <a:lnTo>
                    <a:pt x="18541" y="1862"/>
                  </a:lnTo>
                  <a:cubicBezTo>
                    <a:pt x="18547" y="1292"/>
                    <a:pt x="18545" y="754"/>
                    <a:pt x="18497" y="223"/>
                  </a:cubicBezTo>
                  <a:cubicBezTo>
                    <a:pt x="18489" y="218"/>
                    <a:pt x="18480" y="209"/>
                    <a:pt x="18475" y="205"/>
                  </a:cubicBezTo>
                  <a:cubicBezTo>
                    <a:pt x="18470" y="201"/>
                    <a:pt x="18459" y="192"/>
                    <a:pt x="18454" y="187"/>
                  </a:cubicBezTo>
                  <a:lnTo>
                    <a:pt x="18200" y="0"/>
                  </a:lnTo>
                  <a:lnTo>
                    <a:pt x="2259" y="2"/>
                  </a:lnTo>
                  <a:lnTo>
                    <a:pt x="1958" y="22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121">
              <a:extLst>
                <a:ext uri="{FF2B5EF4-FFF2-40B4-BE49-F238E27FC236}">
                  <a16:creationId xmlns:a16="http://schemas.microsoft.com/office/drawing/2014/main" id="{997B3D5C-BE3D-43E6-AB02-C526D566E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3550" y="3481388"/>
              <a:ext cx="533400" cy="525463"/>
            </a:xfrm>
            <a:custGeom>
              <a:avLst/>
              <a:gdLst>
                <a:gd name="T0" fmla="*/ 2944 w 9309"/>
                <a:gd name="T1" fmla="*/ 2221 h 9244"/>
                <a:gd name="T2" fmla="*/ 3501 w 9309"/>
                <a:gd name="T3" fmla="*/ 2141 h 9244"/>
                <a:gd name="T4" fmla="*/ 4200 w 9309"/>
                <a:gd name="T5" fmla="*/ 929 h 9244"/>
                <a:gd name="T6" fmla="*/ 5336 w 9309"/>
                <a:gd name="T7" fmla="*/ 1940 h 9244"/>
                <a:gd name="T8" fmla="*/ 5809 w 9309"/>
                <a:gd name="T9" fmla="*/ 2138 h 9244"/>
                <a:gd name="T10" fmla="*/ 6359 w 9309"/>
                <a:gd name="T11" fmla="*/ 2218 h 9244"/>
                <a:gd name="T12" fmla="*/ 6909 w 9309"/>
                <a:gd name="T13" fmla="*/ 1702 h 9244"/>
                <a:gd name="T14" fmla="*/ 7247 w 9309"/>
                <a:gd name="T15" fmla="*/ 2659 h 9244"/>
                <a:gd name="T16" fmla="*/ 7106 w 9309"/>
                <a:gd name="T17" fmla="*/ 2851 h 9244"/>
                <a:gd name="T18" fmla="*/ 7314 w 9309"/>
                <a:gd name="T19" fmla="*/ 3931 h 9244"/>
                <a:gd name="T20" fmla="*/ 7647 w 9309"/>
                <a:gd name="T21" fmla="*/ 4152 h 9244"/>
                <a:gd name="T22" fmla="*/ 8284 w 9309"/>
                <a:gd name="T23" fmla="*/ 5087 h 9244"/>
                <a:gd name="T24" fmla="*/ 7206 w 9309"/>
                <a:gd name="T25" fmla="*/ 5635 h 9244"/>
                <a:gd name="T26" fmla="*/ 7237 w 9309"/>
                <a:gd name="T27" fmla="*/ 6556 h 9244"/>
                <a:gd name="T28" fmla="*/ 7323 w 9309"/>
                <a:gd name="T29" fmla="*/ 7145 h 9244"/>
                <a:gd name="T30" fmla="*/ 6770 w 9309"/>
                <a:gd name="T31" fmla="*/ 7359 h 9244"/>
                <a:gd name="T32" fmla="*/ 5445 w 9309"/>
                <a:gd name="T33" fmla="*/ 7254 h 9244"/>
                <a:gd name="T34" fmla="*/ 5170 w 9309"/>
                <a:gd name="T35" fmla="*/ 7463 h 9244"/>
                <a:gd name="T36" fmla="*/ 4196 w 9309"/>
                <a:gd name="T37" fmla="*/ 8322 h 9244"/>
                <a:gd name="T38" fmla="*/ 3957 w 9309"/>
                <a:gd name="T39" fmla="*/ 7332 h 9244"/>
                <a:gd name="T40" fmla="*/ 3451 w 9309"/>
                <a:gd name="T41" fmla="*/ 7103 h 9244"/>
                <a:gd name="T42" fmla="*/ 2506 w 9309"/>
                <a:gd name="T43" fmla="*/ 7400 h 9244"/>
                <a:gd name="T44" fmla="*/ 1845 w 9309"/>
                <a:gd name="T45" fmla="*/ 7046 h 9244"/>
                <a:gd name="T46" fmla="*/ 2067 w 9309"/>
                <a:gd name="T47" fmla="*/ 6559 h 9244"/>
                <a:gd name="T48" fmla="*/ 2086 w 9309"/>
                <a:gd name="T49" fmla="*/ 5586 h 9244"/>
                <a:gd name="T50" fmla="*/ 1087 w 9309"/>
                <a:gd name="T51" fmla="*/ 5088 h 9244"/>
                <a:gd name="T52" fmla="*/ 1121 w 9309"/>
                <a:gd name="T53" fmla="*/ 4158 h 9244"/>
                <a:gd name="T54" fmla="*/ 1821 w 9309"/>
                <a:gd name="T55" fmla="*/ 4111 h 9244"/>
                <a:gd name="T56" fmla="*/ 2096 w 9309"/>
                <a:gd name="T57" fmla="*/ 3604 h 9244"/>
                <a:gd name="T58" fmla="*/ 2128 w 9309"/>
                <a:gd name="T59" fmla="*/ 2745 h 9244"/>
                <a:gd name="T60" fmla="*/ 1968 w 9309"/>
                <a:gd name="T61" fmla="*/ 2563 h 9244"/>
                <a:gd name="T62" fmla="*/ 2401 w 9309"/>
                <a:gd name="T63" fmla="*/ 1694 h 9244"/>
                <a:gd name="T64" fmla="*/ 3343 w 9309"/>
                <a:gd name="T65" fmla="*/ 183 h 9244"/>
                <a:gd name="T66" fmla="*/ 2506 w 9309"/>
                <a:gd name="T67" fmla="*/ 583 h 9244"/>
                <a:gd name="T68" fmla="*/ 1798 w 9309"/>
                <a:gd name="T69" fmla="*/ 963 h 9244"/>
                <a:gd name="T70" fmla="*/ 1524 w 9309"/>
                <a:gd name="T71" fmla="*/ 1197 h 9244"/>
                <a:gd name="T72" fmla="*/ 1122 w 9309"/>
                <a:gd name="T73" fmla="*/ 1629 h 9244"/>
                <a:gd name="T74" fmla="*/ 582 w 9309"/>
                <a:gd name="T75" fmla="*/ 2265 h 9244"/>
                <a:gd name="T76" fmla="*/ 1218 w 9309"/>
                <a:gd name="T77" fmla="*/ 3240 h 9244"/>
                <a:gd name="T78" fmla="*/ 36 w 9309"/>
                <a:gd name="T79" fmla="*/ 5405 h 9244"/>
                <a:gd name="T80" fmla="*/ 990 w 9309"/>
                <a:gd name="T81" fmla="*/ 6329 h 9244"/>
                <a:gd name="T82" fmla="*/ 841 w 9309"/>
                <a:gd name="T83" fmla="*/ 7379 h 9244"/>
                <a:gd name="T84" fmla="*/ 1334 w 9309"/>
                <a:gd name="T85" fmla="*/ 7872 h 9244"/>
                <a:gd name="T86" fmla="*/ 2065 w 9309"/>
                <a:gd name="T87" fmla="*/ 8600 h 9244"/>
                <a:gd name="T88" fmla="*/ 3267 w 9309"/>
                <a:gd name="T89" fmla="*/ 8055 h 9244"/>
                <a:gd name="T90" fmla="*/ 3452 w 9309"/>
                <a:gd name="T91" fmla="*/ 9143 h 9244"/>
                <a:gd name="T92" fmla="*/ 5392 w 9309"/>
                <a:gd name="T93" fmla="*/ 9243 h 9244"/>
                <a:gd name="T94" fmla="*/ 6250 w 9309"/>
                <a:gd name="T95" fmla="*/ 8179 h 9244"/>
                <a:gd name="T96" fmla="*/ 6531 w 9309"/>
                <a:gd name="T97" fmla="*/ 8461 h 9244"/>
                <a:gd name="T98" fmla="*/ 7247 w 9309"/>
                <a:gd name="T99" fmla="*/ 8581 h 9244"/>
                <a:gd name="T100" fmla="*/ 7929 w 9309"/>
                <a:gd name="T101" fmla="*/ 7897 h 9244"/>
                <a:gd name="T102" fmla="*/ 8700 w 9309"/>
                <a:gd name="T103" fmla="*/ 6980 h 9244"/>
                <a:gd name="T104" fmla="*/ 8369 w 9309"/>
                <a:gd name="T105" fmla="*/ 6376 h 9244"/>
                <a:gd name="T106" fmla="*/ 9274 w 9309"/>
                <a:gd name="T107" fmla="*/ 5440 h 9244"/>
                <a:gd name="T108" fmla="*/ 8709 w 9309"/>
                <a:gd name="T109" fmla="*/ 3241 h 9244"/>
                <a:gd name="T110" fmla="*/ 8280 w 9309"/>
                <a:gd name="T111" fmla="*/ 1683 h 9244"/>
                <a:gd name="T112" fmla="*/ 7899 w 9309"/>
                <a:gd name="T113" fmla="*/ 1345 h 9244"/>
                <a:gd name="T114" fmla="*/ 7770 w 9309"/>
                <a:gd name="T115" fmla="*/ 1178 h 9244"/>
                <a:gd name="T116" fmla="*/ 7310 w 9309"/>
                <a:gd name="T117" fmla="*/ 699 h 9244"/>
                <a:gd name="T118" fmla="*/ 6821 w 9309"/>
                <a:gd name="T119" fmla="*/ 590 h 9244"/>
                <a:gd name="T120" fmla="*/ 5979 w 9309"/>
                <a:gd name="T121" fmla="*/ 226 h 9244"/>
                <a:gd name="T122" fmla="*/ 4368 w 9309"/>
                <a:gd name="T123" fmla="*/ 8 h 9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09" h="9244">
                  <a:moveTo>
                    <a:pt x="2483" y="1836"/>
                  </a:moveTo>
                  <a:cubicBezTo>
                    <a:pt x="2620" y="1903"/>
                    <a:pt x="2753" y="2035"/>
                    <a:pt x="2827" y="2165"/>
                  </a:cubicBezTo>
                  <a:lnTo>
                    <a:pt x="2944" y="2221"/>
                  </a:lnTo>
                  <a:lnTo>
                    <a:pt x="2957" y="2227"/>
                  </a:lnTo>
                  <a:cubicBezTo>
                    <a:pt x="3194" y="2253"/>
                    <a:pt x="3247" y="2215"/>
                    <a:pt x="3433" y="2148"/>
                  </a:cubicBezTo>
                  <a:lnTo>
                    <a:pt x="3501" y="2141"/>
                  </a:lnTo>
                  <a:cubicBezTo>
                    <a:pt x="3582" y="2030"/>
                    <a:pt x="3763" y="1995"/>
                    <a:pt x="3916" y="1964"/>
                  </a:cubicBezTo>
                  <a:cubicBezTo>
                    <a:pt x="4036" y="1862"/>
                    <a:pt x="4108" y="1853"/>
                    <a:pt x="4190" y="1616"/>
                  </a:cubicBezTo>
                  <a:lnTo>
                    <a:pt x="4200" y="929"/>
                  </a:lnTo>
                  <a:lnTo>
                    <a:pt x="5118" y="930"/>
                  </a:lnTo>
                  <a:lnTo>
                    <a:pt x="5120" y="1615"/>
                  </a:lnTo>
                  <a:cubicBezTo>
                    <a:pt x="5195" y="1832"/>
                    <a:pt x="5254" y="1817"/>
                    <a:pt x="5336" y="1940"/>
                  </a:cubicBezTo>
                  <a:cubicBezTo>
                    <a:pt x="5428" y="1963"/>
                    <a:pt x="5519" y="1992"/>
                    <a:pt x="5601" y="2021"/>
                  </a:cubicBezTo>
                  <a:cubicBezTo>
                    <a:pt x="5636" y="2033"/>
                    <a:pt x="5689" y="2050"/>
                    <a:pt x="5725" y="2071"/>
                  </a:cubicBezTo>
                  <a:cubicBezTo>
                    <a:pt x="5821" y="2127"/>
                    <a:pt x="5760" y="2084"/>
                    <a:pt x="5809" y="2138"/>
                  </a:cubicBezTo>
                  <a:lnTo>
                    <a:pt x="5876" y="2152"/>
                  </a:lnTo>
                  <a:lnTo>
                    <a:pt x="5968" y="2190"/>
                  </a:lnTo>
                  <a:cubicBezTo>
                    <a:pt x="6142" y="2253"/>
                    <a:pt x="6165" y="2255"/>
                    <a:pt x="6359" y="2218"/>
                  </a:cubicBezTo>
                  <a:lnTo>
                    <a:pt x="6522" y="2142"/>
                  </a:lnTo>
                  <a:cubicBezTo>
                    <a:pt x="6586" y="2014"/>
                    <a:pt x="6697" y="1910"/>
                    <a:pt x="6823" y="1845"/>
                  </a:cubicBezTo>
                  <a:lnTo>
                    <a:pt x="6909" y="1702"/>
                  </a:lnTo>
                  <a:cubicBezTo>
                    <a:pt x="7024" y="1745"/>
                    <a:pt x="7486" y="2224"/>
                    <a:pt x="7575" y="2334"/>
                  </a:cubicBezTo>
                  <a:cubicBezTo>
                    <a:pt x="7531" y="2422"/>
                    <a:pt x="7439" y="2535"/>
                    <a:pt x="7339" y="2569"/>
                  </a:cubicBezTo>
                  <a:cubicBezTo>
                    <a:pt x="7304" y="2653"/>
                    <a:pt x="7346" y="2621"/>
                    <a:pt x="7247" y="2659"/>
                  </a:cubicBezTo>
                  <a:cubicBezTo>
                    <a:pt x="7280" y="2714"/>
                    <a:pt x="7278" y="2694"/>
                    <a:pt x="7210" y="2694"/>
                  </a:cubicBezTo>
                  <a:cubicBezTo>
                    <a:pt x="7193" y="2747"/>
                    <a:pt x="7218" y="2698"/>
                    <a:pt x="7168" y="2771"/>
                  </a:cubicBezTo>
                  <a:cubicBezTo>
                    <a:pt x="7129" y="2826"/>
                    <a:pt x="7154" y="2775"/>
                    <a:pt x="7106" y="2851"/>
                  </a:cubicBezTo>
                  <a:cubicBezTo>
                    <a:pt x="7068" y="2913"/>
                    <a:pt x="7065" y="2935"/>
                    <a:pt x="7045" y="3005"/>
                  </a:cubicBezTo>
                  <a:cubicBezTo>
                    <a:pt x="7045" y="3332"/>
                    <a:pt x="7160" y="3366"/>
                    <a:pt x="7232" y="3639"/>
                  </a:cubicBezTo>
                  <a:cubicBezTo>
                    <a:pt x="7291" y="3711"/>
                    <a:pt x="7314" y="3838"/>
                    <a:pt x="7314" y="3931"/>
                  </a:cubicBezTo>
                  <a:cubicBezTo>
                    <a:pt x="7432" y="4000"/>
                    <a:pt x="7391" y="3969"/>
                    <a:pt x="7443" y="4078"/>
                  </a:cubicBezTo>
                  <a:cubicBezTo>
                    <a:pt x="7532" y="4091"/>
                    <a:pt x="7435" y="4068"/>
                    <a:pt x="7560" y="4116"/>
                  </a:cubicBezTo>
                  <a:cubicBezTo>
                    <a:pt x="7590" y="4128"/>
                    <a:pt x="7615" y="4142"/>
                    <a:pt x="7647" y="4152"/>
                  </a:cubicBezTo>
                  <a:lnTo>
                    <a:pt x="8352" y="4169"/>
                  </a:lnTo>
                  <a:cubicBezTo>
                    <a:pt x="8354" y="4333"/>
                    <a:pt x="8352" y="4498"/>
                    <a:pt x="8353" y="4663"/>
                  </a:cubicBezTo>
                  <a:cubicBezTo>
                    <a:pt x="8355" y="5040"/>
                    <a:pt x="8399" y="5034"/>
                    <a:pt x="8284" y="5087"/>
                  </a:cubicBezTo>
                  <a:lnTo>
                    <a:pt x="8319" y="5092"/>
                  </a:lnTo>
                  <a:cubicBezTo>
                    <a:pt x="7193" y="5086"/>
                    <a:pt x="7512" y="5209"/>
                    <a:pt x="7250" y="5513"/>
                  </a:cubicBezTo>
                  <a:cubicBezTo>
                    <a:pt x="7255" y="5653"/>
                    <a:pt x="7278" y="5573"/>
                    <a:pt x="7206" y="5635"/>
                  </a:cubicBezTo>
                  <a:cubicBezTo>
                    <a:pt x="7198" y="5795"/>
                    <a:pt x="7132" y="5865"/>
                    <a:pt x="7062" y="6010"/>
                  </a:cubicBezTo>
                  <a:cubicBezTo>
                    <a:pt x="7017" y="6238"/>
                    <a:pt x="7094" y="6359"/>
                    <a:pt x="7162" y="6513"/>
                  </a:cubicBezTo>
                  <a:cubicBezTo>
                    <a:pt x="7211" y="6527"/>
                    <a:pt x="7190" y="6509"/>
                    <a:pt x="7237" y="6556"/>
                  </a:cubicBezTo>
                  <a:cubicBezTo>
                    <a:pt x="7308" y="6626"/>
                    <a:pt x="7266" y="6592"/>
                    <a:pt x="7280" y="6633"/>
                  </a:cubicBezTo>
                  <a:cubicBezTo>
                    <a:pt x="7406" y="6694"/>
                    <a:pt x="7518" y="6801"/>
                    <a:pt x="7582" y="6926"/>
                  </a:cubicBezTo>
                  <a:lnTo>
                    <a:pt x="7323" y="7145"/>
                  </a:lnTo>
                  <a:cubicBezTo>
                    <a:pt x="7259" y="7273"/>
                    <a:pt x="7051" y="7497"/>
                    <a:pt x="6908" y="7553"/>
                  </a:cubicBezTo>
                  <a:cubicBezTo>
                    <a:pt x="6855" y="7474"/>
                    <a:pt x="6851" y="7488"/>
                    <a:pt x="6805" y="7396"/>
                  </a:cubicBezTo>
                  <a:cubicBezTo>
                    <a:pt x="6751" y="7420"/>
                    <a:pt x="6770" y="7423"/>
                    <a:pt x="6770" y="7359"/>
                  </a:cubicBezTo>
                  <a:lnTo>
                    <a:pt x="6369" y="7027"/>
                  </a:lnTo>
                  <a:cubicBezTo>
                    <a:pt x="6019" y="6997"/>
                    <a:pt x="6083" y="7038"/>
                    <a:pt x="5815" y="7125"/>
                  </a:cubicBezTo>
                  <a:cubicBezTo>
                    <a:pt x="5724" y="7212"/>
                    <a:pt x="5569" y="7257"/>
                    <a:pt x="5445" y="7254"/>
                  </a:cubicBezTo>
                  <a:cubicBezTo>
                    <a:pt x="5387" y="7320"/>
                    <a:pt x="5385" y="7301"/>
                    <a:pt x="5305" y="7361"/>
                  </a:cubicBezTo>
                  <a:cubicBezTo>
                    <a:pt x="5285" y="7376"/>
                    <a:pt x="5261" y="7396"/>
                    <a:pt x="5242" y="7411"/>
                  </a:cubicBezTo>
                  <a:cubicBezTo>
                    <a:pt x="5174" y="7462"/>
                    <a:pt x="5244" y="7416"/>
                    <a:pt x="5170" y="7463"/>
                  </a:cubicBezTo>
                  <a:cubicBezTo>
                    <a:pt x="5161" y="7596"/>
                    <a:pt x="5117" y="7684"/>
                    <a:pt x="5117" y="7908"/>
                  </a:cubicBezTo>
                  <a:lnTo>
                    <a:pt x="5108" y="8325"/>
                  </a:lnTo>
                  <a:lnTo>
                    <a:pt x="4196" y="8322"/>
                  </a:lnTo>
                  <a:lnTo>
                    <a:pt x="4193" y="7908"/>
                  </a:lnTo>
                  <a:cubicBezTo>
                    <a:pt x="4193" y="7662"/>
                    <a:pt x="4156" y="7622"/>
                    <a:pt x="4134" y="7454"/>
                  </a:cubicBezTo>
                  <a:cubicBezTo>
                    <a:pt x="4054" y="7401"/>
                    <a:pt x="4051" y="7383"/>
                    <a:pt x="3957" y="7332"/>
                  </a:cubicBezTo>
                  <a:cubicBezTo>
                    <a:pt x="3916" y="7310"/>
                    <a:pt x="3901" y="7308"/>
                    <a:pt x="3862" y="7286"/>
                  </a:cubicBezTo>
                  <a:cubicBezTo>
                    <a:pt x="3772" y="7236"/>
                    <a:pt x="3833" y="7282"/>
                    <a:pt x="3771" y="7224"/>
                  </a:cubicBezTo>
                  <a:cubicBezTo>
                    <a:pt x="3664" y="7225"/>
                    <a:pt x="3499" y="7177"/>
                    <a:pt x="3451" y="7103"/>
                  </a:cubicBezTo>
                  <a:cubicBezTo>
                    <a:pt x="3219" y="7039"/>
                    <a:pt x="3161" y="6987"/>
                    <a:pt x="2887" y="7053"/>
                  </a:cubicBezTo>
                  <a:lnTo>
                    <a:pt x="2541" y="7364"/>
                  </a:lnTo>
                  <a:cubicBezTo>
                    <a:pt x="2541" y="7432"/>
                    <a:pt x="2561" y="7433"/>
                    <a:pt x="2506" y="7400"/>
                  </a:cubicBezTo>
                  <a:cubicBezTo>
                    <a:pt x="2458" y="7502"/>
                    <a:pt x="2460" y="7478"/>
                    <a:pt x="2404" y="7561"/>
                  </a:cubicBezTo>
                  <a:cubicBezTo>
                    <a:pt x="2250" y="7500"/>
                    <a:pt x="2070" y="7270"/>
                    <a:pt x="1968" y="7132"/>
                  </a:cubicBezTo>
                  <a:cubicBezTo>
                    <a:pt x="1857" y="7129"/>
                    <a:pt x="1922" y="7136"/>
                    <a:pt x="1845" y="7046"/>
                  </a:cubicBezTo>
                  <a:cubicBezTo>
                    <a:pt x="1801" y="6995"/>
                    <a:pt x="1782" y="6970"/>
                    <a:pt x="1734" y="6920"/>
                  </a:cubicBezTo>
                  <a:cubicBezTo>
                    <a:pt x="1793" y="6820"/>
                    <a:pt x="1878" y="6731"/>
                    <a:pt x="1989" y="6675"/>
                  </a:cubicBezTo>
                  <a:cubicBezTo>
                    <a:pt x="2017" y="6602"/>
                    <a:pt x="1995" y="6634"/>
                    <a:pt x="2067" y="6559"/>
                  </a:cubicBezTo>
                  <a:cubicBezTo>
                    <a:pt x="2122" y="6503"/>
                    <a:pt x="2132" y="6501"/>
                    <a:pt x="2175" y="6480"/>
                  </a:cubicBezTo>
                  <a:cubicBezTo>
                    <a:pt x="2227" y="6326"/>
                    <a:pt x="2275" y="6193"/>
                    <a:pt x="2248" y="5981"/>
                  </a:cubicBezTo>
                  <a:cubicBezTo>
                    <a:pt x="2174" y="5909"/>
                    <a:pt x="2082" y="5712"/>
                    <a:pt x="2086" y="5586"/>
                  </a:cubicBezTo>
                  <a:cubicBezTo>
                    <a:pt x="2036" y="5557"/>
                    <a:pt x="2035" y="5630"/>
                    <a:pt x="2054" y="5500"/>
                  </a:cubicBezTo>
                  <a:lnTo>
                    <a:pt x="1960" y="5368"/>
                  </a:lnTo>
                  <a:cubicBezTo>
                    <a:pt x="1789" y="4945"/>
                    <a:pt x="1349" y="5139"/>
                    <a:pt x="1087" y="5088"/>
                  </a:cubicBezTo>
                  <a:cubicBezTo>
                    <a:pt x="979" y="5067"/>
                    <a:pt x="1027" y="5086"/>
                    <a:pt x="963" y="5034"/>
                  </a:cubicBezTo>
                  <a:lnTo>
                    <a:pt x="961" y="4212"/>
                  </a:lnTo>
                  <a:lnTo>
                    <a:pt x="1121" y="4158"/>
                  </a:lnTo>
                  <a:cubicBezTo>
                    <a:pt x="1148" y="4155"/>
                    <a:pt x="1264" y="4159"/>
                    <a:pt x="1299" y="4159"/>
                  </a:cubicBezTo>
                  <a:cubicBezTo>
                    <a:pt x="1424" y="4162"/>
                    <a:pt x="1541" y="4160"/>
                    <a:pt x="1666" y="4153"/>
                  </a:cubicBezTo>
                  <a:cubicBezTo>
                    <a:pt x="1776" y="4111"/>
                    <a:pt x="1728" y="4116"/>
                    <a:pt x="1821" y="4111"/>
                  </a:cubicBezTo>
                  <a:cubicBezTo>
                    <a:pt x="1861" y="4050"/>
                    <a:pt x="1837" y="4082"/>
                    <a:pt x="1888" y="4019"/>
                  </a:cubicBezTo>
                  <a:cubicBezTo>
                    <a:pt x="1915" y="3987"/>
                    <a:pt x="1940" y="3963"/>
                    <a:pt x="1955" y="3948"/>
                  </a:cubicBezTo>
                  <a:lnTo>
                    <a:pt x="2096" y="3604"/>
                  </a:lnTo>
                  <a:cubicBezTo>
                    <a:pt x="2186" y="3273"/>
                    <a:pt x="2301" y="3321"/>
                    <a:pt x="2243" y="2899"/>
                  </a:cubicBezTo>
                  <a:cubicBezTo>
                    <a:pt x="2218" y="2880"/>
                    <a:pt x="2198" y="2844"/>
                    <a:pt x="2170" y="2806"/>
                  </a:cubicBezTo>
                  <a:cubicBezTo>
                    <a:pt x="2160" y="2791"/>
                    <a:pt x="2134" y="2754"/>
                    <a:pt x="2128" y="2745"/>
                  </a:cubicBezTo>
                  <a:cubicBezTo>
                    <a:pt x="2094" y="2693"/>
                    <a:pt x="2113" y="2728"/>
                    <a:pt x="2095" y="2685"/>
                  </a:cubicBezTo>
                  <a:cubicBezTo>
                    <a:pt x="2031" y="2685"/>
                    <a:pt x="2034" y="2704"/>
                    <a:pt x="2059" y="2650"/>
                  </a:cubicBezTo>
                  <a:cubicBezTo>
                    <a:pt x="1951" y="2609"/>
                    <a:pt x="2003" y="2639"/>
                    <a:pt x="1968" y="2563"/>
                  </a:cubicBezTo>
                  <a:lnTo>
                    <a:pt x="1839" y="2465"/>
                  </a:lnTo>
                  <a:cubicBezTo>
                    <a:pt x="1786" y="2410"/>
                    <a:pt x="1770" y="2393"/>
                    <a:pt x="1733" y="2332"/>
                  </a:cubicBezTo>
                  <a:lnTo>
                    <a:pt x="2401" y="1694"/>
                  </a:lnTo>
                  <a:lnTo>
                    <a:pt x="2483" y="1836"/>
                  </a:lnTo>
                  <a:close/>
                  <a:moveTo>
                    <a:pt x="3442" y="90"/>
                  </a:moveTo>
                  <a:cubicBezTo>
                    <a:pt x="3410" y="150"/>
                    <a:pt x="3434" y="149"/>
                    <a:pt x="3343" y="183"/>
                  </a:cubicBezTo>
                  <a:cubicBezTo>
                    <a:pt x="3239" y="488"/>
                    <a:pt x="3272" y="750"/>
                    <a:pt x="3272" y="1100"/>
                  </a:cubicBezTo>
                  <a:cubicBezTo>
                    <a:pt x="3267" y="1285"/>
                    <a:pt x="3284" y="1149"/>
                    <a:pt x="3204" y="1207"/>
                  </a:cubicBezTo>
                  <a:cubicBezTo>
                    <a:pt x="2966" y="990"/>
                    <a:pt x="2818" y="750"/>
                    <a:pt x="2506" y="583"/>
                  </a:cubicBezTo>
                  <a:lnTo>
                    <a:pt x="2498" y="580"/>
                  </a:lnTo>
                  <a:cubicBezTo>
                    <a:pt x="2222" y="566"/>
                    <a:pt x="2181" y="583"/>
                    <a:pt x="2025" y="730"/>
                  </a:cubicBezTo>
                  <a:cubicBezTo>
                    <a:pt x="1954" y="821"/>
                    <a:pt x="1881" y="877"/>
                    <a:pt x="1798" y="963"/>
                  </a:cubicBezTo>
                  <a:cubicBezTo>
                    <a:pt x="1753" y="1011"/>
                    <a:pt x="1726" y="1048"/>
                    <a:pt x="1680" y="1091"/>
                  </a:cubicBezTo>
                  <a:cubicBezTo>
                    <a:pt x="1596" y="1170"/>
                    <a:pt x="1640" y="1139"/>
                    <a:pt x="1540" y="1185"/>
                  </a:cubicBezTo>
                  <a:lnTo>
                    <a:pt x="1524" y="1197"/>
                  </a:lnTo>
                  <a:cubicBezTo>
                    <a:pt x="1466" y="1318"/>
                    <a:pt x="1415" y="1353"/>
                    <a:pt x="1307" y="1461"/>
                  </a:cubicBezTo>
                  <a:cubicBezTo>
                    <a:pt x="1263" y="1505"/>
                    <a:pt x="1228" y="1544"/>
                    <a:pt x="1183" y="1583"/>
                  </a:cubicBezTo>
                  <a:cubicBezTo>
                    <a:pt x="1160" y="1602"/>
                    <a:pt x="1148" y="1613"/>
                    <a:pt x="1122" y="1629"/>
                  </a:cubicBezTo>
                  <a:cubicBezTo>
                    <a:pt x="1052" y="1674"/>
                    <a:pt x="1143" y="1633"/>
                    <a:pt x="1047" y="1665"/>
                  </a:cubicBezTo>
                  <a:lnTo>
                    <a:pt x="938" y="1832"/>
                  </a:lnTo>
                  <a:cubicBezTo>
                    <a:pt x="556" y="2200"/>
                    <a:pt x="751" y="2040"/>
                    <a:pt x="582" y="2265"/>
                  </a:cubicBezTo>
                  <a:cubicBezTo>
                    <a:pt x="606" y="2372"/>
                    <a:pt x="636" y="2505"/>
                    <a:pt x="645" y="2592"/>
                  </a:cubicBezTo>
                  <a:cubicBezTo>
                    <a:pt x="790" y="2684"/>
                    <a:pt x="863" y="2797"/>
                    <a:pt x="976" y="2906"/>
                  </a:cubicBezTo>
                  <a:cubicBezTo>
                    <a:pt x="1071" y="2997"/>
                    <a:pt x="1237" y="3077"/>
                    <a:pt x="1218" y="3240"/>
                  </a:cubicBezTo>
                  <a:cubicBezTo>
                    <a:pt x="242" y="3240"/>
                    <a:pt x="528" y="3180"/>
                    <a:pt x="86" y="3435"/>
                  </a:cubicBezTo>
                  <a:cubicBezTo>
                    <a:pt x="84" y="3515"/>
                    <a:pt x="110" y="3469"/>
                    <a:pt x="43" y="3584"/>
                  </a:cubicBezTo>
                  <a:cubicBezTo>
                    <a:pt x="0" y="4148"/>
                    <a:pt x="39" y="4827"/>
                    <a:pt x="36" y="5405"/>
                  </a:cubicBezTo>
                  <a:cubicBezTo>
                    <a:pt x="31" y="6351"/>
                    <a:pt x="818" y="5850"/>
                    <a:pt x="1235" y="6038"/>
                  </a:cubicBezTo>
                  <a:cubicBezTo>
                    <a:pt x="1193" y="6156"/>
                    <a:pt x="1134" y="6200"/>
                    <a:pt x="1034" y="6250"/>
                  </a:cubicBezTo>
                  <a:cubicBezTo>
                    <a:pt x="1016" y="6305"/>
                    <a:pt x="1046" y="6256"/>
                    <a:pt x="990" y="6329"/>
                  </a:cubicBezTo>
                  <a:cubicBezTo>
                    <a:pt x="969" y="6355"/>
                    <a:pt x="948" y="6374"/>
                    <a:pt x="921" y="6399"/>
                  </a:cubicBezTo>
                  <a:cubicBezTo>
                    <a:pt x="691" y="6623"/>
                    <a:pt x="630" y="6761"/>
                    <a:pt x="611" y="6780"/>
                  </a:cubicBezTo>
                  <a:cubicBezTo>
                    <a:pt x="583" y="7284"/>
                    <a:pt x="823" y="7200"/>
                    <a:pt x="841" y="7379"/>
                  </a:cubicBezTo>
                  <a:cubicBezTo>
                    <a:pt x="955" y="7455"/>
                    <a:pt x="1004" y="7478"/>
                    <a:pt x="1087" y="7626"/>
                  </a:cubicBezTo>
                  <a:cubicBezTo>
                    <a:pt x="1164" y="7634"/>
                    <a:pt x="1168" y="7654"/>
                    <a:pt x="1239" y="7722"/>
                  </a:cubicBezTo>
                  <a:cubicBezTo>
                    <a:pt x="1318" y="7798"/>
                    <a:pt x="1332" y="7784"/>
                    <a:pt x="1334" y="7872"/>
                  </a:cubicBezTo>
                  <a:cubicBezTo>
                    <a:pt x="1438" y="7944"/>
                    <a:pt x="1465" y="7944"/>
                    <a:pt x="1520" y="8035"/>
                  </a:cubicBezTo>
                  <a:lnTo>
                    <a:pt x="1872" y="8386"/>
                  </a:lnTo>
                  <a:cubicBezTo>
                    <a:pt x="1986" y="8451"/>
                    <a:pt x="1994" y="8485"/>
                    <a:pt x="2065" y="8600"/>
                  </a:cubicBezTo>
                  <a:cubicBezTo>
                    <a:pt x="2162" y="8620"/>
                    <a:pt x="2321" y="8665"/>
                    <a:pt x="2467" y="8697"/>
                  </a:cubicBezTo>
                  <a:cubicBezTo>
                    <a:pt x="2534" y="8636"/>
                    <a:pt x="2787" y="8466"/>
                    <a:pt x="2836" y="8442"/>
                  </a:cubicBezTo>
                  <a:cubicBezTo>
                    <a:pt x="2877" y="8325"/>
                    <a:pt x="3151" y="8058"/>
                    <a:pt x="3267" y="8055"/>
                  </a:cubicBezTo>
                  <a:lnTo>
                    <a:pt x="3261" y="8905"/>
                  </a:lnTo>
                  <a:cubicBezTo>
                    <a:pt x="3319" y="8971"/>
                    <a:pt x="3311" y="8998"/>
                    <a:pt x="3379" y="9074"/>
                  </a:cubicBezTo>
                  <a:cubicBezTo>
                    <a:pt x="3410" y="9108"/>
                    <a:pt x="3422" y="9114"/>
                    <a:pt x="3452" y="9143"/>
                  </a:cubicBezTo>
                  <a:lnTo>
                    <a:pt x="3510" y="9203"/>
                  </a:lnTo>
                  <a:cubicBezTo>
                    <a:pt x="3514" y="9207"/>
                    <a:pt x="3523" y="9217"/>
                    <a:pt x="3529" y="9224"/>
                  </a:cubicBezTo>
                  <a:cubicBezTo>
                    <a:pt x="4087" y="9208"/>
                    <a:pt x="4796" y="9244"/>
                    <a:pt x="5392" y="9243"/>
                  </a:cubicBezTo>
                  <a:cubicBezTo>
                    <a:pt x="6419" y="9243"/>
                    <a:pt x="5866" y="8503"/>
                    <a:pt x="6062" y="8042"/>
                  </a:cubicBezTo>
                  <a:cubicBezTo>
                    <a:pt x="6188" y="8097"/>
                    <a:pt x="6077" y="8030"/>
                    <a:pt x="6180" y="8108"/>
                  </a:cubicBezTo>
                  <a:cubicBezTo>
                    <a:pt x="6204" y="8126"/>
                    <a:pt x="6222" y="8150"/>
                    <a:pt x="6250" y="8179"/>
                  </a:cubicBezTo>
                  <a:cubicBezTo>
                    <a:pt x="6309" y="8238"/>
                    <a:pt x="6339" y="8261"/>
                    <a:pt x="6385" y="8323"/>
                  </a:cubicBezTo>
                  <a:cubicBezTo>
                    <a:pt x="6505" y="8405"/>
                    <a:pt x="6425" y="8331"/>
                    <a:pt x="6435" y="8394"/>
                  </a:cubicBezTo>
                  <a:cubicBezTo>
                    <a:pt x="6525" y="8443"/>
                    <a:pt x="6441" y="8387"/>
                    <a:pt x="6531" y="8461"/>
                  </a:cubicBezTo>
                  <a:cubicBezTo>
                    <a:pt x="6569" y="8492"/>
                    <a:pt x="6583" y="8512"/>
                    <a:pt x="6624" y="8546"/>
                  </a:cubicBezTo>
                  <a:cubicBezTo>
                    <a:pt x="6668" y="8583"/>
                    <a:pt x="6768" y="8648"/>
                    <a:pt x="6801" y="8668"/>
                  </a:cubicBezTo>
                  <a:cubicBezTo>
                    <a:pt x="7073" y="8698"/>
                    <a:pt x="7053" y="8672"/>
                    <a:pt x="7247" y="8581"/>
                  </a:cubicBezTo>
                  <a:cubicBezTo>
                    <a:pt x="7309" y="8477"/>
                    <a:pt x="7370" y="8415"/>
                    <a:pt x="7479" y="8359"/>
                  </a:cubicBezTo>
                  <a:lnTo>
                    <a:pt x="7743" y="8082"/>
                  </a:lnTo>
                  <a:cubicBezTo>
                    <a:pt x="7796" y="8000"/>
                    <a:pt x="7847" y="7949"/>
                    <a:pt x="7929" y="7897"/>
                  </a:cubicBezTo>
                  <a:lnTo>
                    <a:pt x="8203" y="7625"/>
                  </a:lnTo>
                  <a:lnTo>
                    <a:pt x="8410" y="7402"/>
                  </a:lnTo>
                  <a:cubicBezTo>
                    <a:pt x="8496" y="7294"/>
                    <a:pt x="8668" y="7184"/>
                    <a:pt x="8700" y="6980"/>
                  </a:cubicBezTo>
                  <a:cubicBezTo>
                    <a:pt x="8739" y="6727"/>
                    <a:pt x="8576" y="6607"/>
                    <a:pt x="8506" y="6475"/>
                  </a:cubicBezTo>
                  <a:cubicBezTo>
                    <a:pt x="8444" y="6449"/>
                    <a:pt x="8516" y="6496"/>
                    <a:pt x="8424" y="6425"/>
                  </a:cubicBezTo>
                  <a:cubicBezTo>
                    <a:pt x="8407" y="6412"/>
                    <a:pt x="8385" y="6392"/>
                    <a:pt x="8369" y="6376"/>
                  </a:cubicBezTo>
                  <a:cubicBezTo>
                    <a:pt x="8300" y="6307"/>
                    <a:pt x="8302" y="6315"/>
                    <a:pt x="8271" y="6242"/>
                  </a:cubicBezTo>
                  <a:cubicBezTo>
                    <a:pt x="8180" y="6193"/>
                    <a:pt x="8116" y="6144"/>
                    <a:pt x="8068" y="6038"/>
                  </a:cubicBezTo>
                  <a:cubicBezTo>
                    <a:pt x="8458" y="5855"/>
                    <a:pt x="9273" y="6335"/>
                    <a:pt x="9274" y="5440"/>
                  </a:cubicBezTo>
                  <a:cubicBezTo>
                    <a:pt x="9276" y="4859"/>
                    <a:pt x="9309" y="4156"/>
                    <a:pt x="9266" y="3589"/>
                  </a:cubicBezTo>
                  <a:lnTo>
                    <a:pt x="9218" y="3426"/>
                  </a:lnTo>
                  <a:cubicBezTo>
                    <a:pt x="9055" y="3333"/>
                    <a:pt x="8999" y="3241"/>
                    <a:pt x="8709" y="3241"/>
                  </a:cubicBezTo>
                  <a:cubicBezTo>
                    <a:pt x="8515" y="3241"/>
                    <a:pt x="8244" y="3284"/>
                    <a:pt x="8074" y="3216"/>
                  </a:cubicBezTo>
                  <a:cubicBezTo>
                    <a:pt x="8140" y="2982"/>
                    <a:pt x="8539" y="2811"/>
                    <a:pt x="8661" y="2538"/>
                  </a:cubicBezTo>
                  <a:cubicBezTo>
                    <a:pt x="8859" y="2094"/>
                    <a:pt x="8397" y="1936"/>
                    <a:pt x="8280" y="1683"/>
                  </a:cubicBezTo>
                  <a:lnTo>
                    <a:pt x="8265" y="1667"/>
                  </a:lnTo>
                  <a:cubicBezTo>
                    <a:pt x="8200" y="1667"/>
                    <a:pt x="8199" y="1687"/>
                    <a:pt x="8229" y="1634"/>
                  </a:cubicBezTo>
                  <a:cubicBezTo>
                    <a:pt x="8106" y="1576"/>
                    <a:pt x="7990" y="1452"/>
                    <a:pt x="7899" y="1345"/>
                  </a:cubicBezTo>
                  <a:cubicBezTo>
                    <a:pt x="7832" y="1266"/>
                    <a:pt x="7865" y="1317"/>
                    <a:pt x="7820" y="1225"/>
                  </a:cubicBezTo>
                  <a:cubicBezTo>
                    <a:pt x="7766" y="1257"/>
                    <a:pt x="7786" y="1256"/>
                    <a:pt x="7786" y="1190"/>
                  </a:cubicBezTo>
                  <a:lnTo>
                    <a:pt x="7770" y="1178"/>
                  </a:lnTo>
                  <a:cubicBezTo>
                    <a:pt x="7660" y="1127"/>
                    <a:pt x="7701" y="1154"/>
                    <a:pt x="7613" y="1063"/>
                  </a:cubicBezTo>
                  <a:cubicBezTo>
                    <a:pt x="7573" y="1021"/>
                    <a:pt x="7555" y="998"/>
                    <a:pt x="7512" y="955"/>
                  </a:cubicBezTo>
                  <a:cubicBezTo>
                    <a:pt x="7377" y="819"/>
                    <a:pt x="7335" y="825"/>
                    <a:pt x="7310" y="699"/>
                  </a:cubicBezTo>
                  <a:lnTo>
                    <a:pt x="7276" y="685"/>
                  </a:lnTo>
                  <a:cubicBezTo>
                    <a:pt x="7149" y="636"/>
                    <a:pt x="7050" y="560"/>
                    <a:pt x="6869" y="586"/>
                  </a:cubicBezTo>
                  <a:lnTo>
                    <a:pt x="6821" y="590"/>
                  </a:lnTo>
                  <a:cubicBezTo>
                    <a:pt x="6486" y="710"/>
                    <a:pt x="6301" y="1109"/>
                    <a:pt x="6097" y="1203"/>
                  </a:cubicBezTo>
                  <a:cubicBezTo>
                    <a:pt x="6043" y="1150"/>
                    <a:pt x="6036" y="1163"/>
                    <a:pt x="6037" y="961"/>
                  </a:cubicBezTo>
                  <a:cubicBezTo>
                    <a:pt x="6038" y="669"/>
                    <a:pt x="6074" y="479"/>
                    <a:pt x="5979" y="226"/>
                  </a:cubicBezTo>
                  <a:cubicBezTo>
                    <a:pt x="5934" y="175"/>
                    <a:pt x="5888" y="125"/>
                    <a:pt x="5865" y="86"/>
                  </a:cubicBezTo>
                  <a:cubicBezTo>
                    <a:pt x="5642" y="8"/>
                    <a:pt x="5653" y="10"/>
                    <a:pt x="5391" y="10"/>
                  </a:cubicBezTo>
                  <a:lnTo>
                    <a:pt x="4368" y="8"/>
                  </a:lnTo>
                  <a:lnTo>
                    <a:pt x="3980" y="8"/>
                  </a:lnTo>
                  <a:cubicBezTo>
                    <a:pt x="3693" y="8"/>
                    <a:pt x="3687" y="0"/>
                    <a:pt x="3442" y="9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122">
              <a:extLst>
                <a:ext uri="{FF2B5EF4-FFF2-40B4-BE49-F238E27FC236}">
                  <a16:creationId xmlns:a16="http://schemas.microsoft.com/office/drawing/2014/main" id="{8E0FC4FC-B6CD-4E84-B809-EE5998729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0600" y="3241675"/>
              <a:ext cx="536575" cy="531813"/>
            </a:xfrm>
            <a:custGeom>
              <a:avLst/>
              <a:gdLst>
                <a:gd name="T0" fmla="*/ 2441 w 9346"/>
                <a:gd name="T1" fmla="*/ 1815 h 9350"/>
                <a:gd name="T2" fmla="*/ 2807 w 9346"/>
                <a:gd name="T3" fmla="*/ 2138 h 9350"/>
                <a:gd name="T4" fmla="*/ 3811 w 9346"/>
                <a:gd name="T5" fmla="*/ 2072 h 9350"/>
                <a:gd name="T6" fmla="*/ 4233 w 9346"/>
                <a:gd name="T7" fmla="*/ 976 h 9350"/>
                <a:gd name="T8" fmla="*/ 5303 w 9346"/>
                <a:gd name="T9" fmla="*/ 1947 h 9350"/>
                <a:gd name="T10" fmla="*/ 6343 w 9346"/>
                <a:gd name="T11" fmla="*/ 2278 h 9350"/>
                <a:gd name="T12" fmla="*/ 7319 w 9346"/>
                <a:gd name="T13" fmla="*/ 2117 h 9350"/>
                <a:gd name="T14" fmla="*/ 7537 w 9346"/>
                <a:gd name="T15" fmla="*/ 2463 h 9350"/>
                <a:gd name="T16" fmla="*/ 7250 w 9346"/>
                <a:gd name="T17" fmla="*/ 2736 h 9350"/>
                <a:gd name="T18" fmla="*/ 7096 w 9346"/>
                <a:gd name="T19" fmla="*/ 2951 h 9350"/>
                <a:gd name="T20" fmla="*/ 8384 w 9346"/>
                <a:gd name="T21" fmla="*/ 4215 h 9350"/>
                <a:gd name="T22" fmla="*/ 7159 w 9346"/>
                <a:gd name="T23" fmla="*/ 5890 h 9350"/>
                <a:gd name="T24" fmla="*/ 7466 w 9346"/>
                <a:gd name="T25" fmla="*/ 6841 h 9350"/>
                <a:gd name="T26" fmla="*/ 7204 w 9346"/>
                <a:gd name="T27" fmla="*/ 7343 h 9350"/>
                <a:gd name="T28" fmla="*/ 5825 w 9346"/>
                <a:gd name="T29" fmla="*/ 7196 h 9350"/>
                <a:gd name="T30" fmla="*/ 4225 w 9346"/>
                <a:gd name="T31" fmla="*/ 8366 h 9350"/>
                <a:gd name="T32" fmla="*/ 3735 w 9346"/>
                <a:gd name="T33" fmla="*/ 7243 h 9350"/>
                <a:gd name="T34" fmla="*/ 2796 w 9346"/>
                <a:gd name="T35" fmla="*/ 7224 h 9350"/>
                <a:gd name="T36" fmla="*/ 2387 w 9346"/>
                <a:gd name="T37" fmla="*/ 7600 h 9350"/>
                <a:gd name="T38" fmla="*/ 2083 w 9346"/>
                <a:gd name="T39" fmla="*/ 6617 h 9350"/>
                <a:gd name="T40" fmla="*/ 1869 w 9346"/>
                <a:gd name="T41" fmla="*/ 5215 h 9350"/>
                <a:gd name="T42" fmla="*/ 1510 w 9346"/>
                <a:gd name="T43" fmla="*/ 5135 h 9350"/>
                <a:gd name="T44" fmla="*/ 1510 w 9346"/>
                <a:gd name="T45" fmla="*/ 4210 h 9350"/>
                <a:gd name="T46" fmla="*/ 1898 w 9346"/>
                <a:gd name="T47" fmla="*/ 4120 h 9350"/>
                <a:gd name="T48" fmla="*/ 2056 w 9346"/>
                <a:gd name="T49" fmla="*/ 2708 h 9350"/>
                <a:gd name="T50" fmla="*/ 1749 w 9346"/>
                <a:gd name="T51" fmla="*/ 2422 h 9350"/>
                <a:gd name="T52" fmla="*/ 2962 w 9346"/>
                <a:gd name="T53" fmla="*/ 994 h 9350"/>
                <a:gd name="T54" fmla="*/ 2491 w 9346"/>
                <a:gd name="T55" fmla="*/ 601 h 9350"/>
                <a:gd name="T56" fmla="*/ 1506 w 9346"/>
                <a:gd name="T57" fmla="*/ 1311 h 9350"/>
                <a:gd name="T58" fmla="*/ 997 w 9346"/>
                <a:gd name="T59" fmla="*/ 2994 h 9350"/>
                <a:gd name="T60" fmla="*/ 71 w 9346"/>
                <a:gd name="T61" fmla="*/ 4703 h 9350"/>
                <a:gd name="T62" fmla="*/ 1005 w 9346"/>
                <a:gd name="T63" fmla="*/ 6366 h 9350"/>
                <a:gd name="T64" fmla="*/ 743 w 9346"/>
                <a:gd name="T65" fmla="*/ 7268 h 9350"/>
                <a:gd name="T66" fmla="*/ 1141 w 9346"/>
                <a:gd name="T67" fmla="*/ 7646 h 9350"/>
                <a:gd name="T68" fmla="*/ 1635 w 9346"/>
                <a:gd name="T69" fmla="*/ 8141 h 9350"/>
                <a:gd name="T70" fmla="*/ 1867 w 9346"/>
                <a:gd name="T71" fmla="*/ 8367 h 9350"/>
                <a:gd name="T72" fmla="*/ 2110 w 9346"/>
                <a:gd name="T73" fmla="*/ 8616 h 9350"/>
                <a:gd name="T74" fmla="*/ 3032 w 9346"/>
                <a:gd name="T75" fmla="*/ 8322 h 9350"/>
                <a:gd name="T76" fmla="*/ 5818 w 9346"/>
                <a:gd name="T77" fmla="*/ 9244 h 9350"/>
                <a:gd name="T78" fmla="*/ 6096 w 9346"/>
                <a:gd name="T79" fmla="*/ 8086 h 9350"/>
                <a:gd name="T80" fmla="*/ 7350 w 9346"/>
                <a:gd name="T81" fmla="*/ 8532 h 9350"/>
                <a:gd name="T82" fmla="*/ 8003 w 9346"/>
                <a:gd name="T83" fmla="*/ 7879 h 9350"/>
                <a:gd name="T84" fmla="*/ 8670 w 9346"/>
                <a:gd name="T85" fmla="*/ 6693 h 9350"/>
                <a:gd name="T86" fmla="*/ 9219 w 9346"/>
                <a:gd name="T87" fmla="*/ 5904 h 9350"/>
                <a:gd name="T88" fmla="*/ 9223 w 9346"/>
                <a:gd name="T89" fmla="*/ 3456 h 9350"/>
                <a:gd name="T90" fmla="*/ 8106 w 9346"/>
                <a:gd name="T91" fmla="*/ 3221 h 9350"/>
                <a:gd name="T92" fmla="*/ 8360 w 9346"/>
                <a:gd name="T93" fmla="*/ 2995 h 9350"/>
                <a:gd name="T94" fmla="*/ 8337 w 9346"/>
                <a:gd name="T95" fmla="*/ 1774 h 9350"/>
                <a:gd name="T96" fmla="*/ 8135 w 9346"/>
                <a:gd name="T97" fmla="*/ 1579 h 9350"/>
                <a:gd name="T98" fmla="*/ 7704 w 9346"/>
                <a:gd name="T99" fmla="*/ 1133 h 9350"/>
                <a:gd name="T100" fmla="*/ 7425 w 9346"/>
                <a:gd name="T101" fmla="*/ 878 h 9350"/>
                <a:gd name="T102" fmla="*/ 6327 w 9346"/>
                <a:gd name="T103" fmla="*/ 1038 h 9350"/>
                <a:gd name="T104" fmla="*/ 5909 w 9346"/>
                <a:gd name="T105" fmla="*/ 154 h 9350"/>
                <a:gd name="T106" fmla="*/ 5833 w 9346"/>
                <a:gd name="T107" fmla="*/ 89 h 9350"/>
                <a:gd name="T108" fmla="*/ 3060 w 9346"/>
                <a:gd name="T109" fmla="*/ 1052 h 9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46" h="9350">
                  <a:moveTo>
                    <a:pt x="2170" y="2000"/>
                  </a:moveTo>
                  <a:lnTo>
                    <a:pt x="2392" y="1752"/>
                  </a:lnTo>
                  <a:cubicBezTo>
                    <a:pt x="2503" y="1812"/>
                    <a:pt x="2423" y="1755"/>
                    <a:pt x="2441" y="1815"/>
                  </a:cubicBezTo>
                  <a:cubicBezTo>
                    <a:pt x="2557" y="1874"/>
                    <a:pt x="2616" y="1924"/>
                    <a:pt x="2674" y="2041"/>
                  </a:cubicBezTo>
                  <a:cubicBezTo>
                    <a:pt x="2727" y="2062"/>
                    <a:pt x="2665" y="2022"/>
                    <a:pt x="2751" y="2088"/>
                  </a:cubicBezTo>
                  <a:cubicBezTo>
                    <a:pt x="2773" y="2105"/>
                    <a:pt x="2785" y="2116"/>
                    <a:pt x="2807" y="2138"/>
                  </a:cubicBezTo>
                  <a:cubicBezTo>
                    <a:pt x="2851" y="2179"/>
                    <a:pt x="2868" y="2190"/>
                    <a:pt x="2886" y="2229"/>
                  </a:cubicBezTo>
                  <a:cubicBezTo>
                    <a:pt x="3122" y="2291"/>
                    <a:pt x="3174" y="2306"/>
                    <a:pt x="3406" y="2214"/>
                  </a:cubicBezTo>
                  <a:cubicBezTo>
                    <a:pt x="3517" y="2154"/>
                    <a:pt x="3668" y="2071"/>
                    <a:pt x="3811" y="2072"/>
                  </a:cubicBezTo>
                  <a:cubicBezTo>
                    <a:pt x="3880" y="2004"/>
                    <a:pt x="3886" y="2016"/>
                    <a:pt x="3980" y="1978"/>
                  </a:cubicBezTo>
                  <a:cubicBezTo>
                    <a:pt x="4107" y="1885"/>
                    <a:pt x="4143" y="1883"/>
                    <a:pt x="4205" y="1690"/>
                  </a:cubicBezTo>
                  <a:lnTo>
                    <a:pt x="4233" y="976"/>
                  </a:lnTo>
                  <a:lnTo>
                    <a:pt x="5146" y="979"/>
                  </a:lnTo>
                  <a:lnTo>
                    <a:pt x="5165" y="1691"/>
                  </a:lnTo>
                  <a:cubicBezTo>
                    <a:pt x="5214" y="1830"/>
                    <a:pt x="5264" y="1873"/>
                    <a:pt x="5303" y="1947"/>
                  </a:cubicBezTo>
                  <a:lnTo>
                    <a:pt x="5356" y="1971"/>
                  </a:lnTo>
                  <a:lnTo>
                    <a:pt x="5834" y="2145"/>
                  </a:lnTo>
                  <a:cubicBezTo>
                    <a:pt x="6046" y="2253"/>
                    <a:pt x="6060" y="2290"/>
                    <a:pt x="6343" y="2278"/>
                  </a:cubicBezTo>
                  <a:cubicBezTo>
                    <a:pt x="6674" y="2129"/>
                    <a:pt x="6741" y="1887"/>
                    <a:pt x="6981" y="1749"/>
                  </a:cubicBezTo>
                  <a:lnTo>
                    <a:pt x="7200" y="2000"/>
                  </a:lnTo>
                  <a:lnTo>
                    <a:pt x="7319" y="2117"/>
                  </a:lnTo>
                  <a:cubicBezTo>
                    <a:pt x="7424" y="2168"/>
                    <a:pt x="7545" y="2287"/>
                    <a:pt x="7617" y="2418"/>
                  </a:cubicBezTo>
                  <a:cubicBezTo>
                    <a:pt x="7616" y="2418"/>
                    <a:pt x="7561" y="2453"/>
                    <a:pt x="7557" y="2455"/>
                  </a:cubicBezTo>
                  <a:cubicBezTo>
                    <a:pt x="7554" y="2457"/>
                    <a:pt x="7539" y="2469"/>
                    <a:pt x="7537" y="2463"/>
                  </a:cubicBezTo>
                  <a:cubicBezTo>
                    <a:pt x="7534" y="2457"/>
                    <a:pt x="7523" y="2467"/>
                    <a:pt x="7517" y="2469"/>
                  </a:cubicBezTo>
                  <a:cubicBezTo>
                    <a:pt x="7468" y="2563"/>
                    <a:pt x="7479" y="2544"/>
                    <a:pt x="7402" y="2622"/>
                  </a:cubicBezTo>
                  <a:cubicBezTo>
                    <a:pt x="7325" y="2698"/>
                    <a:pt x="7344" y="2687"/>
                    <a:pt x="7250" y="2736"/>
                  </a:cubicBezTo>
                  <a:cubicBezTo>
                    <a:pt x="7231" y="2791"/>
                    <a:pt x="7257" y="2736"/>
                    <a:pt x="7217" y="2795"/>
                  </a:cubicBezTo>
                  <a:cubicBezTo>
                    <a:pt x="7204" y="2814"/>
                    <a:pt x="7187" y="2834"/>
                    <a:pt x="7172" y="2853"/>
                  </a:cubicBezTo>
                  <a:cubicBezTo>
                    <a:pt x="7138" y="2895"/>
                    <a:pt x="7120" y="2923"/>
                    <a:pt x="7096" y="2951"/>
                  </a:cubicBezTo>
                  <a:cubicBezTo>
                    <a:pt x="7053" y="3189"/>
                    <a:pt x="7109" y="3277"/>
                    <a:pt x="7162" y="3468"/>
                  </a:cubicBezTo>
                  <a:cubicBezTo>
                    <a:pt x="7364" y="3565"/>
                    <a:pt x="7204" y="4093"/>
                    <a:pt x="7726" y="4206"/>
                  </a:cubicBezTo>
                  <a:lnTo>
                    <a:pt x="8384" y="4215"/>
                  </a:lnTo>
                  <a:lnTo>
                    <a:pt x="8383" y="5135"/>
                  </a:lnTo>
                  <a:lnTo>
                    <a:pt x="7731" y="5139"/>
                  </a:lnTo>
                  <a:cubicBezTo>
                    <a:pt x="7256" y="5230"/>
                    <a:pt x="7396" y="5580"/>
                    <a:pt x="7159" y="5890"/>
                  </a:cubicBezTo>
                  <a:cubicBezTo>
                    <a:pt x="7079" y="6128"/>
                    <a:pt x="7047" y="6098"/>
                    <a:pt x="7091" y="6396"/>
                  </a:cubicBezTo>
                  <a:cubicBezTo>
                    <a:pt x="7158" y="6450"/>
                    <a:pt x="7256" y="6594"/>
                    <a:pt x="7275" y="6647"/>
                  </a:cubicBezTo>
                  <a:cubicBezTo>
                    <a:pt x="7385" y="6704"/>
                    <a:pt x="7409" y="6731"/>
                    <a:pt x="7466" y="6841"/>
                  </a:cubicBezTo>
                  <a:cubicBezTo>
                    <a:pt x="7556" y="6871"/>
                    <a:pt x="7553" y="6872"/>
                    <a:pt x="7607" y="6961"/>
                  </a:cubicBezTo>
                  <a:cubicBezTo>
                    <a:pt x="7530" y="7052"/>
                    <a:pt x="7389" y="7217"/>
                    <a:pt x="7292" y="7257"/>
                  </a:cubicBezTo>
                  <a:cubicBezTo>
                    <a:pt x="7258" y="7336"/>
                    <a:pt x="7289" y="7309"/>
                    <a:pt x="7204" y="7343"/>
                  </a:cubicBezTo>
                  <a:lnTo>
                    <a:pt x="6978" y="7592"/>
                  </a:lnTo>
                  <a:cubicBezTo>
                    <a:pt x="6760" y="7488"/>
                    <a:pt x="6669" y="7232"/>
                    <a:pt x="6343" y="7066"/>
                  </a:cubicBezTo>
                  <a:cubicBezTo>
                    <a:pt x="6026" y="7049"/>
                    <a:pt x="6071" y="7100"/>
                    <a:pt x="5825" y="7196"/>
                  </a:cubicBezTo>
                  <a:cubicBezTo>
                    <a:pt x="5484" y="7354"/>
                    <a:pt x="5264" y="7306"/>
                    <a:pt x="5157" y="7681"/>
                  </a:cubicBezTo>
                  <a:lnTo>
                    <a:pt x="5144" y="8369"/>
                  </a:lnTo>
                  <a:lnTo>
                    <a:pt x="4225" y="8366"/>
                  </a:lnTo>
                  <a:lnTo>
                    <a:pt x="4192" y="7570"/>
                  </a:lnTo>
                  <a:cubicBezTo>
                    <a:pt x="4110" y="7499"/>
                    <a:pt x="4100" y="7450"/>
                    <a:pt x="3981" y="7355"/>
                  </a:cubicBezTo>
                  <a:cubicBezTo>
                    <a:pt x="3873" y="7326"/>
                    <a:pt x="3825" y="7330"/>
                    <a:pt x="3735" y="7243"/>
                  </a:cubicBezTo>
                  <a:cubicBezTo>
                    <a:pt x="3621" y="7258"/>
                    <a:pt x="3465" y="7171"/>
                    <a:pt x="3387" y="7110"/>
                  </a:cubicBezTo>
                  <a:cubicBezTo>
                    <a:pt x="3136" y="7041"/>
                    <a:pt x="3158" y="7042"/>
                    <a:pt x="2906" y="7107"/>
                  </a:cubicBezTo>
                  <a:cubicBezTo>
                    <a:pt x="2877" y="7144"/>
                    <a:pt x="2838" y="7187"/>
                    <a:pt x="2796" y="7224"/>
                  </a:cubicBezTo>
                  <a:cubicBezTo>
                    <a:pt x="2775" y="7243"/>
                    <a:pt x="2764" y="7252"/>
                    <a:pt x="2740" y="7268"/>
                  </a:cubicBezTo>
                  <a:cubicBezTo>
                    <a:pt x="2677" y="7310"/>
                    <a:pt x="2741" y="7279"/>
                    <a:pt x="2679" y="7297"/>
                  </a:cubicBezTo>
                  <a:cubicBezTo>
                    <a:pt x="2617" y="7421"/>
                    <a:pt x="2509" y="7532"/>
                    <a:pt x="2387" y="7600"/>
                  </a:cubicBezTo>
                  <a:lnTo>
                    <a:pt x="1761" y="6961"/>
                  </a:lnTo>
                  <a:cubicBezTo>
                    <a:pt x="1815" y="6865"/>
                    <a:pt x="1885" y="6802"/>
                    <a:pt x="1987" y="6749"/>
                  </a:cubicBezTo>
                  <a:lnTo>
                    <a:pt x="2083" y="6617"/>
                  </a:lnTo>
                  <a:cubicBezTo>
                    <a:pt x="2603" y="6086"/>
                    <a:pt x="2054" y="5938"/>
                    <a:pt x="2057" y="5469"/>
                  </a:cubicBezTo>
                  <a:cubicBezTo>
                    <a:pt x="1991" y="5405"/>
                    <a:pt x="1926" y="5292"/>
                    <a:pt x="1891" y="5222"/>
                  </a:cubicBezTo>
                  <a:cubicBezTo>
                    <a:pt x="1883" y="5220"/>
                    <a:pt x="1873" y="5216"/>
                    <a:pt x="1869" y="5215"/>
                  </a:cubicBezTo>
                  <a:cubicBezTo>
                    <a:pt x="1864" y="5213"/>
                    <a:pt x="1852" y="5209"/>
                    <a:pt x="1846" y="5207"/>
                  </a:cubicBezTo>
                  <a:lnTo>
                    <a:pt x="1701" y="5151"/>
                  </a:lnTo>
                  <a:cubicBezTo>
                    <a:pt x="1626" y="5131"/>
                    <a:pt x="1587" y="5135"/>
                    <a:pt x="1510" y="5135"/>
                  </a:cubicBezTo>
                  <a:lnTo>
                    <a:pt x="986" y="5126"/>
                  </a:lnTo>
                  <a:lnTo>
                    <a:pt x="991" y="4213"/>
                  </a:lnTo>
                  <a:lnTo>
                    <a:pt x="1510" y="4210"/>
                  </a:lnTo>
                  <a:cubicBezTo>
                    <a:pt x="1610" y="4210"/>
                    <a:pt x="1639" y="4214"/>
                    <a:pt x="1734" y="4184"/>
                  </a:cubicBezTo>
                  <a:cubicBezTo>
                    <a:pt x="1807" y="4161"/>
                    <a:pt x="1787" y="4161"/>
                    <a:pt x="1831" y="4144"/>
                  </a:cubicBezTo>
                  <a:cubicBezTo>
                    <a:pt x="1903" y="4115"/>
                    <a:pt x="1824" y="4137"/>
                    <a:pt x="1898" y="4120"/>
                  </a:cubicBezTo>
                  <a:cubicBezTo>
                    <a:pt x="1932" y="4052"/>
                    <a:pt x="1993" y="3932"/>
                    <a:pt x="2060" y="3872"/>
                  </a:cubicBezTo>
                  <a:cubicBezTo>
                    <a:pt x="2060" y="3582"/>
                    <a:pt x="2275" y="3422"/>
                    <a:pt x="2298" y="3185"/>
                  </a:cubicBezTo>
                  <a:cubicBezTo>
                    <a:pt x="2325" y="2903"/>
                    <a:pt x="2172" y="2835"/>
                    <a:pt x="2056" y="2708"/>
                  </a:cubicBezTo>
                  <a:lnTo>
                    <a:pt x="1984" y="2595"/>
                  </a:lnTo>
                  <a:cubicBezTo>
                    <a:pt x="1890" y="2546"/>
                    <a:pt x="1926" y="2565"/>
                    <a:pt x="1844" y="2499"/>
                  </a:cubicBezTo>
                  <a:cubicBezTo>
                    <a:pt x="1799" y="2463"/>
                    <a:pt x="1796" y="2454"/>
                    <a:pt x="1749" y="2422"/>
                  </a:cubicBezTo>
                  <a:cubicBezTo>
                    <a:pt x="1832" y="2267"/>
                    <a:pt x="2036" y="2074"/>
                    <a:pt x="2170" y="2000"/>
                  </a:cubicBezTo>
                  <a:close/>
                  <a:moveTo>
                    <a:pt x="3060" y="1052"/>
                  </a:moveTo>
                  <a:cubicBezTo>
                    <a:pt x="2995" y="1032"/>
                    <a:pt x="3057" y="1089"/>
                    <a:pt x="2962" y="994"/>
                  </a:cubicBezTo>
                  <a:cubicBezTo>
                    <a:pt x="2883" y="915"/>
                    <a:pt x="2922" y="952"/>
                    <a:pt x="2904" y="895"/>
                  </a:cubicBezTo>
                  <a:cubicBezTo>
                    <a:pt x="2746" y="821"/>
                    <a:pt x="2807" y="823"/>
                    <a:pt x="2696" y="730"/>
                  </a:cubicBezTo>
                  <a:lnTo>
                    <a:pt x="2491" y="601"/>
                  </a:lnTo>
                  <a:cubicBezTo>
                    <a:pt x="2375" y="629"/>
                    <a:pt x="2279" y="618"/>
                    <a:pt x="2176" y="676"/>
                  </a:cubicBezTo>
                  <a:cubicBezTo>
                    <a:pt x="2065" y="738"/>
                    <a:pt x="2094" y="774"/>
                    <a:pt x="1985" y="823"/>
                  </a:cubicBezTo>
                  <a:lnTo>
                    <a:pt x="1506" y="1311"/>
                  </a:lnTo>
                  <a:cubicBezTo>
                    <a:pt x="1366" y="1431"/>
                    <a:pt x="1096" y="1846"/>
                    <a:pt x="711" y="2076"/>
                  </a:cubicBezTo>
                  <a:cubicBezTo>
                    <a:pt x="690" y="2186"/>
                    <a:pt x="645" y="2312"/>
                    <a:pt x="615" y="2493"/>
                  </a:cubicBezTo>
                  <a:lnTo>
                    <a:pt x="997" y="2994"/>
                  </a:lnTo>
                  <a:cubicBezTo>
                    <a:pt x="1109" y="3028"/>
                    <a:pt x="1254" y="3156"/>
                    <a:pt x="1258" y="3283"/>
                  </a:cubicBezTo>
                  <a:cubicBezTo>
                    <a:pt x="825" y="3313"/>
                    <a:pt x="362" y="3182"/>
                    <a:pt x="154" y="3488"/>
                  </a:cubicBezTo>
                  <a:cubicBezTo>
                    <a:pt x="11" y="3697"/>
                    <a:pt x="71" y="4406"/>
                    <a:pt x="71" y="4703"/>
                  </a:cubicBezTo>
                  <a:cubicBezTo>
                    <a:pt x="71" y="5025"/>
                    <a:pt x="0" y="5679"/>
                    <a:pt x="179" y="5893"/>
                  </a:cubicBezTo>
                  <a:cubicBezTo>
                    <a:pt x="446" y="6212"/>
                    <a:pt x="927" y="5959"/>
                    <a:pt x="1262" y="6079"/>
                  </a:cubicBezTo>
                  <a:cubicBezTo>
                    <a:pt x="1237" y="6215"/>
                    <a:pt x="1114" y="6305"/>
                    <a:pt x="1005" y="6366"/>
                  </a:cubicBezTo>
                  <a:lnTo>
                    <a:pt x="984" y="6380"/>
                  </a:lnTo>
                  <a:lnTo>
                    <a:pt x="620" y="6829"/>
                  </a:lnTo>
                  <a:cubicBezTo>
                    <a:pt x="663" y="7056"/>
                    <a:pt x="648" y="7085"/>
                    <a:pt x="743" y="7268"/>
                  </a:cubicBezTo>
                  <a:cubicBezTo>
                    <a:pt x="857" y="7342"/>
                    <a:pt x="963" y="7447"/>
                    <a:pt x="1024" y="7575"/>
                  </a:cubicBezTo>
                  <a:cubicBezTo>
                    <a:pt x="1086" y="7591"/>
                    <a:pt x="1020" y="7560"/>
                    <a:pt x="1085" y="7602"/>
                  </a:cubicBezTo>
                  <a:cubicBezTo>
                    <a:pt x="1108" y="7617"/>
                    <a:pt x="1121" y="7626"/>
                    <a:pt x="1141" y="7646"/>
                  </a:cubicBezTo>
                  <a:cubicBezTo>
                    <a:pt x="1194" y="7695"/>
                    <a:pt x="1203" y="7712"/>
                    <a:pt x="1235" y="7762"/>
                  </a:cubicBezTo>
                  <a:cubicBezTo>
                    <a:pt x="1343" y="7837"/>
                    <a:pt x="1457" y="7940"/>
                    <a:pt x="1521" y="8058"/>
                  </a:cubicBezTo>
                  <a:cubicBezTo>
                    <a:pt x="1586" y="8087"/>
                    <a:pt x="1567" y="8069"/>
                    <a:pt x="1635" y="8141"/>
                  </a:cubicBezTo>
                  <a:cubicBezTo>
                    <a:pt x="1654" y="8160"/>
                    <a:pt x="1666" y="8176"/>
                    <a:pt x="1679" y="8198"/>
                  </a:cubicBezTo>
                  <a:cubicBezTo>
                    <a:pt x="1719" y="8261"/>
                    <a:pt x="1691" y="8200"/>
                    <a:pt x="1708" y="8258"/>
                  </a:cubicBezTo>
                  <a:cubicBezTo>
                    <a:pt x="1799" y="8301"/>
                    <a:pt x="1793" y="8295"/>
                    <a:pt x="1867" y="8367"/>
                  </a:cubicBezTo>
                  <a:cubicBezTo>
                    <a:pt x="1947" y="8445"/>
                    <a:pt x="1934" y="8430"/>
                    <a:pt x="1978" y="8527"/>
                  </a:cubicBezTo>
                  <a:cubicBezTo>
                    <a:pt x="2034" y="8544"/>
                    <a:pt x="1974" y="8515"/>
                    <a:pt x="2036" y="8556"/>
                  </a:cubicBezTo>
                  <a:cubicBezTo>
                    <a:pt x="2084" y="8589"/>
                    <a:pt x="2070" y="8586"/>
                    <a:pt x="2110" y="8616"/>
                  </a:cubicBezTo>
                  <a:cubicBezTo>
                    <a:pt x="2213" y="8692"/>
                    <a:pt x="2196" y="8677"/>
                    <a:pt x="2321" y="8702"/>
                  </a:cubicBezTo>
                  <a:cubicBezTo>
                    <a:pt x="2649" y="8766"/>
                    <a:pt x="2733" y="8536"/>
                    <a:pt x="2908" y="8447"/>
                  </a:cubicBezTo>
                  <a:cubicBezTo>
                    <a:pt x="2943" y="8360"/>
                    <a:pt x="2947" y="8356"/>
                    <a:pt x="3032" y="8322"/>
                  </a:cubicBezTo>
                  <a:cubicBezTo>
                    <a:pt x="3086" y="8221"/>
                    <a:pt x="3155" y="8133"/>
                    <a:pt x="3274" y="8086"/>
                  </a:cubicBezTo>
                  <a:cubicBezTo>
                    <a:pt x="3473" y="8547"/>
                    <a:pt x="2937" y="9306"/>
                    <a:pt x="3944" y="9292"/>
                  </a:cubicBezTo>
                  <a:cubicBezTo>
                    <a:pt x="4334" y="9286"/>
                    <a:pt x="5543" y="9350"/>
                    <a:pt x="5818" y="9244"/>
                  </a:cubicBezTo>
                  <a:cubicBezTo>
                    <a:pt x="5853" y="9206"/>
                    <a:pt x="5817" y="9225"/>
                    <a:pt x="5883" y="9234"/>
                  </a:cubicBezTo>
                  <a:cubicBezTo>
                    <a:pt x="5982" y="9073"/>
                    <a:pt x="6069" y="9017"/>
                    <a:pt x="6069" y="8726"/>
                  </a:cubicBezTo>
                  <a:cubicBezTo>
                    <a:pt x="6069" y="8531"/>
                    <a:pt x="6025" y="8250"/>
                    <a:pt x="6096" y="8086"/>
                  </a:cubicBezTo>
                  <a:cubicBezTo>
                    <a:pt x="6199" y="8126"/>
                    <a:pt x="6245" y="8168"/>
                    <a:pt x="6288" y="8270"/>
                  </a:cubicBezTo>
                  <a:cubicBezTo>
                    <a:pt x="6507" y="8387"/>
                    <a:pt x="6635" y="8723"/>
                    <a:pt x="6978" y="8719"/>
                  </a:cubicBezTo>
                  <a:cubicBezTo>
                    <a:pt x="7168" y="8717"/>
                    <a:pt x="7262" y="8623"/>
                    <a:pt x="7350" y="8532"/>
                  </a:cubicBezTo>
                  <a:cubicBezTo>
                    <a:pt x="7457" y="8421"/>
                    <a:pt x="7523" y="8323"/>
                    <a:pt x="7663" y="8258"/>
                  </a:cubicBezTo>
                  <a:cubicBezTo>
                    <a:pt x="7670" y="8200"/>
                    <a:pt x="7653" y="8217"/>
                    <a:pt x="7711" y="8210"/>
                  </a:cubicBezTo>
                  <a:cubicBezTo>
                    <a:pt x="7778" y="8064"/>
                    <a:pt x="7890" y="7991"/>
                    <a:pt x="8003" y="7879"/>
                  </a:cubicBezTo>
                  <a:cubicBezTo>
                    <a:pt x="8112" y="7771"/>
                    <a:pt x="8190" y="7686"/>
                    <a:pt x="8302" y="7579"/>
                  </a:cubicBezTo>
                  <a:cubicBezTo>
                    <a:pt x="8470" y="7417"/>
                    <a:pt x="8766" y="7215"/>
                    <a:pt x="8730" y="6859"/>
                  </a:cubicBezTo>
                  <a:lnTo>
                    <a:pt x="8670" y="6693"/>
                  </a:lnTo>
                  <a:cubicBezTo>
                    <a:pt x="8563" y="6605"/>
                    <a:pt x="8483" y="6511"/>
                    <a:pt x="8378" y="6409"/>
                  </a:cubicBezTo>
                  <a:cubicBezTo>
                    <a:pt x="8276" y="6310"/>
                    <a:pt x="8137" y="6228"/>
                    <a:pt x="8109" y="6079"/>
                  </a:cubicBezTo>
                  <a:cubicBezTo>
                    <a:pt x="8482" y="5947"/>
                    <a:pt x="8582" y="6221"/>
                    <a:pt x="9219" y="5904"/>
                  </a:cubicBezTo>
                  <a:lnTo>
                    <a:pt x="9228" y="5884"/>
                  </a:lnTo>
                  <a:cubicBezTo>
                    <a:pt x="9344" y="5520"/>
                    <a:pt x="9303" y="5083"/>
                    <a:pt x="9303" y="4668"/>
                  </a:cubicBezTo>
                  <a:cubicBezTo>
                    <a:pt x="9303" y="4243"/>
                    <a:pt x="9346" y="3828"/>
                    <a:pt x="9223" y="3456"/>
                  </a:cubicBezTo>
                  <a:cubicBezTo>
                    <a:pt x="9189" y="3447"/>
                    <a:pt x="9197" y="3536"/>
                    <a:pt x="9183" y="3402"/>
                  </a:cubicBezTo>
                  <a:cubicBezTo>
                    <a:pt x="8676" y="3188"/>
                    <a:pt x="8518" y="3335"/>
                    <a:pt x="8247" y="3290"/>
                  </a:cubicBezTo>
                  <a:cubicBezTo>
                    <a:pt x="8080" y="3262"/>
                    <a:pt x="8184" y="3325"/>
                    <a:pt x="8106" y="3221"/>
                  </a:cubicBezTo>
                  <a:cubicBezTo>
                    <a:pt x="8149" y="3173"/>
                    <a:pt x="8181" y="3141"/>
                    <a:pt x="8226" y="3094"/>
                  </a:cubicBezTo>
                  <a:cubicBezTo>
                    <a:pt x="8256" y="3064"/>
                    <a:pt x="8264" y="3053"/>
                    <a:pt x="8299" y="3027"/>
                  </a:cubicBezTo>
                  <a:cubicBezTo>
                    <a:pt x="8350" y="2988"/>
                    <a:pt x="8312" y="3013"/>
                    <a:pt x="8360" y="2995"/>
                  </a:cubicBezTo>
                  <a:lnTo>
                    <a:pt x="8686" y="2649"/>
                  </a:lnTo>
                  <a:lnTo>
                    <a:pt x="8735" y="2493"/>
                  </a:lnTo>
                  <a:cubicBezTo>
                    <a:pt x="8757" y="1980"/>
                    <a:pt x="8483" y="2052"/>
                    <a:pt x="8337" y="1774"/>
                  </a:cubicBezTo>
                  <a:cubicBezTo>
                    <a:pt x="8297" y="1752"/>
                    <a:pt x="8333" y="1775"/>
                    <a:pt x="8285" y="1735"/>
                  </a:cubicBezTo>
                  <a:cubicBezTo>
                    <a:pt x="8284" y="1734"/>
                    <a:pt x="8231" y="1689"/>
                    <a:pt x="8230" y="1688"/>
                  </a:cubicBezTo>
                  <a:cubicBezTo>
                    <a:pt x="8142" y="1606"/>
                    <a:pt x="8191" y="1681"/>
                    <a:pt x="8135" y="1579"/>
                  </a:cubicBezTo>
                  <a:cubicBezTo>
                    <a:pt x="8004" y="1502"/>
                    <a:pt x="8024" y="1482"/>
                    <a:pt x="7920" y="1363"/>
                  </a:cubicBezTo>
                  <a:cubicBezTo>
                    <a:pt x="7871" y="1308"/>
                    <a:pt x="7854" y="1303"/>
                    <a:pt x="7809" y="1263"/>
                  </a:cubicBezTo>
                  <a:cubicBezTo>
                    <a:pt x="7709" y="1174"/>
                    <a:pt x="7765" y="1259"/>
                    <a:pt x="7704" y="1133"/>
                  </a:cubicBezTo>
                  <a:cubicBezTo>
                    <a:pt x="7659" y="1117"/>
                    <a:pt x="7693" y="1141"/>
                    <a:pt x="7628" y="1089"/>
                  </a:cubicBezTo>
                  <a:cubicBezTo>
                    <a:pt x="7594" y="1062"/>
                    <a:pt x="7587" y="1050"/>
                    <a:pt x="7558" y="1020"/>
                  </a:cubicBezTo>
                  <a:cubicBezTo>
                    <a:pt x="7492" y="952"/>
                    <a:pt x="7462" y="927"/>
                    <a:pt x="7425" y="878"/>
                  </a:cubicBezTo>
                  <a:cubicBezTo>
                    <a:pt x="7271" y="768"/>
                    <a:pt x="7149" y="552"/>
                    <a:pt x="6811" y="653"/>
                  </a:cubicBezTo>
                  <a:cubicBezTo>
                    <a:pt x="6694" y="687"/>
                    <a:pt x="6639" y="761"/>
                    <a:pt x="6568" y="834"/>
                  </a:cubicBezTo>
                  <a:cubicBezTo>
                    <a:pt x="6477" y="926"/>
                    <a:pt x="6441" y="982"/>
                    <a:pt x="6327" y="1038"/>
                  </a:cubicBezTo>
                  <a:cubicBezTo>
                    <a:pt x="6309" y="1097"/>
                    <a:pt x="6345" y="1035"/>
                    <a:pt x="6283" y="1117"/>
                  </a:cubicBezTo>
                  <a:cubicBezTo>
                    <a:pt x="6160" y="1279"/>
                    <a:pt x="6109" y="1310"/>
                    <a:pt x="6077" y="1167"/>
                  </a:cubicBezTo>
                  <a:cubicBezTo>
                    <a:pt x="5986" y="770"/>
                    <a:pt x="6225" y="579"/>
                    <a:pt x="5909" y="154"/>
                  </a:cubicBezTo>
                  <a:cubicBezTo>
                    <a:pt x="5905" y="148"/>
                    <a:pt x="5895" y="143"/>
                    <a:pt x="5892" y="129"/>
                  </a:cubicBezTo>
                  <a:cubicBezTo>
                    <a:pt x="5889" y="115"/>
                    <a:pt x="5880" y="113"/>
                    <a:pt x="5875" y="104"/>
                  </a:cubicBezTo>
                  <a:lnTo>
                    <a:pt x="5833" y="89"/>
                  </a:lnTo>
                  <a:cubicBezTo>
                    <a:pt x="5352" y="0"/>
                    <a:pt x="4518" y="61"/>
                    <a:pt x="3979" y="54"/>
                  </a:cubicBezTo>
                  <a:cubicBezTo>
                    <a:pt x="3147" y="42"/>
                    <a:pt x="3301" y="498"/>
                    <a:pt x="3301" y="1239"/>
                  </a:cubicBezTo>
                  <a:cubicBezTo>
                    <a:pt x="3159" y="1247"/>
                    <a:pt x="3110" y="1152"/>
                    <a:pt x="3060" y="105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123">
              <a:extLst>
                <a:ext uri="{FF2B5EF4-FFF2-40B4-BE49-F238E27FC236}">
                  <a16:creationId xmlns:a16="http://schemas.microsoft.com/office/drawing/2014/main" id="{9D78ED91-4BCF-4B0D-A93A-210696E95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4000" y="3481388"/>
              <a:ext cx="531812" cy="527050"/>
            </a:xfrm>
            <a:custGeom>
              <a:avLst/>
              <a:gdLst>
                <a:gd name="T0" fmla="*/ 2236 w 9282"/>
                <a:gd name="T1" fmla="*/ 1804 h 9260"/>
                <a:gd name="T2" fmla="*/ 2667 w 9282"/>
                <a:gd name="T3" fmla="*/ 1999 h 9260"/>
                <a:gd name="T4" fmla="*/ 3249 w 9282"/>
                <a:gd name="T5" fmla="*/ 2208 h 9260"/>
                <a:gd name="T6" fmla="*/ 5092 w 9282"/>
                <a:gd name="T7" fmla="*/ 922 h 9260"/>
                <a:gd name="T8" fmla="*/ 5448 w 9282"/>
                <a:gd name="T9" fmla="*/ 1970 h 9260"/>
                <a:gd name="T10" fmla="*/ 6884 w 9282"/>
                <a:gd name="T11" fmla="*/ 1686 h 9260"/>
                <a:gd name="T12" fmla="*/ 7279 w 9282"/>
                <a:gd name="T13" fmla="*/ 2045 h 9260"/>
                <a:gd name="T14" fmla="*/ 7410 w 9282"/>
                <a:gd name="T15" fmla="*/ 2491 h 9260"/>
                <a:gd name="T16" fmla="*/ 7042 w 9282"/>
                <a:gd name="T17" fmla="*/ 2891 h 9260"/>
                <a:gd name="T18" fmla="*/ 7465 w 9282"/>
                <a:gd name="T19" fmla="*/ 4103 h 9260"/>
                <a:gd name="T20" fmla="*/ 8322 w 9282"/>
                <a:gd name="T21" fmla="*/ 5085 h 9260"/>
                <a:gd name="T22" fmla="*/ 7118 w 9282"/>
                <a:gd name="T23" fmla="*/ 5769 h 9260"/>
                <a:gd name="T24" fmla="*/ 7058 w 9282"/>
                <a:gd name="T25" fmla="*/ 6357 h 9260"/>
                <a:gd name="T26" fmla="*/ 7386 w 9282"/>
                <a:gd name="T27" fmla="*/ 7054 h 9260"/>
                <a:gd name="T28" fmla="*/ 6948 w 9282"/>
                <a:gd name="T29" fmla="*/ 7553 h 9260"/>
                <a:gd name="T30" fmla="*/ 5271 w 9282"/>
                <a:gd name="T31" fmla="*/ 7320 h 9260"/>
                <a:gd name="T32" fmla="*/ 5088 w 9282"/>
                <a:gd name="T33" fmla="*/ 8314 h 9260"/>
                <a:gd name="T34" fmla="*/ 3773 w 9282"/>
                <a:gd name="T35" fmla="*/ 7233 h 9260"/>
                <a:gd name="T36" fmla="*/ 2745 w 9282"/>
                <a:gd name="T37" fmla="*/ 7122 h 9260"/>
                <a:gd name="T38" fmla="*/ 2021 w 9282"/>
                <a:gd name="T39" fmla="*/ 7233 h 9260"/>
                <a:gd name="T40" fmla="*/ 2215 w 9282"/>
                <a:gd name="T41" fmla="*/ 6327 h 9260"/>
                <a:gd name="T42" fmla="*/ 932 w 9282"/>
                <a:gd name="T43" fmla="*/ 5072 h 9260"/>
                <a:gd name="T44" fmla="*/ 1794 w 9282"/>
                <a:gd name="T45" fmla="*/ 4095 h 9260"/>
                <a:gd name="T46" fmla="*/ 2176 w 9282"/>
                <a:gd name="T47" fmla="*/ 2843 h 9260"/>
                <a:gd name="T48" fmla="*/ 3283 w 9282"/>
                <a:gd name="T49" fmla="*/ 219 h 9260"/>
                <a:gd name="T50" fmla="*/ 2948 w 9282"/>
                <a:gd name="T51" fmla="*/ 977 h 9260"/>
                <a:gd name="T52" fmla="*/ 2447 w 9282"/>
                <a:gd name="T53" fmla="*/ 570 h 9260"/>
                <a:gd name="T54" fmla="*/ 1479 w 9282"/>
                <a:gd name="T55" fmla="*/ 1204 h 9260"/>
                <a:gd name="T56" fmla="*/ 946 w 9282"/>
                <a:gd name="T57" fmla="*/ 1778 h 9260"/>
                <a:gd name="T58" fmla="*/ 596 w 9282"/>
                <a:gd name="T59" fmla="*/ 2543 h 9260"/>
                <a:gd name="T60" fmla="*/ 811 w 9282"/>
                <a:gd name="T61" fmla="*/ 2763 h 9260"/>
                <a:gd name="T62" fmla="*/ 0 w 9282"/>
                <a:gd name="T63" fmla="*/ 3557 h 9260"/>
                <a:gd name="T64" fmla="*/ 838 w 9282"/>
                <a:gd name="T65" fmla="*/ 6408 h 9260"/>
                <a:gd name="T66" fmla="*/ 1436 w 9282"/>
                <a:gd name="T67" fmla="*/ 7958 h 9260"/>
                <a:gd name="T68" fmla="*/ 2598 w 9282"/>
                <a:gd name="T69" fmla="*/ 8581 h 9260"/>
                <a:gd name="T70" fmla="*/ 2828 w 9282"/>
                <a:gd name="T71" fmla="*/ 8411 h 9260"/>
                <a:gd name="T72" fmla="*/ 3302 w 9282"/>
                <a:gd name="T73" fmla="*/ 9016 h 9260"/>
                <a:gd name="T74" fmla="*/ 6018 w 9282"/>
                <a:gd name="T75" fmla="*/ 8047 h 9260"/>
                <a:gd name="T76" fmla="*/ 7033 w 9282"/>
                <a:gd name="T77" fmla="*/ 8689 h 9260"/>
                <a:gd name="T78" fmla="*/ 7526 w 9282"/>
                <a:gd name="T79" fmla="*/ 8288 h 9260"/>
                <a:gd name="T80" fmla="*/ 8533 w 9282"/>
                <a:gd name="T81" fmla="*/ 7252 h 9260"/>
                <a:gd name="T82" fmla="*/ 8600 w 9282"/>
                <a:gd name="T83" fmla="*/ 6599 h 9260"/>
                <a:gd name="T84" fmla="*/ 8048 w 9282"/>
                <a:gd name="T85" fmla="*/ 6066 h 9260"/>
                <a:gd name="T86" fmla="*/ 9241 w 9282"/>
                <a:gd name="T87" fmla="*/ 3579 h 9260"/>
                <a:gd name="T88" fmla="*/ 8324 w 9282"/>
                <a:gd name="T89" fmla="*/ 2877 h 9260"/>
                <a:gd name="T90" fmla="*/ 8605 w 9282"/>
                <a:gd name="T91" fmla="*/ 2603 h 9260"/>
                <a:gd name="T92" fmla="*/ 8563 w 9282"/>
                <a:gd name="T93" fmla="*/ 1985 h 9260"/>
                <a:gd name="T94" fmla="*/ 8144 w 9282"/>
                <a:gd name="T95" fmla="*/ 1603 h 9260"/>
                <a:gd name="T96" fmla="*/ 7762 w 9282"/>
                <a:gd name="T97" fmla="*/ 1185 h 9260"/>
                <a:gd name="T98" fmla="*/ 7262 w 9282"/>
                <a:gd name="T99" fmla="*/ 719 h 9260"/>
                <a:gd name="T100" fmla="*/ 6695 w 9282"/>
                <a:gd name="T101" fmla="*/ 604 h 9260"/>
                <a:gd name="T102" fmla="*/ 6010 w 9282"/>
                <a:gd name="T103" fmla="*/ 1199 h 9260"/>
                <a:gd name="T104" fmla="*/ 5163 w 9282"/>
                <a:gd name="T105" fmla="*/ 0 h 9260"/>
                <a:gd name="T106" fmla="*/ 3762 w 9282"/>
                <a:gd name="T107" fmla="*/ 1 h 9260"/>
                <a:gd name="T108" fmla="*/ 3283 w 9282"/>
                <a:gd name="T109" fmla="*/ 219 h 9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82" h="9260">
                  <a:moveTo>
                    <a:pt x="1939" y="2119"/>
                  </a:moveTo>
                  <a:cubicBezTo>
                    <a:pt x="1976" y="2031"/>
                    <a:pt x="2102" y="1916"/>
                    <a:pt x="2179" y="1847"/>
                  </a:cubicBezTo>
                  <a:cubicBezTo>
                    <a:pt x="2212" y="1818"/>
                    <a:pt x="2208" y="1823"/>
                    <a:pt x="2236" y="1804"/>
                  </a:cubicBezTo>
                  <a:lnTo>
                    <a:pt x="2277" y="1783"/>
                  </a:lnTo>
                  <a:cubicBezTo>
                    <a:pt x="2317" y="1704"/>
                    <a:pt x="2231" y="1765"/>
                    <a:pt x="2341" y="1697"/>
                  </a:cubicBezTo>
                  <a:lnTo>
                    <a:pt x="2667" y="1999"/>
                  </a:lnTo>
                  <a:cubicBezTo>
                    <a:pt x="2747" y="2081"/>
                    <a:pt x="2714" y="2034"/>
                    <a:pt x="2763" y="2134"/>
                  </a:cubicBezTo>
                  <a:lnTo>
                    <a:pt x="2789" y="2144"/>
                  </a:lnTo>
                  <a:cubicBezTo>
                    <a:pt x="2934" y="2192"/>
                    <a:pt x="3052" y="2252"/>
                    <a:pt x="3249" y="2208"/>
                  </a:cubicBezTo>
                  <a:cubicBezTo>
                    <a:pt x="3620" y="2043"/>
                    <a:pt x="4014" y="1971"/>
                    <a:pt x="4153" y="1640"/>
                  </a:cubicBezTo>
                  <a:lnTo>
                    <a:pt x="4176" y="922"/>
                  </a:lnTo>
                  <a:lnTo>
                    <a:pt x="5092" y="922"/>
                  </a:lnTo>
                  <a:lnTo>
                    <a:pt x="5094" y="1608"/>
                  </a:lnTo>
                  <a:cubicBezTo>
                    <a:pt x="5132" y="1716"/>
                    <a:pt x="5164" y="1743"/>
                    <a:pt x="5181" y="1836"/>
                  </a:cubicBezTo>
                  <a:cubicBezTo>
                    <a:pt x="5285" y="1885"/>
                    <a:pt x="5313" y="1922"/>
                    <a:pt x="5448" y="1970"/>
                  </a:cubicBezTo>
                  <a:cubicBezTo>
                    <a:pt x="5542" y="2002"/>
                    <a:pt x="5617" y="2020"/>
                    <a:pt x="5709" y="2060"/>
                  </a:cubicBezTo>
                  <a:cubicBezTo>
                    <a:pt x="5937" y="2160"/>
                    <a:pt x="5997" y="2244"/>
                    <a:pt x="6292" y="2226"/>
                  </a:cubicBezTo>
                  <a:cubicBezTo>
                    <a:pt x="6501" y="2121"/>
                    <a:pt x="6777" y="1836"/>
                    <a:pt x="6884" y="1686"/>
                  </a:cubicBezTo>
                  <a:cubicBezTo>
                    <a:pt x="6974" y="1736"/>
                    <a:pt x="6962" y="1737"/>
                    <a:pt x="7031" y="1802"/>
                  </a:cubicBezTo>
                  <a:lnTo>
                    <a:pt x="7138" y="1922"/>
                  </a:lnTo>
                  <a:cubicBezTo>
                    <a:pt x="7254" y="1981"/>
                    <a:pt x="7185" y="1928"/>
                    <a:pt x="7279" y="2045"/>
                  </a:cubicBezTo>
                  <a:cubicBezTo>
                    <a:pt x="7336" y="2115"/>
                    <a:pt x="7329" y="2103"/>
                    <a:pt x="7370" y="2175"/>
                  </a:cubicBezTo>
                  <a:lnTo>
                    <a:pt x="7549" y="2326"/>
                  </a:lnTo>
                  <a:cubicBezTo>
                    <a:pt x="7506" y="2399"/>
                    <a:pt x="7474" y="2425"/>
                    <a:pt x="7410" y="2491"/>
                  </a:cubicBezTo>
                  <a:lnTo>
                    <a:pt x="7241" y="2625"/>
                  </a:lnTo>
                  <a:cubicBezTo>
                    <a:pt x="7177" y="2748"/>
                    <a:pt x="7243" y="2682"/>
                    <a:pt x="7119" y="2746"/>
                  </a:cubicBezTo>
                  <a:cubicBezTo>
                    <a:pt x="7106" y="2794"/>
                    <a:pt x="7092" y="2852"/>
                    <a:pt x="7042" y="2891"/>
                  </a:cubicBezTo>
                  <a:cubicBezTo>
                    <a:pt x="6989" y="3283"/>
                    <a:pt x="7075" y="3254"/>
                    <a:pt x="7189" y="3549"/>
                  </a:cubicBezTo>
                  <a:cubicBezTo>
                    <a:pt x="7253" y="3714"/>
                    <a:pt x="7260" y="3816"/>
                    <a:pt x="7365" y="3969"/>
                  </a:cubicBezTo>
                  <a:lnTo>
                    <a:pt x="7465" y="4103"/>
                  </a:lnTo>
                  <a:cubicBezTo>
                    <a:pt x="7560" y="4108"/>
                    <a:pt x="7451" y="4059"/>
                    <a:pt x="7594" y="4140"/>
                  </a:cubicBezTo>
                  <a:lnTo>
                    <a:pt x="8327" y="4149"/>
                  </a:lnTo>
                  <a:lnTo>
                    <a:pt x="8322" y="5085"/>
                  </a:lnTo>
                  <a:lnTo>
                    <a:pt x="7633" y="5086"/>
                  </a:lnTo>
                  <a:cubicBezTo>
                    <a:pt x="7170" y="5289"/>
                    <a:pt x="7395" y="5390"/>
                    <a:pt x="7215" y="5572"/>
                  </a:cubicBezTo>
                  <a:cubicBezTo>
                    <a:pt x="7183" y="5699"/>
                    <a:pt x="7204" y="5697"/>
                    <a:pt x="7118" y="5769"/>
                  </a:cubicBezTo>
                  <a:cubicBezTo>
                    <a:pt x="7109" y="5875"/>
                    <a:pt x="7099" y="5907"/>
                    <a:pt x="7038" y="5973"/>
                  </a:cubicBezTo>
                  <a:cubicBezTo>
                    <a:pt x="7022" y="6086"/>
                    <a:pt x="7009" y="6127"/>
                    <a:pt x="7026" y="6242"/>
                  </a:cubicBezTo>
                  <a:cubicBezTo>
                    <a:pt x="7038" y="6321"/>
                    <a:pt x="7045" y="6310"/>
                    <a:pt x="7058" y="6357"/>
                  </a:cubicBezTo>
                  <a:cubicBezTo>
                    <a:pt x="7083" y="6444"/>
                    <a:pt x="7077" y="6371"/>
                    <a:pt x="7087" y="6470"/>
                  </a:cubicBezTo>
                  <a:cubicBezTo>
                    <a:pt x="7208" y="6509"/>
                    <a:pt x="7487" y="6801"/>
                    <a:pt x="7551" y="6912"/>
                  </a:cubicBezTo>
                  <a:lnTo>
                    <a:pt x="7386" y="7054"/>
                  </a:lnTo>
                  <a:cubicBezTo>
                    <a:pt x="7380" y="7123"/>
                    <a:pt x="7388" y="7106"/>
                    <a:pt x="7326" y="7170"/>
                  </a:cubicBezTo>
                  <a:cubicBezTo>
                    <a:pt x="7260" y="7236"/>
                    <a:pt x="7284" y="7225"/>
                    <a:pt x="7209" y="7230"/>
                  </a:cubicBezTo>
                  <a:cubicBezTo>
                    <a:pt x="7112" y="7378"/>
                    <a:pt x="7017" y="7406"/>
                    <a:pt x="6948" y="7553"/>
                  </a:cubicBezTo>
                  <a:cubicBezTo>
                    <a:pt x="6763" y="7479"/>
                    <a:pt x="6606" y="7240"/>
                    <a:pt x="6448" y="7110"/>
                  </a:cubicBezTo>
                  <a:cubicBezTo>
                    <a:pt x="6170" y="6881"/>
                    <a:pt x="5954" y="7098"/>
                    <a:pt x="5693" y="7162"/>
                  </a:cubicBezTo>
                  <a:lnTo>
                    <a:pt x="5271" y="7320"/>
                  </a:lnTo>
                  <a:cubicBezTo>
                    <a:pt x="5210" y="7422"/>
                    <a:pt x="5250" y="7380"/>
                    <a:pt x="5150" y="7446"/>
                  </a:cubicBezTo>
                  <a:cubicBezTo>
                    <a:pt x="5128" y="7615"/>
                    <a:pt x="5091" y="7651"/>
                    <a:pt x="5091" y="7900"/>
                  </a:cubicBezTo>
                  <a:lnTo>
                    <a:pt x="5088" y="8314"/>
                  </a:lnTo>
                  <a:lnTo>
                    <a:pt x="4177" y="8319"/>
                  </a:lnTo>
                  <a:cubicBezTo>
                    <a:pt x="4135" y="7949"/>
                    <a:pt x="4258" y="7587"/>
                    <a:pt x="4002" y="7367"/>
                  </a:cubicBezTo>
                  <a:lnTo>
                    <a:pt x="3773" y="7233"/>
                  </a:lnTo>
                  <a:cubicBezTo>
                    <a:pt x="3768" y="7230"/>
                    <a:pt x="3757" y="7223"/>
                    <a:pt x="3750" y="7217"/>
                  </a:cubicBezTo>
                  <a:cubicBezTo>
                    <a:pt x="3577" y="7222"/>
                    <a:pt x="3364" y="7079"/>
                    <a:pt x="3223" y="7010"/>
                  </a:cubicBezTo>
                  <a:cubicBezTo>
                    <a:pt x="2980" y="6998"/>
                    <a:pt x="2900" y="7059"/>
                    <a:pt x="2745" y="7122"/>
                  </a:cubicBezTo>
                  <a:lnTo>
                    <a:pt x="2444" y="7422"/>
                  </a:lnTo>
                  <a:cubicBezTo>
                    <a:pt x="2410" y="7488"/>
                    <a:pt x="2417" y="7482"/>
                    <a:pt x="2374" y="7542"/>
                  </a:cubicBezTo>
                  <a:cubicBezTo>
                    <a:pt x="2244" y="7493"/>
                    <a:pt x="2116" y="7332"/>
                    <a:pt x="2021" y="7233"/>
                  </a:cubicBezTo>
                  <a:cubicBezTo>
                    <a:pt x="1914" y="7121"/>
                    <a:pt x="1759" y="7023"/>
                    <a:pt x="1702" y="6871"/>
                  </a:cubicBezTo>
                  <a:cubicBezTo>
                    <a:pt x="1759" y="6828"/>
                    <a:pt x="1757" y="6834"/>
                    <a:pt x="1819" y="6799"/>
                  </a:cubicBezTo>
                  <a:cubicBezTo>
                    <a:pt x="1892" y="6614"/>
                    <a:pt x="2124" y="6568"/>
                    <a:pt x="2215" y="6327"/>
                  </a:cubicBezTo>
                  <a:cubicBezTo>
                    <a:pt x="2335" y="6007"/>
                    <a:pt x="2095" y="5890"/>
                    <a:pt x="2078" y="5629"/>
                  </a:cubicBezTo>
                  <a:cubicBezTo>
                    <a:pt x="1911" y="5460"/>
                    <a:pt x="1996" y="5253"/>
                    <a:pt x="1726" y="5129"/>
                  </a:cubicBezTo>
                  <a:cubicBezTo>
                    <a:pt x="1553" y="5049"/>
                    <a:pt x="1155" y="5098"/>
                    <a:pt x="932" y="5072"/>
                  </a:cubicBezTo>
                  <a:lnTo>
                    <a:pt x="937" y="4157"/>
                  </a:lnTo>
                  <a:lnTo>
                    <a:pt x="1638" y="4145"/>
                  </a:lnTo>
                  <a:lnTo>
                    <a:pt x="1794" y="4095"/>
                  </a:lnTo>
                  <a:cubicBezTo>
                    <a:pt x="1829" y="4026"/>
                    <a:pt x="1755" y="4067"/>
                    <a:pt x="1877" y="4010"/>
                  </a:cubicBezTo>
                  <a:cubicBezTo>
                    <a:pt x="1923" y="3932"/>
                    <a:pt x="2029" y="3655"/>
                    <a:pt x="2059" y="3621"/>
                  </a:cubicBezTo>
                  <a:cubicBezTo>
                    <a:pt x="2117" y="3373"/>
                    <a:pt x="2358" y="3133"/>
                    <a:pt x="2176" y="2843"/>
                  </a:cubicBezTo>
                  <a:cubicBezTo>
                    <a:pt x="2047" y="2639"/>
                    <a:pt x="1797" y="2523"/>
                    <a:pt x="1707" y="2326"/>
                  </a:cubicBezTo>
                  <a:cubicBezTo>
                    <a:pt x="1779" y="2232"/>
                    <a:pt x="1835" y="2179"/>
                    <a:pt x="1939" y="2119"/>
                  </a:cubicBezTo>
                  <a:close/>
                  <a:moveTo>
                    <a:pt x="3283" y="219"/>
                  </a:moveTo>
                  <a:lnTo>
                    <a:pt x="3296" y="210"/>
                  </a:lnTo>
                  <a:cubicBezTo>
                    <a:pt x="3218" y="508"/>
                    <a:pt x="3286" y="1027"/>
                    <a:pt x="3223" y="1196"/>
                  </a:cubicBezTo>
                  <a:cubicBezTo>
                    <a:pt x="3089" y="1168"/>
                    <a:pt x="3038" y="1066"/>
                    <a:pt x="2948" y="977"/>
                  </a:cubicBezTo>
                  <a:cubicBezTo>
                    <a:pt x="2845" y="876"/>
                    <a:pt x="2759" y="814"/>
                    <a:pt x="2696" y="686"/>
                  </a:cubicBezTo>
                  <a:cubicBezTo>
                    <a:pt x="2587" y="660"/>
                    <a:pt x="2661" y="676"/>
                    <a:pt x="2561" y="623"/>
                  </a:cubicBezTo>
                  <a:cubicBezTo>
                    <a:pt x="2522" y="603"/>
                    <a:pt x="2489" y="586"/>
                    <a:pt x="2447" y="570"/>
                  </a:cubicBezTo>
                  <a:cubicBezTo>
                    <a:pt x="2100" y="561"/>
                    <a:pt x="2065" y="663"/>
                    <a:pt x="1898" y="825"/>
                  </a:cubicBezTo>
                  <a:cubicBezTo>
                    <a:pt x="1823" y="898"/>
                    <a:pt x="1775" y="943"/>
                    <a:pt x="1704" y="1018"/>
                  </a:cubicBezTo>
                  <a:cubicBezTo>
                    <a:pt x="1612" y="1116"/>
                    <a:pt x="1602" y="1148"/>
                    <a:pt x="1479" y="1204"/>
                  </a:cubicBezTo>
                  <a:cubicBezTo>
                    <a:pt x="1462" y="1255"/>
                    <a:pt x="1515" y="1202"/>
                    <a:pt x="1435" y="1279"/>
                  </a:cubicBezTo>
                  <a:cubicBezTo>
                    <a:pt x="1354" y="1356"/>
                    <a:pt x="1414" y="1305"/>
                    <a:pt x="1359" y="1323"/>
                  </a:cubicBezTo>
                  <a:cubicBezTo>
                    <a:pt x="1272" y="1511"/>
                    <a:pt x="1089" y="1629"/>
                    <a:pt x="946" y="1778"/>
                  </a:cubicBezTo>
                  <a:cubicBezTo>
                    <a:pt x="867" y="1859"/>
                    <a:pt x="809" y="1908"/>
                    <a:pt x="732" y="1987"/>
                  </a:cubicBezTo>
                  <a:cubicBezTo>
                    <a:pt x="629" y="2092"/>
                    <a:pt x="635" y="2157"/>
                    <a:pt x="561" y="2245"/>
                  </a:cubicBezTo>
                  <a:lnTo>
                    <a:pt x="596" y="2543"/>
                  </a:lnTo>
                  <a:cubicBezTo>
                    <a:pt x="656" y="2566"/>
                    <a:pt x="645" y="2516"/>
                    <a:pt x="635" y="2606"/>
                  </a:cubicBezTo>
                  <a:cubicBezTo>
                    <a:pt x="698" y="2650"/>
                    <a:pt x="681" y="2640"/>
                    <a:pt x="739" y="2693"/>
                  </a:cubicBezTo>
                  <a:cubicBezTo>
                    <a:pt x="770" y="2722"/>
                    <a:pt x="780" y="2733"/>
                    <a:pt x="811" y="2763"/>
                  </a:cubicBezTo>
                  <a:cubicBezTo>
                    <a:pt x="927" y="2871"/>
                    <a:pt x="1170" y="3074"/>
                    <a:pt x="1211" y="3208"/>
                  </a:cubicBezTo>
                  <a:cubicBezTo>
                    <a:pt x="1028" y="3282"/>
                    <a:pt x="685" y="3222"/>
                    <a:pt x="469" y="3237"/>
                  </a:cubicBezTo>
                  <a:cubicBezTo>
                    <a:pt x="177" y="3257"/>
                    <a:pt x="147" y="3405"/>
                    <a:pt x="0" y="3557"/>
                  </a:cubicBezTo>
                  <a:cubicBezTo>
                    <a:pt x="66" y="3979"/>
                    <a:pt x="3" y="4911"/>
                    <a:pt x="7" y="5396"/>
                  </a:cubicBezTo>
                  <a:cubicBezTo>
                    <a:pt x="16" y="6356"/>
                    <a:pt x="805" y="5834"/>
                    <a:pt x="1214" y="6030"/>
                  </a:cubicBezTo>
                  <a:cubicBezTo>
                    <a:pt x="1160" y="6159"/>
                    <a:pt x="954" y="6347"/>
                    <a:pt x="838" y="6408"/>
                  </a:cubicBezTo>
                  <a:cubicBezTo>
                    <a:pt x="821" y="6471"/>
                    <a:pt x="838" y="6451"/>
                    <a:pt x="778" y="6467"/>
                  </a:cubicBezTo>
                  <a:cubicBezTo>
                    <a:pt x="644" y="6721"/>
                    <a:pt x="532" y="6698"/>
                    <a:pt x="614" y="7124"/>
                  </a:cubicBezTo>
                  <a:cubicBezTo>
                    <a:pt x="661" y="7150"/>
                    <a:pt x="1329" y="7851"/>
                    <a:pt x="1436" y="7958"/>
                  </a:cubicBezTo>
                  <a:cubicBezTo>
                    <a:pt x="1586" y="8107"/>
                    <a:pt x="1709" y="8234"/>
                    <a:pt x="1860" y="8382"/>
                  </a:cubicBezTo>
                  <a:cubicBezTo>
                    <a:pt x="2105" y="8624"/>
                    <a:pt x="2034" y="8606"/>
                    <a:pt x="2446" y="8688"/>
                  </a:cubicBezTo>
                  <a:cubicBezTo>
                    <a:pt x="2504" y="8635"/>
                    <a:pt x="2527" y="8631"/>
                    <a:pt x="2598" y="8581"/>
                  </a:cubicBezTo>
                  <a:cubicBezTo>
                    <a:pt x="2634" y="8556"/>
                    <a:pt x="2647" y="8543"/>
                    <a:pt x="2681" y="8521"/>
                  </a:cubicBezTo>
                  <a:cubicBezTo>
                    <a:pt x="2769" y="8460"/>
                    <a:pt x="2686" y="8506"/>
                    <a:pt x="2781" y="8458"/>
                  </a:cubicBezTo>
                  <a:cubicBezTo>
                    <a:pt x="2791" y="8409"/>
                    <a:pt x="2778" y="8421"/>
                    <a:pt x="2828" y="8411"/>
                  </a:cubicBezTo>
                  <a:lnTo>
                    <a:pt x="2997" y="8203"/>
                  </a:lnTo>
                  <a:cubicBezTo>
                    <a:pt x="3085" y="8114"/>
                    <a:pt x="3102" y="8064"/>
                    <a:pt x="3223" y="8042"/>
                  </a:cubicBezTo>
                  <a:cubicBezTo>
                    <a:pt x="3296" y="8243"/>
                    <a:pt x="3203" y="8694"/>
                    <a:pt x="3302" y="9016"/>
                  </a:cubicBezTo>
                  <a:cubicBezTo>
                    <a:pt x="3391" y="9080"/>
                    <a:pt x="3411" y="9162"/>
                    <a:pt x="3571" y="9211"/>
                  </a:cubicBezTo>
                  <a:cubicBezTo>
                    <a:pt x="3732" y="9260"/>
                    <a:pt x="4912" y="9236"/>
                    <a:pt x="5128" y="9235"/>
                  </a:cubicBezTo>
                  <a:cubicBezTo>
                    <a:pt x="6218" y="9232"/>
                    <a:pt x="5973" y="9010"/>
                    <a:pt x="6018" y="8047"/>
                  </a:cubicBezTo>
                  <a:cubicBezTo>
                    <a:pt x="6163" y="8052"/>
                    <a:pt x="6279" y="8225"/>
                    <a:pt x="6368" y="8319"/>
                  </a:cubicBezTo>
                  <a:cubicBezTo>
                    <a:pt x="6450" y="8403"/>
                    <a:pt x="6656" y="8579"/>
                    <a:pt x="6709" y="8656"/>
                  </a:cubicBezTo>
                  <a:lnTo>
                    <a:pt x="7033" y="8689"/>
                  </a:lnTo>
                  <a:lnTo>
                    <a:pt x="7161" y="8605"/>
                  </a:lnTo>
                  <a:cubicBezTo>
                    <a:pt x="7305" y="8507"/>
                    <a:pt x="7276" y="8456"/>
                    <a:pt x="7412" y="8378"/>
                  </a:cubicBezTo>
                  <a:cubicBezTo>
                    <a:pt x="7459" y="8292"/>
                    <a:pt x="7414" y="8295"/>
                    <a:pt x="7526" y="8288"/>
                  </a:cubicBezTo>
                  <a:cubicBezTo>
                    <a:pt x="7666" y="8092"/>
                    <a:pt x="7784" y="8006"/>
                    <a:pt x="7967" y="7811"/>
                  </a:cubicBezTo>
                  <a:cubicBezTo>
                    <a:pt x="8140" y="7627"/>
                    <a:pt x="8273" y="7495"/>
                    <a:pt x="8444" y="7370"/>
                  </a:cubicBezTo>
                  <a:cubicBezTo>
                    <a:pt x="8452" y="7270"/>
                    <a:pt x="8453" y="7304"/>
                    <a:pt x="8533" y="7252"/>
                  </a:cubicBezTo>
                  <a:cubicBezTo>
                    <a:pt x="8582" y="7183"/>
                    <a:pt x="8648" y="7054"/>
                    <a:pt x="8702" y="6984"/>
                  </a:cubicBezTo>
                  <a:lnTo>
                    <a:pt x="8655" y="6711"/>
                  </a:lnTo>
                  <a:cubicBezTo>
                    <a:pt x="8553" y="6617"/>
                    <a:pt x="8613" y="6667"/>
                    <a:pt x="8600" y="6599"/>
                  </a:cubicBezTo>
                  <a:cubicBezTo>
                    <a:pt x="8480" y="6530"/>
                    <a:pt x="8542" y="6595"/>
                    <a:pt x="8481" y="6471"/>
                  </a:cubicBezTo>
                  <a:cubicBezTo>
                    <a:pt x="8396" y="6440"/>
                    <a:pt x="8322" y="6350"/>
                    <a:pt x="8258" y="6286"/>
                  </a:cubicBezTo>
                  <a:cubicBezTo>
                    <a:pt x="8183" y="6211"/>
                    <a:pt x="8113" y="6150"/>
                    <a:pt x="8048" y="6066"/>
                  </a:cubicBezTo>
                  <a:cubicBezTo>
                    <a:pt x="8110" y="5960"/>
                    <a:pt x="8100" y="5997"/>
                    <a:pt x="8444" y="6001"/>
                  </a:cubicBezTo>
                  <a:cubicBezTo>
                    <a:pt x="8848" y="6007"/>
                    <a:pt x="9248" y="6054"/>
                    <a:pt x="9249" y="5432"/>
                  </a:cubicBezTo>
                  <a:cubicBezTo>
                    <a:pt x="9249" y="4846"/>
                    <a:pt x="9282" y="4152"/>
                    <a:pt x="9241" y="3579"/>
                  </a:cubicBezTo>
                  <a:cubicBezTo>
                    <a:pt x="8894" y="2930"/>
                    <a:pt x="8519" y="3398"/>
                    <a:pt x="8054" y="3208"/>
                  </a:cubicBezTo>
                  <a:cubicBezTo>
                    <a:pt x="8087" y="3071"/>
                    <a:pt x="8069" y="3111"/>
                    <a:pt x="8159" y="3085"/>
                  </a:cubicBezTo>
                  <a:cubicBezTo>
                    <a:pt x="8215" y="2965"/>
                    <a:pt x="8232" y="2969"/>
                    <a:pt x="8324" y="2877"/>
                  </a:cubicBezTo>
                  <a:cubicBezTo>
                    <a:pt x="8416" y="2785"/>
                    <a:pt x="8412" y="2767"/>
                    <a:pt x="8531" y="2710"/>
                  </a:cubicBezTo>
                  <a:cubicBezTo>
                    <a:pt x="8542" y="2637"/>
                    <a:pt x="8522" y="2670"/>
                    <a:pt x="8578" y="2659"/>
                  </a:cubicBezTo>
                  <a:lnTo>
                    <a:pt x="8605" y="2603"/>
                  </a:lnTo>
                  <a:cubicBezTo>
                    <a:pt x="8692" y="2380"/>
                    <a:pt x="8692" y="2377"/>
                    <a:pt x="8653" y="2127"/>
                  </a:cubicBezTo>
                  <a:cubicBezTo>
                    <a:pt x="8637" y="2112"/>
                    <a:pt x="8628" y="2109"/>
                    <a:pt x="8599" y="2066"/>
                  </a:cubicBezTo>
                  <a:cubicBezTo>
                    <a:pt x="8559" y="2004"/>
                    <a:pt x="8575" y="2032"/>
                    <a:pt x="8563" y="1985"/>
                  </a:cubicBezTo>
                  <a:cubicBezTo>
                    <a:pt x="8455" y="1936"/>
                    <a:pt x="8451" y="1922"/>
                    <a:pt x="8367" y="1840"/>
                  </a:cubicBezTo>
                  <a:cubicBezTo>
                    <a:pt x="8278" y="1754"/>
                    <a:pt x="8270" y="1755"/>
                    <a:pt x="8220" y="1643"/>
                  </a:cubicBezTo>
                  <a:cubicBezTo>
                    <a:pt x="8172" y="1632"/>
                    <a:pt x="8193" y="1650"/>
                    <a:pt x="8144" y="1603"/>
                  </a:cubicBezTo>
                  <a:cubicBezTo>
                    <a:pt x="8060" y="1524"/>
                    <a:pt x="8118" y="1579"/>
                    <a:pt x="8103" y="1528"/>
                  </a:cubicBezTo>
                  <a:cubicBezTo>
                    <a:pt x="7985" y="1476"/>
                    <a:pt x="7996" y="1472"/>
                    <a:pt x="7908" y="1380"/>
                  </a:cubicBezTo>
                  <a:cubicBezTo>
                    <a:pt x="7825" y="1293"/>
                    <a:pt x="7813" y="1294"/>
                    <a:pt x="7762" y="1185"/>
                  </a:cubicBezTo>
                  <a:cubicBezTo>
                    <a:pt x="7690" y="1166"/>
                    <a:pt x="7772" y="1222"/>
                    <a:pt x="7667" y="1128"/>
                  </a:cubicBezTo>
                  <a:cubicBezTo>
                    <a:pt x="7622" y="1089"/>
                    <a:pt x="7605" y="1058"/>
                    <a:pt x="7590" y="1037"/>
                  </a:cubicBezTo>
                  <a:lnTo>
                    <a:pt x="7262" y="719"/>
                  </a:lnTo>
                  <a:cubicBezTo>
                    <a:pt x="7185" y="633"/>
                    <a:pt x="7219" y="666"/>
                    <a:pt x="7128" y="613"/>
                  </a:cubicBezTo>
                  <a:lnTo>
                    <a:pt x="7001" y="580"/>
                  </a:lnTo>
                  <a:lnTo>
                    <a:pt x="6695" y="604"/>
                  </a:lnTo>
                  <a:lnTo>
                    <a:pt x="6528" y="716"/>
                  </a:lnTo>
                  <a:cubicBezTo>
                    <a:pt x="6468" y="834"/>
                    <a:pt x="6389" y="889"/>
                    <a:pt x="6292" y="985"/>
                  </a:cubicBezTo>
                  <a:cubicBezTo>
                    <a:pt x="6183" y="1093"/>
                    <a:pt x="6170" y="1157"/>
                    <a:pt x="6010" y="1199"/>
                  </a:cubicBezTo>
                  <a:cubicBezTo>
                    <a:pt x="6026" y="1033"/>
                    <a:pt x="6028" y="592"/>
                    <a:pt x="6012" y="421"/>
                  </a:cubicBezTo>
                  <a:cubicBezTo>
                    <a:pt x="5989" y="179"/>
                    <a:pt x="5854" y="93"/>
                    <a:pt x="5664" y="14"/>
                  </a:cubicBezTo>
                  <a:lnTo>
                    <a:pt x="5163" y="0"/>
                  </a:lnTo>
                  <a:lnTo>
                    <a:pt x="4740" y="0"/>
                  </a:lnTo>
                  <a:lnTo>
                    <a:pt x="4176" y="0"/>
                  </a:lnTo>
                  <a:lnTo>
                    <a:pt x="3762" y="1"/>
                  </a:lnTo>
                  <a:cubicBezTo>
                    <a:pt x="3552" y="8"/>
                    <a:pt x="3518" y="20"/>
                    <a:pt x="3370" y="146"/>
                  </a:cubicBezTo>
                  <a:cubicBezTo>
                    <a:pt x="3362" y="152"/>
                    <a:pt x="3334" y="177"/>
                    <a:pt x="3328" y="182"/>
                  </a:cubicBezTo>
                  <a:lnTo>
                    <a:pt x="3283" y="219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124">
              <a:extLst>
                <a:ext uri="{FF2B5EF4-FFF2-40B4-BE49-F238E27FC236}">
                  <a16:creationId xmlns:a16="http://schemas.microsoft.com/office/drawing/2014/main" id="{AC874519-E2D7-48F6-A5F6-B34BD873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3888" y="3638550"/>
              <a:ext cx="212725" cy="211138"/>
            </a:xfrm>
            <a:custGeom>
              <a:avLst/>
              <a:gdLst>
                <a:gd name="T0" fmla="*/ 1188 w 3712"/>
                <a:gd name="T1" fmla="*/ 1236 h 3696"/>
                <a:gd name="T2" fmla="*/ 1230 w 3712"/>
                <a:gd name="T3" fmla="*/ 1159 h 3696"/>
                <a:gd name="T4" fmla="*/ 1309 w 3712"/>
                <a:gd name="T5" fmla="*/ 1097 h 3696"/>
                <a:gd name="T6" fmla="*/ 1507 w 3712"/>
                <a:gd name="T7" fmla="*/ 1021 h 3696"/>
                <a:gd name="T8" fmla="*/ 2130 w 3712"/>
                <a:gd name="T9" fmla="*/ 978 h 3696"/>
                <a:gd name="T10" fmla="*/ 2179 w 3712"/>
                <a:gd name="T11" fmla="*/ 1012 h 3696"/>
                <a:gd name="T12" fmla="*/ 2372 w 3712"/>
                <a:gd name="T13" fmla="*/ 1080 h 3696"/>
                <a:gd name="T14" fmla="*/ 2450 w 3712"/>
                <a:gd name="T15" fmla="*/ 1144 h 3696"/>
                <a:gd name="T16" fmla="*/ 2498 w 3712"/>
                <a:gd name="T17" fmla="*/ 1224 h 3696"/>
                <a:gd name="T18" fmla="*/ 2723 w 3712"/>
                <a:gd name="T19" fmla="*/ 2157 h 3696"/>
                <a:gd name="T20" fmla="*/ 2062 w 3712"/>
                <a:gd name="T21" fmla="*/ 2741 h 3696"/>
                <a:gd name="T22" fmla="*/ 1639 w 3712"/>
                <a:gd name="T23" fmla="*/ 2738 h 3696"/>
                <a:gd name="T24" fmla="*/ 982 w 3712"/>
                <a:gd name="T25" fmla="*/ 2153 h 3696"/>
                <a:gd name="T26" fmla="*/ 1188 w 3712"/>
                <a:gd name="T27" fmla="*/ 1236 h 3696"/>
                <a:gd name="T28" fmla="*/ 1169 w 3712"/>
                <a:gd name="T29" fmla="*/ 105 h 3696"/>
                <a:gd name="T30" fmla="*/ 460 w 3712"/>
                <a:gd name="T31" fmla="*/ 634 h 3696"/>
                <a:gd name="T32" fmla="*/ 35 w 3712"/>
                <a:gd name="T33" fmla="*/ 1416 h 3696"/>
                <a:gd name="T34" fmla="*/ 22 w 3712"/>
                <a:gd name="T35" fmla="*/ 1603 h 3696"/>
                <a:gd name="T36" fmla="*/ 66 w 3712"/>
                <a:gd name="T37" fmla="*/ 2343 h 3696"/>
                <a:gd name="T38" fmla="*/ 178 w 3712"/>
                <a:gd name="T39" fmla="*/ 2696 h 3696"/>
                <a:gd name="T40" fmla="*/ 242 w 3712"/>
                <a:gd name="T41" fmla="*/ 2758 h 3696"/>
                <a:gd name="T42" fmla="*/ 521 w 3712"/>
                <a:gd name="T43" fmla="*/ 3165 h 3696"/>
                <a:gd name="T44" fmla="*/ 593 w 3712"/>
                <a:gd name="T45" fmla="*/ 3232 h 3696"/>
                <a:gd name="T46" fmla="*/ 695 w 3712"/>
                <a:gd name="T47" fmla="*/ 3302 h 3696"/>
                <a:gd name="T48" fmla="*/ 776 w 3712"/>
                <a:gd name="T49" fmla="*/ 3348 h 3696"/>
                <a:gd name="T50" fmla="*/ 882 w 3712"/>
                <a:gd name="T51" fmla="*/ 3417 h 3696"/>
                <a:gd name="T52" fmla="*/ 1085 w 3712"/>
                <a:gd name="T53" fmla="*/ 3542 h 3696"/>
                <a:gd name="T54" fmla="*/ 1494 w 3712"/>
                <a:gd name="T55" fmla="*/ 3665 h 3696"/>
                <a:gd name="T56" fmla="*/ 1645 w 3712"/>
                <a:gd name="T57" fmla="*/ 3683 h 3696"/>
                <a:gd name="T58" fmla="*/ 2067 w 3712"/>
                <a:gd name="T59" fmla="*/ 3682 h 3696"/>
                <a:gd name="T60" fmla="*/ 2173 w 3712"/>
                <a:gd name="T61" fmla="*/ 3696 h 3696"/>
                <a:gd name="T62" fmla="*/ 2618 w 3712"/>
                <a:gd name="T63" fmla="*/ 3547 h 3696"/>
                <a:gd name="T64" fmla="*/ 2800 w 3712"/>
                <a:gd name="T65" fmla="*/ 3434 h 3696"/>
                <a:gd name="T66" fmla="*/ 2906 w 3712"/>
                <a:gd name="T67" fmla="*/ 3363 h 3696"/>
                <a:gd name="T68" fmla="*/ 3016 w 3712"/>
                <a:gd name="T69" fmla="*/ 3313 h 3696"/>
                <a:gd name="T70" fmla="*/ 3068 w 3712"/>
                <a:gd name="T71" fmla="*/ 3246 h 3696"/>
                <a:gd name="T72" fmla="*/ 3146 w 3712"/>
                <a:gd name="T73" fmla="*/ 3172 h 3696"/>
                <a:gd name="T74" fmla="*/ 3323 w 3712"/>
                <a:gd name="T75" fmla="*/ 2969 h 3696"/>
                <a:gd name="T76" fmla="*/ 3464 w 3712"/>
                <a:gd name="T77" fmla="*/ 2778 h 3696"/>
                <a:gd name="T78" fmla="*/ 3526 w 3712"/>
                <a:gd name="T79" fmla="*/ 2706 h 3696"/>
                <a:gd name="T80" fmla="*/ 3645 w 3712"/>
                <a:gd name="T81" fmla="*/ 2343 h 3696"/>
                <a:gd name="T82" fmla="*/ 3679 w 3712"/>
                <a:gd name="T83" fmla="*/ 1532 h 3696"/>
                <a:gd name="T84" fmla="*/ 3663 w 3712"/>
                <a:gd name="T85" fmla="*/ 1350 h 3696"/>
                <a:gd name="T86" fmla="*/ 3461 w 3712"/>
                <a:gd name="T87" fmla="*/ 944 h 3696"/>
                <a:gd name="T88" fmla="*/ 2549 w 3712"/>
                <a:gd name="T89" fmla="*/ 111 h 3696"/>
                <a:gd name="T90" fmla="*/ 1850 w 3712"/>
                <a:gd name="T91" fmla="*/ 1 h 3696"/>
                <a:gd name="T92" fmla="*/ 1169 w 3712"/>
                <a:gd name="T93" fmla="*/ 105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12" h="3696">
                  <a:moveTo>
                    <a:pt x="1188" y="1236"/>
                  </a:moveTo>
                  <a:cubicBezTo>
                    <a:pt x="1209" y="1166"/>
                    <a:pt x="1148" y="1251"/>
                    <a:pt x="1230" y="1159"/>
                  </a:cubicBezTo>
                  <a:cubicBezTo>
                    <a:pt x="1250" y="1137"/>
                    <a:pt x="1282" y="1115"/>
                    <a:pt x="1309" y="1097"/>
                  </a:cubicBezTo>
                  <a:cubicBezTo>
                    <a:pt x="1407" y="1028"/>
                    <a:pt x="1399" y="1030"/>
                    <a:pt x="1507" y="1021"/>
                  </a:cubicBezTo>
                  <a:cubicBezTo>
                    <a:pt x="1628" y="898"/>
                    <a:pt x="1965" y="897"/>
                    <a:pt x="2130" y="978"/>
                  </a:cubicBezTo>
                  <a:lnTo>
                    <a:pt x="2179" y="1012"/>
                  </a:lnTo>
                  <a:cubicBezTo>
                    <a:pt x="2272" y="1012"/>
                    <a:pt x="2293" y="1027"/>
                    <a:pt x="2372" y="1080"/>
                  </a:cubicBezTo>
                  <a:cubicBezTo>
                    <a:pt x="2434" y="1122"/>
                    <a:pt x="2403" y="1092"/>
                    <a:pt x="2450" y="1144"/>
                  </a:cubicBezTo>
                  <a:cubicBezTo>
                    <a:pt x="2499" y="1198"/>
                    <a:pt x="2488" y="1204"/>
                    <a:pt x="2498" y="1224"/>
                  </a:cubicBezTo>
                  <a:cubicBezTo>
                    <a:pt x="2749" y="1365"/>
                    <a:pt x="2841" y="1805"/>
                    <a:pt x="2723" y="2157"/>
                  </a:cubicBezTo>
                  <a:cubicBezTo>
                    <a:pt x="2624" y="2451"/>
                    <a:pt x="2381" y="2668"/>
                    <a:pt x="2062" y="2741"/>
                  </a:cubicBezTo>
                  <a:cubicBezTo>
                    <a:pt x="1964" y="2783"/>
                    <a:pt x="1734" y="2785"/>
                    <a:pt x="1639" y="2738"/>
                  </a:cubicBezTo>
                  <a:cubicBezTo>
                    <a:pt x="1308" y="2661"/>
                    <a:pt x="1088" y="2458"/>
                    <a:pt x="982" y="2153"/>
                  </a:cubicBezTo>
                  <a:cubicBezTo>
                    <a:pt x="886" y="1877"/>
                    <a:pt x="920" y="1415"/>
                    <a:pt x="1188" y="1236"/>
                  </a:cubicBezTo>
                  <a:close/>
                  <a:moveTo>
                    <a:pt x="1169" y="105"/>
                  </a:moveTo>
                  <a:cubicBezTo>
                    <a:pt x="1043" y="250"/>
                    <a:pt x="703" y="321"/>
                    <a:pt x="460" y="634"/>
                  </a:cubicBezTo>
                  <a:cubicBezTo>
                    <a:pt x="85" y="1117"/>
                    <a:pt x="168" y="1261"/>
                    <a:pt x="35" y="1416"/>
                  </a:cubicBezTo>
                  <a:lnTo>
                    <a:pt x="22" y="1603"/>
                  </a:lnTo>
                  <a:cubicBezTo>
                    <a:pt x="0" y="1916"/>
                    <a:pt x="24" y="2054"/>
                    <a:pt x="66" y="2343"/>
                  </a:cubicBezTo>
                  <a:lnTo>
                    <a:pt x="178" y="2696"/>
                  </a:lnTo>
                  <a:cubicBezTo>
                    <a:pt x="243" y="2724"/>
                    <a:pt x="204" y="2647"/>
                    <a:pt x="242" y="2758"/>
                  </a:cubicBezTo>
                  <a:cubicBezTo>
                    <a:pt x="332" y="2898"/>
                    <a:pt x="473" y="3045"/>
                    <a:pt x="521" y="3165"/>
                  </a:cubicBezTo>
                  <a:cubicBezTo>
                    <a:pt x="587" y="3195"/>
                    <a:pt x="574" y="3178"/>
                    <a:pt x="593" y="3232"/>
                  </a:cubicBezTo>
                  <a:cubicBezTo>
                    <a:pt x="740" y="3269"/>
                    <a:pt x="657" y="3243"/>
                    <a:pt x="695" y="3302"/>
                  </a:cubicBezTo>
                  <a:cubicBezTo>
                    <a:pt x="750" y="3327"/>
                    <a:pt x="698" y="3299"/>
                    <a:pt x="776" y="3348"/>
                  </a:cubicBezTo>
                  <a:cubicBezTo>
                    <a:pt x="807" y="3368"/>
                    <a:pt x="847" y="3395"/>
                    <a:pt x="882" y="3417"/>
                  </a:cubicBezTo>
                  <a:cubicBezTo>
                    <a:pt x="947" y="3456"/>
                    <a:pt x="1050" y="3513"/>
                    <a:pt x="1085" y="3542"/>
                  </a:cubicBezTo>
                  <a:lnTo>
                    <a:pt x="1494" y="3665"/>
                  </a:lnTo>
                  <a:lnTo>
                    <a:pt x="1645" y="3683"/>
                  </a:lnTo>
                  <a:lnTo>
                    <a:pt x="2067" y="3682"/>
                  </a:lnTo>
                  <a:lnTo>
                    <a:pt x="2173" y="3696"/>
                  </a:lnTo>
                  <a:cubicBezTo>
                    <a:pt x="2266" y="3622"/>
                    <a:pt x="2495" y="3571"/>
                    <a:pt x="2618" y="3547"/>
                  </a:cubicBezTo>
                  <a:cubicBezTo>
                    <a:pt x="2667" y="3495"/>
                    <a:pt x="2738" y="3470"/>
                    <a:pt x="2800" y="3434"/>
                  </a:cubicBezTo>
                  <a:cubicBezTo>
                    <a:pt x="2843" y="3409"/>
                    <a:pt x="2870" y="3386"/>
                    <a:pt x="2906" y="3363"/>
                  </a:cubicBezTo>
                  <a:cubicBezTo>
                    <a:pt x="2992" y="3309"/>
                    <a:pt x="2925" y="3332"/>
                    <a:pt x="3016" y="3313"/>
                  </a:cubicBezTo>
                  <a:cubicBezTo>
                    <a:pt x="3050" y="3264"/>
                    <a:pt x="3029" y="3288"/>
                    <a:pt x="3068" y="3246"/>
                  </a:cubicBezTo>
                  <a:cubicBezTo>
                    <a:pt x="3088" y="3224"/>
                    <a:pt x="3117" y="3199"/>
                    <a:pt x="3146" y="3172"/>
                  </a:cubicBezTo>
                  <a:cubicBezTo>
                    <a:pt x="3200" y="3093"/>
                    <a:pt x="3254" y="3061"/>
                    <a:pt x="3323" y="2969"/>
                  </a:cubicBezTo>
                  <a:cubicBezTo>
                    <a:pt x="3377" y="2897"/>
                    <a:pt x="3410" y="2829"/>
                    <a:pt x="3464" y="2778"/>
                  </a:cubicBezTo>
                  <a:lnTo>
                    <a:pt x="3526" y="2706"/>
                  </a:lnTo>
                  <a:lnTo>
                    <a:pt x="3645" y="2343"/>
                  </a:lnTo>
                  <a:cubicBezTo>
                    <a:pt x="3695" y="2011"/>
                    <a:pt x="3712" y="1887"/>
                    <a:pt x="3679" y="1532"/>
                  </a:cubicBezTo>
                  <a:lnTo>
                    <a:pt x="3663" y="1350"/>
                  </a:lnTo>
                  <a:cubicBezTo>
                    <a:pt x="3573" y="1249"/>
                    <a:pt x="3539" y="1074"/>
                    <a:pt x="3461" y="944"/>
                  </a:cubicBezTo>
                  <a:cubicBezTo>
                    <a:pt x="3068" y="295"/>
                    <a:pt x="2714" y="267"/>
                    <a:pt x="2549" y="111"/>
                  </a:cubicBezTo>
                  <a:cubicBezTo>
                    <a:pt x="2361" y="111"/>
                    <a:pt x="2127" y="0"/>
                    <a:pt x="1850" y="1"/>
                  </a:cubicBezTo>
                  <a:cubicBezTo>
                    <a:pt x="1571" y="2"/>
                    <a:pt x="1360" y="105"/>
                    <a:pt x="1169" y="105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125">
              <a:extLst>
                <a:ext uri="{FF2B5EF4-FFF2-40B4-BE49-F238E27FC236}">
                  <a16:creationId xmlns:a16="http://schemas.microsoft.com/office/drawing/2014/main" id="{071B17D4-43FB-4585-BC3D-D5CE68098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7988" y="3638550"/>
              <a:ext cx="219075" cy="212725"/>
            </a:xfrm>
            <a:custGeom>
              <a:avLst/>
              <a:gdLst>
                <a:gd name="T0" fmla="*/ 1042 w 3833"/>
                <a:gd name="T1" fmla="*/ 1721 h 3731"/>
                <a:gd name="T2" fmla="*/ 1140 w 3833"/>
                <a:gd name="T3" fmla="*/ 1430 h 3731"/>
                <a:gd name="T4" fmla="*/ 1314 w 3833"/>
                <a:gd name="T5" fmla="*/ 1237 h 3731"/>
                <a:gd name="T6" fmla="*/ 1334 w 3833"/>
                <a:gd name="T7" fmla="*/ 1196 h 3731"/>
                <a:gd name="T8" fmla="*/ 1346 w 3833"/>
                <a:gd name="T9" fmla="*/ 1176 h 3731"/>
                <a:gd name="T10" fmla="*/ 1382 w 3833"/>
                <a:gd name="T11" fmla="*/ 1106 h 3731"/>
                <a:gd name="T12" fmla="*/ 1475 w 3833"/>
                <a:gd name="T13" fmla="*/ 1104 h 3731"/>
                <a:gd name="T14" fmla="*/ 1824 w 3833"/>
                <a:gd name="T15" fmla="*/ 947 h 3731"/>
                <a:gd name="T16" fmla="*/ 2223 w 3833"/>
                <a:gd name="T17" fmla="*/ 1002 h 3731"/>
                <a:gd name="T18" fmla="*/ 2530 w 3833"/>
                <a:gd name="T19" fmla="*/ 1144 h 3731"/>
                <a:gd name="T20" fmla="*/ 2674 w 3833"/>
                <a:gd name="T21" fmla="*/ 1315 h 3731"/>
                <a:gd name="T22" fmla="*/ 2736 w 3833"/>
                <a:gd name="T23" fmla="*/ 1369 h 3731"/>
                <a:gd name="T24" fmla="*/ 2789 w 3833"/>
                <a:gd name="T25" fmla="*/ 1457 h 3731"/>
                <a:gd name="T26" fmla="*/ 2834 w 3833"/>
                <a:gd name="T27" fmla="*/ 1671 h 3731"/>
                <a:gd name="T28" fmla="*/ 2269 w 3833"/>
                <a:gd name="T29" fmla="*/ 2732 h 3731"/>
                <a:gd name="T30" fmla="*/ 2032 w 3833"/>
                <a:gd name="T31" fmla="*/ 2785 h 3731"/>
                <a:gd name="T32" fmla="*/ 1891 w 3833"/>
                <a:gd name="T33" fmla="*/ 2781 h 3731"/>
                <a:gd name="T34" fmla="*/ 1828 w 3833"/>
                <a:gd name="T35" fmla="*/ 2763 h 3731"/>
                <a:gd name="T36" fmla="*/ 1770 w 3833"/>
                <a:gd name="T37" fmla="*/ 2737 h 3731"/>
                <a:gd name="T38" fmla="*/ 1608 w 3833"/>
                <a:gd name="T39" fmla="*/ 2703 h 3731"/>
                <a:gd name="T40" fmla="*/ 1145 w 3833"/>
                <a:gd name="T41" fmla="*/ 2265 h 3731"/>
                <a:gd name="T42" fmla="*/ 1042 w 3833"/>
                <a:gd name="T43" fmla="*/ 1721 h 3731"/>
                <a:gd name="T44" fmla="*/ 1114 w 3833"/>
                <a:gd name="T45" fmla="*/ 190 h 3731"/>
                <a:gd name="T46" fmla="*/ 819 w 3833"/>
                <a:gd name="T47" fmla="*/ 403 h 3731"/>
                <a:gd name="T48" fmla="*/ 590 w 3833"/>
                <a:gd name="T49" fmla="*/ 632 h 3731"/>
                <a:gd name="T50" fmla="*/ 228 w 3833"/>
                <a:gd name="T51" fmla="*/ 1219 h 3731"/>
                <a:gd name="T52" fmla="*/ 348 w 3833"/>
                <a:gd name="T53" fmla="*/ 2786 h 3731"/>
                <a:gd name="T54" fmla="*/ 656 w 3833"/>
                <a:gd name="T55" fmla="*/ 3167 h 3731"/>
                <a:gd name="T56" fmla="*/ 1044 w 3833"/>
                <a:gd name="T57" fmla="*/ 3486 h 3731"/>
                <a:gd name="T58" fmla="*/ 2208 w 3833"/>
                <a:gd name="T59" fmla="*/ 3698 h 3731"/>
                <a:gd name="T60" fmla="*/ 2571 w 3833"/>
                <a:gd name="T61" fmla="*/ 3604 h 3731"/>
                <a:gd name="T62" fmla="*/ 2923 w 3833"/>
                <a:gd name="T63" fmla="*/ 3469 h 3731"/>
                <a:gd name="T64" fmla="*/ 3301 w 3833"/>
                <a:gd name="T65" fmla="*/ 3132 h 3731"/>
                <a:gd name="T66" fmla="*/ 3570 w 3833"/>
                <a:gd name="T67" fmla="*/ 2763 h 3731"/>
                <a:gd name="T68" fmla="*/ 3630 w 3833"/>
                <a:gd name="T69" fmla="*/ 2699 h 3731"/>
                <a:gd name="T70" fmla="*/ 3725 w 3833"/>
                <a:gd name="T71" fmla="*/ 2427 h 3731"/>
                <a:gd name="T72" fmla="*/ 3500 w 3833"/>
                <a:gd name="T73" fmla="*/ 851 h 3731"/>
                <a:gd name="T74" fmla="*/ 3498 w 3833"/>
                <a:gd name="T75" fmla="*/ 790 h 3731"/>
                <a:gd name="T76" fmla="*/ 3083 w 3833"/>
                <a:gd name="T77" fmla="*/ 366 h 3731"/>
                <a:gd name="T78" fmla="*/ 3054 w 3833"/>
                <a:gd name="T79" fmla="*/ 350 h 3731"/>
                <a:gd name="T80" fmla="*/ 2438 w 3833"/>
                <a:gd name="T81" fmla="*/ 81 h 3731"/>
                <a:gd name="T82" fmla="*/ 1647 w 3833"/>
                <a:gd name="T83" fmla="*/ 39 h 3731"/>
                <a:gd name="T84" fmla="*/ 1114 w 3833"/>
                <a:gd name="T85" fmla="*/ 19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33" h="3731">
                  <a:moveTo>
                    <a:pt x="1042" y="1721"/>
                  </a:moveTo>
                  <a:cubicBezTo>
                    <a:pt x="1065" y="1601"/>
                    <a:pt x="1082" y="1542"/>
                    <a:pt x="1140" y="1430"/>
                  </a:cubicBezTo>
                  <a:cubicBezTo>
                    <a:pt x="1204" y="1306"/>
                    <a:pt x="1209" y="1296"/>
                    <a:pt x="1314" y="1237"/>
                  </a:cubicBezTo>
                  <a:lnTo>
                    <a:pt x="1334" y="1196"/>
                  </a:lnTo>
                  <a:cubicBezTo>
                    <a:pt x="1337" y="1192"/>
                    <a:pt x="1343" y="1180"/>
                    <a:pt x="1346" y="1176"/>
                  </a:cubicBezTo>
                  <a:cubicBezTo>
                    <a:pt x="1363" y="1144"/>
                    <a:pt x="1364" y="1146"/>
                    <a:pt x="1382" y="1106"/>
                  </a:cubicBezTo>
                  <a:lnTo>
                    <a:pt x="1475" y="1104"/>
                  </a:lnTo>
                  <a:cubicBezTo>
                    <a:pt x="1547" y="1003"/>
                    <a:pt x="1680" y="967"/>
                    <a:pt x="1824" y="947"/>
                  </a:cubicBezTo>
                  <a:cubicBezTo>
                    <a:pt x="1956" y="929"/>
                    <a:pt x="2143" y="921"/>
                    <a:pt x="2223" y="1002"/>
                  </a:cubicBezTo>
                  <a:cubicBezTo>
                    <a:pt x="2374" y="1010"/>
                    <a:pt x="2440" y="1063"/>
                    <a:pt x="2530" y="1144"/>
                  </a:cubicBezTo>
                  <a:cubicBezTo>
                    <a:pt x="2643" y="1205"/>
                    <a:pt x="2627" y="1192"/>
                    <a:pt x="2674" y="1315"/>
                  </a:cubicBezTo>
                  <a:cubicBezTo>
                    <a:pt x="2707" y="1335"/>
                    <a:pt x="2662" y="1276"/>
                    <a:pt x="2736" y="1369"/>
                  </a:cubicBezTo>
                  <a:cubicBezTo>
                    <a:pt x="2758" y="1397"/>
                    <a:pt x="2771" y="1421"/>
                    <a:pt x="2789" y="1457"/>
                  </a:cubicBezTo>
                  <a:cubicBezTo>
                    <a:pt x="2833" y="1549"/>
                    <a:pt x="2843" y="1582"/>
                    <a:pt x="2834" y="1671"/>
                  </a:cubicBezTo>
                  <a:cubicBezTo>
                    <a:pt x="2978" y="1904"/>
                    <a:pt x="2823" y="2532"/>
                    <a:pt x="2269" y="2732"/>
                  </a:cubicBezTo>
                  <a:cubicBezTo>
                    <a:pt x="2196" y="2758"/>
                    <a:pt x="2118" y="2779"/>
                    <a:pt x="2032" y="2785"/>
                  </a:cubicBezTo>
                  <a:cubicBezTo>
                    <a:pt x="1999" y="2787"/>
                    <a:pt x="1922" y="2786"/>
                    <a:pt x="1891" y="2781"/>
                  </a:cubicBezTo>
                  <a:cubicBezTo>
                    <a:pt x="1681" y="2746"/>
                    <a:pt x="2034" y="2821"/>
                    <a:pt x="1828" y="2763"/>
                  </a:cubicBezTo>
                  <a:lnTo>
                    <a:pt x="1770" y="2737"/>
                  </a:lnTo>
                  <a:cubicBezTo>
                    <a:pt x="1689" y="2747"/>
                    <a:pt x="1688" y="2769"/>
                    <a:pt x="1608" y="2703"/>
                  </a:cubicBezTo>
                  <a:cubicBezTo>
                    <a:pt x="1389" y="2639"/>
                    <a:pt x="1218" y="2482"/>
                    <a:pt x="1145" y="2265"/>
                  </a:cubicBezTo>
                  <a:cubicBezTo>
                    <a:pt x="1038" y="2162"/>
                    <a:pt x="1032" y="1913"/>
                    <a:pt x="1042" y="1721"/>
                  </a:cubicBezTo>
                  <a:close/>
                  <a:moveTo>
                    <a:pt x="1114" y="190"/>
                  </a:moveTo>
                  <a:cubicBezTo>
                    <a:pt x="1024" y="296"/>
                    <a:pt x="951" y="300"/>
                    <a:pt x="819" y="403"/>
                  </a:cubicBezTo>
                  <a:cubicBezTo>
                    <a:pt x="730" y="473"/>
                    <a:pt x="674" y="554"/>
                    <a:pt x="590" y="632"/>
                  </a:cubicBezTo>
                  <a:cubicBezTo>
                    <a:pt x="442" y="771"/>
                    <a:pt x="311" y="993"/>
                    <a:pt x="228" y="1219"/>
                  </a:cubicBezTo>
                  <a:cubicBezTo>
                    <a:pt x="0" y="1840"/>
                    <a:pt x="123" y="2259"/>
                    <a:pt x="348" y="2786"/>
                  </a:cubicBezTo>
                  <a:cubicBezTo>
                    <a:pt x="460" y="2909"/>
                    <a:pt x="523" y="3032"/>
                    <a:pt x="656" y="3167"/>
                  </a:cubicBezTo>
                  <a:cubicBezTo>
                    <a:pt x="743" y="3255"/>
                    <a:pt x="1013" y="3442"/>
                    <a:pt x="1044" y="3486"/>
                  </a:cubicBezTo>
                  <a:cubicBezTo>
                    <a:pt x="1510" y="3639"/>
                    <a:pt x="1608" y="3731"/>
                    <a:pt x="2208" y="3698"/>
                  </a:cubicBezTo>
                  <a:cubicBezTo>
                    <a:pt x="2334" y="3664"/>
                    <a:pt x="2452" y="3646"/>
                    <a:pt x="2571" y="3604"/>
                  </a:cubicBezTo>
                  <a:cubicBezTo>
                    <a:pt x="2696" y="3560"/>
                    <a:pt x="2810" y="3483"/>
                    <a:pt x="2923" y="3469"/>
                  </a:cubicBezTo>
                  <a:cubicBezTo>
                    <a:pt x="3018" y="3326"/>
                    <a:pt x="3195" y="3252"/>
                    <a:pt x="3301" y="3132"/>
                  </a:cubicBezTo>
                  <a:lnTo>
                    <a:pt x="3570" y="2763"/>
                  </a:lnTo>
                  <a:cubicBezTo>
                    <a:pt x="3605" y="2720"/>
                    <a:pt x="3594" y="2730"/>
                    <a:pt x="3630" y="2699"/>
                  </a:cubicBezTo>
                  <a:lnTo>
                    <a:pt x="3725" y="2427"/>
                  </a:lnTo>
                  <a:cubicBezTo>
                    <a:pt x="3833" y="1816"/>
                    <a:pt x="3820" y="1312"/>
                    <a:pt x="3500" y="851"/>
                  </a:cubicBezTo>
                  <a:lnTo>
                    <a:pt x="3498" y="790"/>
                  </a:lnTo>
                  <a:lnTo>
                    <a:pt x="3083" y="366"/>
                  </a:lnTo>
                  <a:lnTo>
                    <a:pt x="3054" y="350"/>
                  </a:lnTo>
                  <a:cubicBezTo>
                    <a:pt x="2840" y="271"/>
                    <a:pt x="2719" y="160"/>
                    <a:pt x="2438" y="81"/>
                  </a:cubicBezTo>
                  <a:cubicBezTo>
                    <a:pt x="2171" y="7"/>
                    <a:pt x="1926" y="0"/>
                    <a:pt x="1647" y="39"/>
                  </a:cubicBezTo>
                  <a:lnTo>
                    <a:pt x="1114" y="190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126">
              <a:extLst>
                <a:ext uri="{FF2B5EF4-FFF2-40B4-BE49-F238E27FC236}">
                  <a16:creationId xmlns:a16="http://schemas.microsoft.com/office/drawing/2014/main" id="{32DC1292-F809-4974-A6B4-13F9B1A1C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3403600"/>
              <a:ext cx="211137" cy="207963"/>
            </a:xfrm>
            <a:custGeom>
              <a:avLst/>
              <a:gdLst>
                <a:gd name="T0" fmla="*/ 1323 w 3665"/>
                <a:gd name="T1" fmla="*/ 1080 h 3656"/>
                <a:gd name="T2" fmla="*/ 2341 w 3665"/>
                <a:gd name="T3" fmla="*/ 1083 h 3656"/>
                <a:gd name="T4" fmla="*/ 2516 w 3665"/>
                <a:gd name="T5" fmla="*/ 1200 h 3656"/>
                <a:gd name="T6" fmla="*/ 2346 w 3665"/>
                <a:gd name="T7" fmla="*/ 2574 h 3656"/>
                <a:gd name="T8" fmla="*/ 2142 w 3665"/>
                <a:gd name="T9" fmla="*/ 2699 h 3656"/>
                <a:gd name="T10" fmla="*/ 1319 w 3665"/>
                <a:gd name="T11" fmla="*/ 2575 h 3656"/>
                <a:gd name="T12" fmla="*/ 909 w 3665"/>
                <a:gd name="T13" fmla="*/ 1823 h 3656"/>
                <a:gd name="T14" fmla="*/ 1323 w 3665"/>
                <a:gd name="T15" fmla="*/ 1080 h 3656"/>
                <a:gd name="T16" fmla="*/ 1078 w 3665"/>
                <a:gd name="T17" fmla="*/ 112 h 3656"/>
                <a:gd name="T18" fmla="*/ 700 w 3665"/>
                <a:gd name="T19" fmla="*/ 375 h 3656"/>
                <a:gd name="T20" fmla="*/ 371 w 3665"/>
                <a:gd name="T21" fmla="*/ 664 h 3656"/>
                <a:gd name="T22" fmla="*/ 265 w 3665"/>
                <a:gd name="T23" fmla="*/ 855 h 3656"/>
                <a:gd name="T24" fmla="*/ 1 w 3665"/>
                <a:gd name="T25" fmla="*/ 1568 h 3656"/>
                <a:gd name="T26" fmla="*/ 0 w 3665"/>
                <a:gd name="T27" fmla="*/ 2098 h 3656"/>
                <a:gd name="T28" fmla="*/ 139 w 3665"/>
                <a:gd name="T29" fmla="*/ 2565 h 3656"/>
                <a:gd name="T30" fmla="*/ 366 w 3665"/>
                <a:gd name="T31" fmla="*/ 2992 h 3656"/>
                <a:gd name="T32" fmla="*/ 458 w 3665"/>
                <a:gd name="T33" fmla="*/ 3057 h 3656"/>
                <a:gd name="T34" fmla="*/ 929 w 3665"/>
                <a:gd name="T35" fmla="*/ 3432 h 3656"/>
                <a:gd name="T36" fmla="*/ 971 w 3665"/>
                <a:gd name="T37" fmla="*/ 3458 h 3656"/>
                <a:gd name="T38" fmla="*/ 1009 w 3665"/>
                <a:gd name="T39" fmla="*/ 3486 h 3656"/>
                <a:gd name="T40" fmla="*/ 1028 w 3665"/>
                <a:gd name="T41" fmla="*/ 3500 h 3656"/>
                <a:gd name="T42" fmla="*/ 1483 w 3665"/>
                <a:gd name="T43" fmla="*/ 3647 h 3656"/>
                <a:gd name="T44" fmla="*/ 2114 w 3665"/>
                <a:gd name="T45" fmla="*/ 3656 h 3656"/>
                <a:gd name="T46" fmla="*/ 2458 w 3665"/>
                <a:gd name="T47" fmla="*/ 3598 h 3656"/>
                <a:gd name="T48" fmla="*/ 2646 w 3665"/>
                <a:gd name="T49" fmla="*/ 3481 h 3656"/>
                <a:gd name="T50" fmla="*/ 3533 w 3665"/>
                <a:gd name="T51" fmla="*/ 2537 h 3656"/>
                <a:gd name="T52" fmla="*/ 3609 w 3665"/>
                <a:gd name="T53" fmla="*/ 2422 h 3656"/>
                <a:gd name="T54" fmla="*/ 3665 w 3665"/>
                <a:gd name="T55" fmla="*/ 2095 h 3656"/>
                <a:gd name="T56" fmla="*/ 3663 w 3665"/>
                <a:gd name="T57" fmla="*/ 1571 h 3656"/>
                <a:gd name="T58" fmla="*/ 3577 w 3665"/>
                <a:gd name="T59" fmla="*/ 1147 h 3656"/>
                <a:gd name="T60" fmla="*/ 3086 w 3665"/>
                <a:gd name="T61" fmla="*/ 464 h 3656"/>
                <a:gd name="T62" fmla="*/ 2754 w 3665"/>
                <a:gd name="T63" fmla="*/ 233 h 3656"/>
                <a:gd name="T64" fmla="*/ 2382 w 3665"/>
                <a:gd name="T65" fmla="*/ 38 h 3656"/>
                <a:gd name="T66" fmla="*/ 2101 w 3665"/>
                <a:gd name="T67" fmla="*/ 0 h 3656"/>
                <a:gd name="T68" fmla="*/ 1521 w 3665"/>
                <a:gd name="T69" fmla="*/ 9 h 3656"/>
                <a:gd name="T70" fmla="*/ 1078 w 3665"/>
                <a:gd name="T71" fmla="*/ 112 h 3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65" h="3656">
                  <a:moveTo>
                    <a:pt x="1323" y="1080"/>
                  </a:moveTo>
                  <a:cubicBezTo>
                    <a:pt x="1481" y="849"/>
                    <a:pt x="2187" y="841"/>
                    <a:pt x="2341" y="1083"/>
                  </a:cubicBezTo>
                  <a:cubicBezTo>
                    <a:pt x="2450" y="1125"/>
                    <a:pt x="2445" y="1117"/>
                    <a:pt x="2516" y="1200"/>
                  </a:cubicBezTo>
                  <a:cubicBezTo>
                    <a:pt x="2905" y="1626"/>
                    <a:pt x="2792" y="2365"/>
                    <a:pt x="2346" y="2574"/>
                  </a:cubicBezTo>
                  <a:lnTo>
                    <a:pt x="2142" y="2699"/>
                  </a:lnTo>
                  <a:cubicBezTo>
                    <a:pt x="1863" y="2796"/>
                    <a:pt x="1442" y="2736"/>
                    <a:pt x="1319" y="2575"/>
                  </a:cubicBezTo>
                  <a:cubicBezTo>
                    <a:pt x="1088" y="2450"/>
                    <a:pt x="909" y="2184"/>
                    <a:pt x="909" y="1823"/>
                  </a:cubicBezTo>
                  <a:cubicBezTo>
                    <a:pt x="909" y="1462"/>
                    <a:pt x="1101" y="1162"/>
                    <a:pt x="1323" y="1080"/>
                  </a:cubicBezTo>
                  <a:close/>
                  <a:moveTo>
                    <a:pt x="1078" y="112"/>
                  </a:moveTo>
                  <a:cubicBezTo>
                    <a:pt x="995" y="212"/>
                    <a:pt x="817" y="287"/>
                    <a:pt x="700" y="375"/>
                  </a:cubicBezTo>
                  <a:lnTo>
                    <a:pt x="371" y="664"/>
                  </a:lnTo>
                  <a:lnTo>
                    <a:pt x="265" y="855"/>
                  </a:lnTo>
                  <a:cubicBezTo>
                    <a:pt x="130" y="1060"/>
                    <a:pt x="40" y="1307"/>
                    <a:pt x="1" y="1568"/>
                  </a:cubicBezTo>
                  <a:lnTo>
                    <a:pt x="0" y="2098"/>
                  </a:lnTo>
                  <a:cubicBezTo>
                    <a:pt x="30" y="2260"/>
                    <a:pt x="75" y="2430"/>
                    <a:pt x="139" y="2565"/>
                  </a:cubicBezTo>
                  <a:cubicBezTo>
                    <a:pt x="216" y="2729"/>
                    <a:pt x="333" y="2860"/>
                    <a:pt x="366" y="2992"/>
                  </a:cubicBezTo>
                  <a:cubicBezTo>
                    <a:pt x="414" y="3024"/>
                    <a:pt x="400" y="3011"/>
                    <a:pt x="458" y="3057"/>
                  </a:cubicBezTo>
                  <a:cubicBezTo>
                    <a:pt x="687" y="3239"/>
                    <a:pt x="485" y="3153"/>
                    <a:pt x="929" y="3432"/>
                  </a:cubicBezTo>
                  <a:cubicBezTo>
                    <a:pt x="937" y="3437"/>
                    <a:pt x="963" y="3453"/>
                    <a:pt x="971" y="3458"/>
                  </a:cubicBezTo>
                  <a:lnTo>
                    <a:pt x="1009" y="3486"/>
                  </a:lnTo>
                  <a:cubicBezTo>
                    <a:pt x="1013" y="3488"/>
                    <a:pt x="1022" y="3495"/>
                    <a:pt x="1028" y="3500"/>
                  </a:cubicBezTo>
                  <a:lnTo>
                    <a:pt x="1483" y="3647"/>
                  </a:lnTo>
                  <a:lnTo>
                    <a:pt x="2114" y="3656"/>
                  </a:lnTo>
                  <a:lnTo>
                    <a:pt x="2458" y="3598"/>
                  </a:lnTo>
                  <a:lnTo>
                    <a:pt x="2646" y="3481"/>
                  </a:lnTo>
                  <a:cubicBezTo>
                    <a:pt x="3106" y="3253"/>
                    <a:pt x="3320" y="2964"/>
                    <a:pt x="3533" y="2537"/>
                  </a:cubicBezTo>
                  <a:cubicBezTo>
                    <a:pt x="3588" y="2426"/>
                    <a:pt x="3538" y="2493"/>
                    <a:pt x="3609" y="2422"/>
                  </a:cubicBezTo>
                  <a:lnTo>
                    <a:pt x="3665" y="2095"/>
                  </a:lnTo>
                  <a:lnTo>
                    <a:pt x="3663" y="1571"/>
                  </a:lnTo>
                  <a:lnTo>
                    <a:pt x="3577" y="1147"/>
                  </a:lnTo>
                  <a:cubicBezTo>
                    <a:pt x="3459" y="1039"/>
                    <a:pt x="3327" y="668"/>
                    <a:pt x="3086" y="464"/>
                  </a:cubicBezTo>
                  <a:cubicBezTo>
                    <a:pt x="2998" y="390"/>
                    <a:pt x="2874" y="303"/>
                    <a:pt x="2754" y="233"/>
                  </a:cubicBezTo>
                  <a:cubicBezTo>
                    <a:pt x="2640" y="166"/>
                    <a:pt x="2461" y="124"/>
                    <a:pt x="2382" y="38"/>
                  </a:cubicBezTo>
                  <a:lnTo>
                    <a:pt x="2101" y="0"/>
                  </a:lnTo>
                  <a:lnTo>
                    <a:pt x="1521" y="9"/>
                  </a:lnTo>
                  <a:cubicBezTo>
                    <a:pt x="1358" y="40"/>
                    <a:pt x="1207" y="109"/>
                    <a:pt x="1078" y="11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127">
              <a:extLst>
                <a:ext uri="{FF2B5EF4-FFF2-40B4-BE49-F238E27FC236}">
                  <a16:creationId xmlns:a16="http://schemas.microsoft.com/office/drawing/2014/main" id="{E9618E29-BA55-469B-870D-D83AEE85C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4398963"/>
              <a:ext cx="293687" cy="55563"/>
            </a:xfrm>
            <a:custGeom>
              <a:avLst/>
              <a:gdLst>
                <a:gd name="T0" fmla="*/ 31 w 5116"/>
                <a:gd name="T1" fmla="*/ 472 h 970"/>
                <a:gd name="T2" fmla="*/ 40 w 5116"/>
                <a:gd name="T3" fmla="*/ 970 h 970"/>
                <a:gd name="T4" fmla="*/ 750 w 5116"/>
                <a:gd name="T5" fmla="*/ 966 h 970"/>
                <a:gd name="T6" fmla="*/ 1202 w 5116"/>
                <a:gd name="T7" fmla="*/ 966 h 970"/>
                <a:gd name="T8" fmla="*/ 3642 w 5116"/>
                <a:gd name="T9" fmla="*/ 966 h 970"/>
                <a:gd name="T10" fmla="*/ 4093 w 5116"/>
                <a:gd name="T11" fmla="*/ 966 h 970"/>
                <a:gd name="T12" fmla="*/ 5116 w 5116"/>
                <a:gd name="T13" fmla="*/ 957 h 970"/>
                <a:gd name="T14" fmla="*/ 5109 w 5116"/>
                <a:gd name="T15" fmla="*/ 61 h 970"/>
                <a:gd name="T16" fmla="*/ 68 w 5116"/>
                <a:gd name="T17" fmla="*/ 47 h 970"/>
                <a:gd name="T18" fmla="*/ 31 w 5116"/>
                <a:gd name="T19" fmla="*/ 47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16" h="970">
                  <a:moveTo>
                    <a:pt x="31" y="472"/>
                  </a:moveTo>
                  <a:lnTo>
                    <a:pt x="40" y="970"/>
                  </a:lnTo>
                  <a:lnTo>
                    <a:pt x="750" y="966"/>
                  </a:lnTo>
                  <a:lnTo>
                    <a:pt x="1202" y="966"/>
                  </a:lnTo>
                  <a:lnTo>
                    <a:pt x="3642" y="966"/>
                  </a:lnTo>
                  <a:lnTo>
                    <a:pt x="4093" y="966"/>
                  </a:lnTo>
                  <a:lnTo>
                    <a:pt x="5116" y="957"/>
                  </a:lnTo>
                  <a:lnTo>
                    <a:pt x="5109" y="61"/>
                  </a:lnTo>
                  <a:cubicBezTo>
                    <a:pt x="4897" y="0"/>
                    <a:pt x="553" y="14"/>
                    <a:pt x="68" y="47"/>
                  </a:cubicBezTo>
                  <a:cubicBezTo>
                    <a:pt x="0" y="137"/>
                    <a:pt x="33" y="341"/>
                    <a:pt x="31" y="47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128">
              <a:extLst>
                <a:ext uri="{FF2B5EF4-FFF2-40B4-BE49-F238E27FC236}">
                  <a16:creationId xmlns:a16="http://schemas.microsoft.com/office/drawing/2014/main" id="{53908C7B-A160-4E22-80B9-B390DD9A4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25" y="4191000"/>
              <a:ext cx="293687" cy="53975"/>
            </a:xfrm>
            <a:custGeom>
              <a:avLst/>
              <a:gdLst>
                <a:gd name="T0" fmla="*/ 101 w 5130"/>
                <a:gd name="T1" fmla="*/ 928 h 928"/>
                <a:gd name="T2" fmla="*/ 1881 w 5130"/>
                <a:gd name="T3" fmla="*/ 926 h 928"/>
                <a:gd name="T4" fmla="*/ 5104 w 5130"/>
                <a:gd name="T5" fmla="*/ 925 h 928"/>
                <a:gd name="T6" fmla="*/ 5130 w 5130"/>
                <a:gd name="T7" fmla="*/ 830 h 928"/>
                <a:gd name="T8" fmla="*/ 5120 w 5130"/>
                <a:gd name="T9" fmla="*/ 2 h 928"/>
                <a:gd name="T10" fmla="*/ 71 w 5130"/>
                <a:gd name="T11" fmla="*/ 0 h 928"/>
                <a:gd name="T12" fmla="*/ 101 w 5130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0" h="928">
                  <a:moveTo>
                    <a:pt x="101" y="928"/>
                  </a:moveTo>
                  <a:lnTo>
                    <a:pt x="1881" y="926"/>
                  </a:lnTo>
                  <a:lnTo>
                    <a:pt x="5104" y="925"/>
                  </a:lnTo>
                  <a:lnTo>
                    <a:pt x="5130" y="830"/>
                  </a:lnTo>
                  <a:lnTo>
                    <a:pt x="5120" y="2"/>
                  </a:lnTo>
                  <a:lnTo>
                    <a:pt x="71" y="0"/>
                  </a:lnTo>
                  <a:cubicBezTo>
                    <a:pt x="32" y="135"/>
                    <a:pt x="0" y="828"/>
                    <a:pt x="101" y="928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129">
              <a:extLst>
                <a:ext uri="{FF2B5EF4-FFF2-40B4-BE49-F238E27FC236}">
                  <a16:creationId xmlns:a16="http://schemas.microsoft.com/office/drawing/2014/main" id="{BD291C8D-9B51-4BDA-96C6-D60600491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4191000"/>
              <a:ext cx="296862" cy="52388"/>
            </a:xfrm>
            <a:custGeom>
              <a:avLst/>
              <a:gdLst>
                <a:gd name="T0" fmla="*/ 33 w 5174"/>
                <a:gd name="T1" fmla="*/ 278 h 926"/>
                <a:gd name="T2" fmla="*/ 32 w 5174"/>
                <a:gd name="T3" fmla="*/ 774 h 926"/>
                <a:gd name="T4" fmla="*/ 87 w 5174"/>
                <a:gd name="T5" fmla="*/ 926 h 926"/>
                <a:gd name="T6" fmla="*/ 1713 w 5174"/>
                <a:gd name="T7" fmla="*/ 925 h 926"/>
                <a:gd name="T8" fmla="*/ 2146 w 5174"/>
                <a:gd name="T9" fmla="*/ 925 h 926"/>
                <a:gd name="T10" fmla="*/ 2696 w 5174"/>
                <a:gd name="T11" fmla="*/ 925 h 926"/>
                <a:gd name="T12" fmla="*/ 3131 w 5174"/>
                <a:gd name="T13" fmla="*/ 925 h 926"/>
                <a:gd name="T14" fmla="*/ 4606 w 5174"/>
                <a:gd name="T15" fmla="*/ 925 h 926"/>
                <a:gd name="T16" fmla="*/ 5042 w 5174"/>
                <a:gd name="T17" fmla="*/ 925 h 926"/>
                <a:gd name="T18" fmla="*/ 5117 w 5174"/>
                <a:gd name="T19" fmla="*/ 476 h 926"/>
                <a:gd name="T20" fmla="*/ 5057 w 5174"/>
                <a:gd name="T21" fmla="*/ 0 h 926"/>
                <a:gd name="T22" fmla="*/ 4597 w 5174"/>
                <a:gd name="T23" fmla="*/ 1 h 926"/>
                <a:gd name="T24" fmla="*/ 4101 w 5174"/>
                <a:gd name="T25" fmla="*/ 0 h 926"/>
                <a:gd name="T26" fmla="*/ 3636 w 5174"/>
                <a:gd name="T27" fmla="*/ 0 h 926"/>
                <a:gd name="T28" fmla="*/ 3139 w 5174"/>
                <a:gd name="T29" fmla="*/ 1 h 926"/>
                <a:gd name="T30" fmla="*/ 2680 w 5174"/>
                <a:gd name="T31" fmla="*/ 0 h 926"/>
                <a:gd name="T32" fmla="*/ 2166 w 5174"/>
                <a:gd name="T33" fmla="*/ 0 h 926"/>
                <a:gd name="T34" fmla="*/ 1709 w 5174"/>
                <a:gd name="T35" fmla="*/ 1 h 926"/>
                <a:gd name="T36" fmla="*/ 1207 w 5174"/>
                <a:gd name="T37" fmla="*/ 0 h 926"/>
                <a:gd name="T38" fmla="*/ 747 w 5174"/>
                <a:gd name="T39" fmla="*/ 1 h 926"/>
                <a:gd name="T40" fmla="*/ 246 w 5174"/>
                <a:gd name="T41" fmla="*/ 1 h 926"/>
                <a:gd name="T42" fmla="*/ 39 w 5174"/>
                <a:gd name="T43" fmla="*/ 5 h 926"/>
                <a:gd name="T44" fmla="*/ 33 w 5174"/>
                <a:gd name="T45" fmla="*/ 27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4" h="926">
                  <a:moveTo>
                    <a:pt x="33" y="278"/>
                  </a:moveTo>
                  <a:lnTo>
                    <a:pt x="32" y="774"/>
                  </a:lnTo>
                  <a:cubicBezTo>
                    <a:pt x="33" y="877"/>
                    <a:pt x="0" y="918"/>
                    <a:pt x="87" y="926"/>
                  </a:cubicBezTo>
                  <a:lnTo>
                    <a:pt x="1713" y="925"/>
                  </a:lnTo>
                  <a:lnTo>
                    <a:pt x="2146" y="925"/>
                  </a:lnTo>
                  <a:lnTo>
                    <a:pt x="2696" y="925"/>
                  </a:lnTo>
                  <a:lnTo>
                    <a:pt x="3131" y="925"/>
                  </a:lnTo>
                  <a:lnTo>
                    <a:pt x="4606" y="925"/>
                  </a:lnTo>
                  <a:lnTo>
                    <a:pt x="5042" y="925"/>
                  </a:lnTo>
                  <a:cubicBezTo>
                    <a:pt x="5174" y="894"/>
                    <a:pt x="5118" y="603"/>
                    <a:pt x="5117" y="476"/>
                  </a:cubicBezTo>
                  <a:cubicBezTo>
                    <a:pt x="5116" y="307"/>
                    <a:pt x="5150" y="71"/>
                    <a:pt x="5057" y="0"/>
                  </a:cubicBezTo>
                  <a:lnTo>
                    <a:pt x="4597" y="1"/>
                  </a:lnTo>
                  <a:lnTo>
                    <a:pt x="4101" y="0"/>
                  </a:lnTo>
                  <a:lnTo>
                    <a:pt x="3636" y="0"/>
                  </a:lnTo>
                  <a:lnTo>
                    <a:pt x="3139" y="1"/>
                  </a:lnTo>
                  <a:lnTo>
                    <a:pt x="2680" y="0"/>
                  </a:lnTo>
                  <a:lnTo>
                    <a:pt x="2166" y="0"/>
                  </a:lnTo>
                  <a:lnTo>
                    <a:pt x="1709" y="1"/>
                  </a:lnTo>
                  <a:lnTo>
                    <a:pt x="1207" y="0"/>
                  </a:lnTo>
                  <a:lnTo>
                    <a:pt x="747" y="1"/>
                  </a:lnTo>
                  <a:lnTo>
                    <a:pt x="246" y="1"/>
                  </a:lnTo>
                  <a:lnTo>
                    <a:pt x="39" y="5"/>
                  </a:lnTo>
                  <a:lnTo>
                    <a:pt x="33" y="278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130">
              <a:extLst>
                <a:ext uri="{FF2B5EF4-FFF2-40B4-BE49-F238E27FC236}">
                  <a16:creationId xmlns:a16="http://schemas.microsoft.com/office/drawing/2014/main" id="{41E24E8B-6422-4F90-A786-D7B4E216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4295775"/>
              <a:ext cx="290512" cy="53975"/>
            </a:xfrm>
            <a:custGeom>
              <a:avLst/>
              <a:gdLst>
                <a:gd name="T0" fmla="*/ 6 w 5081"/>
                <a:gd name="T1" fmla="*/ 926 h 926"/>
                <a:gd name="T2" fmla="*/ 5080 w 5081"/>
                <a:gd name="T3" fmla="*/ 921 h 926"/>
                <a:gd name="T4" fmla="*/ 5081 w 5081"/>
                <a:gd name="T5" fmla="*/ 3 h 926"/>
                <a:gd name="T6" fmla="*/ 0 w 5081"/>
                <a:gd name="T7" fmla="*/ 0 h 926"/>
                <a:gd name="T8" fmla="*/ 6 w 5081"/>
                <a:gd name="T9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1" h="926">
                  <a:moveTo>
                    <a:pt x="6" y="926"/>
                  </a:moveTo>
                  <a:lnTo>
                    <a:pt x="5080" y="921"/>
                  </a:lnTo>
                  <a:lnTo>
                    <a:pt x="5081" y="3"/>
                  </a:lnTo>
                  <a:lnTo>
                    <a:pt x="0" y="0"/>
                  </a:lnTo>
                  <a:lnTo>
                    <a:pt x="6" y="926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131">
              <a:extLst>
                <a:ext uri="{FF2B5EF4-FFF2-40B4-BE49-F238E27FC236}">
                  <a16:creationId xmlns:a16="http://schemas.microsoft.com/office/drawing/2014/main" id="{7E66DC9D-7F07-4B44-98BC-4EADF926A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0" y="4297363"/>
              <a:ext cx="292100" cy="52388"/>
            </a:xfrm>
            <a:custGeom>
              <a:avLst/>
              <a:gdLst>
                <a:gd name="T0" fmla="*/ 0 w 5092"/>
                <a:gd name="T1" fmla="*/ 343 h 922"/>
                <a:gd name="T2" fmla="*/ 0 w 5092"/>
                <a:gd name="T3" fmla="*/ 859 h 922"/>
                <a:gd name="T4" fmla="*/ 17 w 5092"/>
                <a:gd name="T5" fmla="*/ 922 h 922"/>
                <a:gd name="T6" fmla="*/ 5091 w 5092"/>
                <a:gd name="T7" fmla="*/ 921 h 922"/>
                <a:gd name="T8" fmla="*/ 5092 w 5092"/>
                <a:gd name="T9" fmla="*/ 0 h 922"/>
                <a:gd name="T10" fmla="*/ 2 w 5092"/>
                <a:gd name="T11" fmla="*/ 5 h 922"/>
                <a:gd name="T12" fmla="*/ 0 w 5092"/>
                <a:gd name="T13" fmla="*/ 343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92" h="922">
                  <a:moveTo>
                    <a:pt x="0" y="343"/>
                  </a:moveTo>
                  <a:lnTo>
                    <a:pt x="0" y="859"/>
                  </a:lnTo>
                  <a:lnTo>
                    <a:pt x="17" y="922"/>
                  </a:lnTo>
                  <a:lnTo>
                    <a:pt x="5091" y="921"/>
                  </a:lnTo>
                  <a:lnTo>
                    <a:pt x="5092" y="0"/>
                  </a:lnTo>
                  <a:lnTo>
                    <a:pt x="2" y="5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132">
              <a:extLst>
                <a:ext uri="{FF2B5EF4-FFF2-40B4-BE49-F238E27FC236}">
                  <a16:creationId xmlns:a16="http://schemas.microsoft.com/office/drawing/2014/main" id="{481A75EB-CD95-43EF-B254-055212C81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4506913"/>
              <a:ext cx="293687" cy="52388"/>
            </a:xfrm>
            <a:custGeom>
              <a:avLst/>
              <a:gdLst>
                <a:gd name="T0" fmla="*/ 0 w 5129"/>
                <a:gd name="T1" fmla="*/ 933 h 933"/>
                <a:gd name="T2" fmla="*/ 5084 w 5129"/>
                <a:gd name="T3" fmla="*/ 928 h 933"/>
                <a:gd name="T4" fmla="*/ 5088 w 5129"/>
                <a:gd name="T5" fmla="*/ 63 h 933"/>
                <a:gd name="T6" fmla="*/ 4957 w 5129"/>
                <a:gd name="T7" fmla="*/ 12 h 933"/>
                <a:gd name="T8" fmla="*/ 3 w 5129"/>
                <a:gd name="T9" fmla="*/ 13 h 933"/>
                <a:gd name="T10" fmla="*/ 0 w 5129"/>
                <a:gd name="T11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29" h="933">
                  <a:moveTo>
                    <a:pt x="0" y="933"/>
                  </a:moveTo>
                  <a:lnTo>
                    <a:pt x="5084" y="928"/>
                  </a:lnTo>
                  <a:lnTo>
                    <a:pt x="5088" y="63"/>
                  </a:lnTo>
                  <a:cubicBezTo>
                    <a:pt x="5022" y="0"/>
                    <a:pt x="5129" y="35"/>
                    <a:pt x="4957" y="12"/>
                  </a:cubicBezTo>
                  <a:lnTo>
                    <a:pt x="3" y="13"/>
                  </a:lnTo>
                  <a:lnTo>
                    <a:pt x="0" y="93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133">
              <a:extLst>
                <a:ext uri="{FF2B5EF4-FFF2-40B4-BE49-F238E27FC236}">
                  <a16:creationId xmlns:a16="http://schemas.microsoft.com/office/drawing/2014/main" id="{FF181160-E17E-41F1-AF70-7F7270EFB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4402138"/>
              <a:ext cx="290512" cy="52388"/>
            </a:xfrm>
            <a:custGeom>
              <a:avLst/>
              <a:gdLst>
                <a:gd name="T0" fmla="*/ 2 w 5079"/>
                <a:gd name="T1" fmla="*/ 924 h 924"/>
                <a:gd name="T2" fmla="*/ 5079 w 5079"/>
                <a:gd name="T3" fmla="*/ 915 h 924"/>
                <a:gd name="T4" fmla="*/ 5073 w 5079"/>
                <a:gd name="T5" fmla="*/ 3 h 924"/>
                <a:gd name="T6" fmla="*/ 9 w 5079"/>
                <a:gd name="T7" fmla="*/ 0 h 924"/>
                <a:gd name="T8" fmla="*/ 0 w 5079"/>
                <a:gd name="T9" fmla="*/ 343 h 924"/>
                <a:gd name="T10" fmla="*/ 2 w 5079"/>
                <a:gd name="T11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79" h="924">
                  <a:moveTo>
                    <a:pt x="2" y="924"/>
                  </a:moveTo>
                  <a:lnTo>
                    <a:pt x="5079" y="915"/>
                  </a:lnTo>
                  <a:lnTo>
                    <a:pt x="5073" y="3"/>
                  </a:lnTo>
                  <a:lnTo>
                    <a:pt x="9" y="0"/>
                  </a:lnTo>
                  <a:lnTo>
                    <a:pt x="0" y="343"/>
                  </a:lnTo>
                  <a:lnTo>
                    <a:pt x="2" y="924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134">
              <a:extLst>
                <a:ext uri="{FF2B5EF4-FFF2-40B4-BE49-F238E27FC236}">
                  <a16:creationId xmlns:a16="http://schemas.microsoft.com/office/drawing/2014/main" id="{4EFC7D95-8E11-4FDD-B89F-EAB4DA4D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8263" y="4506913"/>
              <a:ext cx="292100" cy="52388"/>
            </a:xfrm>
            <a:custGeom>
              <a:avLst/>
              <a:gdLst>
                <a:gd name="T0" fmla="*/ 22 w 5102"/>
                <a:gd name="T1" fmla="*/ 520 h 922"/>
                <a:gd name="T2" fmla="*/ 7 w 5102"/>
                <a:gd name="T3" fmla="*/ 917 h 922"/>
                <a:gd name="T4" fmla="*/ 5092 w 5102"/>
                <a:gd name="T5" fmla="*/ 922 h 922"/>
                <a:gd name="T6" fmla="*/ 5102 w 5102"/>
                <a:gd name="T7" fmla="*/ 0 h 922"/>
                <a:gd name="T8" fmla="*/ 0 w 5102"/>
                <a:gd name="T9" fmla="*/ 14 h 922"/>
                <a:gd name="T10" fmla="*/ 22 w 5102"/>
                <a:gd name="T11" fmla="*/ 55 h 922"/>
                <a:gd name="T12" fmla="*/ 22 w 5102"/>
                <a:gd name="T13" fmla="*/ 52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2" h="922">
                  <a:moveTo>
                    <a:pt x="22" y="520"/>
                  </a:moveTo>
                  <a:lnTo>
                    <a:pt x="7" y="917"/>
                  </a:lnTo>
                  <a:lnTo>
                    <a:pt x="5092" y="922"/>
                  </a:lnTo>
                  <a:lnTo>
                    <a:pt x="5102" y="0"/>
                  </a:lnTo>
                  <a:lnTo>
                    <a:pt x="0" y="14"/>
                  </a:lnTo>
                  <a:lnTo>
                    <a:pt x="22" y="55"/>
                  </a:lnTo>
                  <a:lnTo>
                    <a:pt x="22" y="520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135">
              <a:extLst>
                <a:ext uri="{FF2B5EF4-FFF2-40B4-BE49-F238E27FC236}">
                  <a16:creationId xmlns:a16="http://schemas.microsoft.com/office/drawing/2014/main" id="{3C18B165-0A84-45FB-9783-FB33346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3822700"/>
              <a:ext cx="53975" cy="133350"/>
            </a:xfrm>
            <a:custGeom>
              <a:avLst/>
              <a:gdLst>
                <a:gd name="T0" fmla="*/ 8 w 947"/>
                <a:gd name="T1" fmla="*/ 2343 h 2343"/>
                <a:gd name="T2" fmla="*/ 151 w 947"/>
                <a:gd name="T3" fmla="*/ 2321 h 2343"/>
                <a:gd name="T4" fmla="*/ 917 w 947"/>
                <a:gd name="T5" fmla="*/ 2318 h 2343"/>
                <a:gd name="T6" fmla="*/ 923 w 947"/>
                <a:gd name="T7" fmla="*/ 282 h 2343"/>
                <a:gd name="T8" fmla="*/ 879 w 947"/>
                <a:gd name="T9" fmla="*/ 11 h 2343"/>
                <a:gd name="T10" fmla="*/ 49 w 947"/>
                <a:gd name="T11" fmla="*/ 10 h 2343"/>
                <a:gd name="T12" fmla="*/ 5 w 947"/>
                <a:gd name="T13" fmla="*/ 110 h 2343"/>
                <a:gd name="T14" fmla="*/ 8 w 947"/>
                <a:gd name="T15" fmla="*/ 2343 h 2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2343">
                  <a:moveTo>
                    <a:pt x="8" y="2343"/>
                  </a:moveTo>
                  <a:lnTo>
                    <a:pt x="151" y="2321"/>
                  </a:lnTo>
                  <a:lnTo>
                    <a:pt x="917" y="2318"/>
                  </a:lnTo>
                  <a:cubicBezTo>
                    <a:pt x="947" y="1840"/>
                    <a:pt x="919" y="856"/>
                    <a:pt x="923" y="282"/>
                  </a:cubicBezTo>
                  <a:cubicBezTo>
                    <a:pt x="926" y="0"/>
                    <a:pt x="927" y="66"/>
                    <a:pt x="879" y="11"/>
                  </a:cubicBezTo>
                  <a:lnTo>
                    <a:pt x="49" y="10"/>
                  </a:lnTo>
                  <a:cubicBezTo>
                    <a:pt x="0" y="62"/>
                    <a:pt x="22" y="16"/>
                    <a:pt x="5" y="110"/>
                  </a:cubicBezTo>
                  <a:lnTo>
                    <a:pt x="8" y="234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136">
              <a:extLst>
                <a:ext uri="{FF2B5EF4-FFF2-40B4-BE49-F238E27FC236}">
                  <a16:creationId xmlns:a16="http://schemas.microsoft.com/office/drawing/2014/main" id="{C6A4BD7C-8D29-4F66-80B3-35C88765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1763" y="3884613"/>
              <a:ext cx="114300" cy="112713"/>
            </a:xfrm>
            <a:custGeom>
              <a:avLst/>
              <a:gdLst>
                <a:gd name="T0" fmla="*/ 1084 w 2004"/>
                <a:gd name="T1" fmla="*/ 230 h 1989"/>
                <a:gd name="T2" fmla="*/ 1026 w 2004"/>
                <a:gd name="T3" fmla="*/ 324 h 1989"/>
                <a:gd name="T4" fmla="*/ 932 w 2004"/>
                <a:gd name="T5" fmla="*/ 379 h 1989"/>
                <a:gd name="T6" fmla="*/ 785 w 2004"/>
                <a:gd name="T7" fmla="*/ 576 h 1989"/>
                <a:gd name="T8" fmla="*/ 586 w 2004"/>
                <a:gd name="T9" fmla="*/ 720 h 1989"/>
                <a:gd name="T10" fmla="*/ 548 w 2004"/>
                <a:gd name="T11" fmla="*/ 799 h 1989"/>
                <a:gd name="T12" fmla="*/ 477 w 2004"/>
                <a:gd name="T13" fmla="*/ 859 h 1989"/>
                <a:gd name="T14" fmla="*/ 115 w 2004"/>
                <a:gd name="T15" fmla="*/ 1221 h 1989"/>
                <a:gd name="T16" fmla="*/ 73 w 2004"/>
                <a:gd name="T17" fmla="*/ 1275 h 1989"/>
                <a:gd name="T18" fmla="*/ 12 w 2004"/>
                <a:gd name="T19" fmla="*/ 1297 h 1989"/>
                <a:gd name="T20" fmla="*/ 0 w 2004"/>
                <a:gd name="T21" fmla="*/ 1309 h 1989"/>
                <a:gd name="T22" fmla="*/ 156 w 2004"/>
                <a:gd name="T23" fmla="*/ 1551 h 1989"/>
                <a:gd name="T24" fmla="*/ 351 w 2004"/>
                <a:gd name="T25" fmla="*/ 1755 h 1989"/>
                <a:gd name="T26" fmla="*/ 694 w 2004"/>
                <a:gd name="T27" fmla="*/ 1989 h 1989"/>
                <a:gd name="T28" fmla="*/ 991 w 2004"/>
                <a:gd name="T29" fmla="*/ 1664 h 1989"/>
                <a:gd name="T30" fmla="*/ 1316 w 2004"/>
                <a:gd name="T31" fmla="*/ 1367 h 1989"/>
                <a:gd name="T32" fmla="*/ 1542 w 2004"/>
                <a:gd name="T33" fmla="*/ 1144 h 1989"/>
                <a:gd name="T34" fmla="*/ 1847 w 2004"/>
                <a:gd name="T35" fmla="*/ 840 h 1989"/>
                <a:gd name="T36" fmla="*/ 2004 w 2004"/>
                <a:gd name="T37" fmla="*/ 670 h 1989"/>
                <a:gd name="T38" fmla="*/ 1892 w 2004"/>
                <a:gd name="T39" fmla="*/ 515 h 1989"/>
                <a:gd name="T40" fmla="*/ 1757 w 2004"/>
                <a:gd name="T41" fmla="*/ 342 h 1989"/>
                <a:gd name="T42" fmla="*/ 1680 w 2004"/>
                <a:gd name="T43" fmla="*/ 299 h 1989"/>
                <a:gd name="T44" fmla="*/ 1625 w 2004"/>
                <a:gd name="T45" fmla="*/ 250 h 1989"/>
                <a:gd name="T46" fmla="*/ 1521 w 2004"/>
                <a:gd name="T47" fmla="*/ 117 h 1989"/>
                <a:gd name="T48" fmla="*/ 1376 w 2004"/>
                <a:gd name="T49" fmla="*/ 0 h 1989"/>
                <a:gd name="T50" fmla="*/ 1084 w 2004"/>
                <a:gd name="T51" fmla="*/ 230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4" h="1989">
                  <a:moveTo>
                    <a:pt x="1084" y="230"/>
                  </a:moveTo>
                  <a:cubicBezTo>
                    <a:pt x="1067" y="283"/>
                    <a:pt x="1113" y="237"/>
                    <a:pt x="1026" y="324"/>
                  </a:cubicBezTo>
                  <a:cubicBezTo>
                    <a:pt x="957" y="392"/>
                    <a:pt x="984" y="364"/>
                    <a:pt x="932" y="379"/>
                  </a:cubicBezTo>
                  <a:cubicBezTo>
                    <a:pt x="881" y="499"/>
                    <a:pt x="878" y="488"/>
                    <a:pt x="785" y="576"/>
                  </a:cubicBezTo>
                  <a:cubicBezTo>
                    <a:pt x="696" y="661"/>
                    <a:pt x="700" y="671"/>
                    <a:pt x="586" y="720"/>
                  </a:cubicBezTo>
                  <a:cubicBezTo>
                    <a:pt x="576" y="764"/>
                    <a:pt x="586" y="749"/>
                    <a:pt x="548" y="799"/>
                  </a:cubicBezTo>
                  <a:cubicBezTo>
                    <a:pt x="514" y="843"/>
                    <a:pt x="505" y="840"/>
                    <a:pt x="477" y="859"/>
                  </a:cubicBezTo>
                  <a:lnTo>
                    <a:pt x="115" y="1221"/>
                  </a:lnTo>
                  <a:cubicBezTo>
                    <a:pt x="87" y="1263"/>
                    <a:pt x="138" y="1222"/>
                    <a:pt x="73" y="1275"/>
                  </a:cubicBezTo>
                  <a:cubicBezTo>
                    <a:pt x="14" y="1323"/>
                    <a:pt x="74" y="1283"/>
                    <a:pt x="12" y="1297"/>
                  </a:cubicBezTo>
                  <a:lnTo>
                    <a:pt x="0" y="1309"/>
                  </a:lnTo>
                  <a:cubicBezTo>
                    <a:pt x="55" y="1491"/>
                    <a:pt x="70" y="1399"/>
                    <a:pt x="156" y="1551"/>
                  </a:cubicBezTo>
                  <a:lnTo>
                    <a:pt x="351" y="1755"/>
                  </a:lnTo>
                  <a:cubicBezTo>
                    <a:pt x="532" y="1851"/>
                    <a:pt x="494" y="1953"/>
                    <a:pt x="694" y="1989"/>
                  </a:cubicBezTo>
                  <a:cubicBezTo>
                    <a:pt x="750" y="1875"/>
                    <a:pt x="885" y="1768"/>
                    <a:pt x="991" y="1664"/>
                  </a:cubicBezTo>
                  <a:cubicBezTo>
                    <a:pt x="1096" y="1561"/>
                    <a:pt x="1200" y="1420"/>
                    <a:pt x="1316" y="1367"/>
                  </a:cubicBezTo>
                  <a:cubicBezTo>
                    <a:pt x="1373" y="1262"/>
                    <a:pt x="1438" y="1202"/>
                    <a:pt x="1542" y="1144"/>
                  </a:cubicBezTo>
                  <a:cubicBezTo>
                    <a:pt x="1593" y="1037"/>
                    <a:pt x="1740" y="891"/>
                    <a:pt x="1847" y="840"/>
                  </a:cubicBezTo>
                  <a:lnTo>
                    <a:pt x="2004" y="670"/>
                  </a:lnTo>
                  <a:cubicBezTo>
                    <a:pt x="1965" y="560"/>
                    <a:pt x="1970" y="592"/>
                    <a:pt x="1892" y="515"/>
                  </a:cubicBezTo>
                  <a:cubicBezTo>
                    <a:pt x="1804" y="428"/>
                    <a:pt x="1811" y="452"/>
                    <a:pt x="1757" y="342"/>
                  </a:cubicBezTo>
                  <a:cubicBezTo>
                    <a:pt x="1703" y="325"/>
                    <a:pt x="1758" y="358"/>
                    <a:pt x="1680" y="299"/>
                  </a:cubicBezTo>
                  <a:cubicBezTo>
                    <a:pt x="1654" y="280"/>
                    <a:pt x="1650" y="274"/>
                    <a:pt x="1625" y="250"/>
                  </a:cubicBezTo>
                  <a:cubicBezTo>
                    <a:pt x="1565" y="191"/>
                    <a:pt x="1556" y="181"/>
                    <a:pt x="1521" y="117"/>
                  </a:cubicBezTo>
                  <a:lnTo>
                    <a:pt x="1376" y="0"/>
                  </a:lnTo>
                  <a:cubicBezTo>
                    <a:pt x="1225" y="82"/>
                    <a:pt x="1267" y="150"/>
                    <a:pt x="1084" y="23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137">
              <a:extLst>
                <a:ext uri="{FF2B5EF4-FFF2-40B4-BE49-F238E27FC236}">
                  <a16:creationId xmlns:a16="http://schemas.microsoft.com/office/drawing/2014/main" id="{48E5DD55-4201-4BE5-9810-D5315FF9C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3884613"/>
              <a:ext cx="114300" cy="114300"/>
            </a:xfrm>
            <a:custGeom>
              <a:avLst/>
              <a:gdLst>
                <a:gd name="T0" fmla="*/ 246 w 1988"/>
                <a:gd name="T1" fmla="*/ 329 h 1999"/>
                <a:gd name="T2" fmla="*/ 199 w 1988"/>
                <a:gd name="T3" fmla="*/ 382 h 1999"/>
                <a:gd name="T4" fmla="*/ 0 w 1988"/>
                <a:gd name="T5" fmla="*/ 639 h 1999"/>
                <a:gd name="T6" fmla="*/ 144 w 1988"/>
                <a:gd name="T7" fmla="*/ 840 h 1999"/>
                <a:gd name="T8" fmla="*/ 273 w 1988"/>
                <a:gd name="T9" fmla="*/ 966 h 1999"/>
                <a:gd name="T10" fmla="*/ 640 w 1988"/>
                <a:gd name="T11" fmla="*/ 1333 h 1999"/>
                <a:gd name="T12" fmla="*/ 731 w 1988"/>
                <a:gd name="T13" fmla="*/ 1425 h 1999"/>
                <a:gd name="T14" fmla="*/ 1132 w 1988"/>
                <a:gd name="T15" fmla="*/ 1827 h 1999"/>
                <a:gd name="T16" fmla="*/ 1224 w 1988"/>
                <a:gd name="T17" fmla="*/ 1921 h 1999"/>
                <a:gd name="T18" fmla="*/ 1355 w 1988"/>
                <a:gd name="T19" fmla="*/ 1999 h 1999"/>
                <a:gd name="T20" fmla="*/ 1827 w 1988"/>
                <a:gd name="T21" fmla="*/ 1536 h 1999"/>
                <a:gd name="T22" fmla="*/ 1988 w 1988"/>
                <a:gd name="T23" fmla="*/ 1309 h 1999"/>
                <a:gd name="T24" fmla="*/ 1976 w 1988"/>
                <a:gd name="T25" fmla="*/ 1302 h 1999"/>
                <a:gd name="T26" fmla="*/ 1720 w 1988"/>
                <a:gd name="T27" fmla="*/ 1039 h 1999"/>
                <a:gd name="T28" fmla="*/ 1515 w 1988"/>
                <a:gd name="T29" fmla="*/ 856 h 1999"/>
                <a:gd name="T30" fmla="*/ 1122 w 1988"/>
                <a:gd name="T31" fmla="*/ 484 h 1999"/>
                <a:gd name="T32" fmla="*/ 756 w 1988"/>
                <a:gd name="T33" fmla="*/ 89 h 1999"/>
                <a:gd name="T34" fmla="*/ 614 w 1988"/>
                <a:gd name="T35" fmla="*/ 0 h 1999"/>
                <a:gd name="T36" fmla="*/ 246 w 1988"/>
                <a:gd name="T37" fmla="*/ 329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8" h="1999">
                  <a:moveTo>
                    <a:pt x="246" y="329"/>
                  </a:moveTo>
                  <a:cubicBezTo>
                    <a:pt x="239" y="376"/>
                    <a:pt x="276" y="361"/>
                    <a:pt x="199" y="382"/>
                  </a:cubicBezTo>
                  <a:cubicBezTo>
                    <a:pt x="124" y="530"/>
                    <a:pt x="83" y="496"/>
                    <a:pt x="0" y="639"/>
                  </a:cubicBezTo>
                  <a:cubicBezTo>
                    <a:pt x="63" y="740"/>
                    <a:pt x="87" y="736"/>
                    <a:pt x="144" y="840"/>
                  </a:cubicBezTo>
                  <a:lnTo>
                    <a:pt x="273" y="966"/>
                  </a:lnTo>
                  <a:cubicBezTo>
                    <a:pt x="398" y="1033"/>
                    <a:pt x="572" y="1209"/>
                    <a:pt x="640" y="1333"/>
                  </a:cubicBezTo>
                  <a:lnTo>
                    <a:pt x="731" y="1425"/>
                  </a:lnTo>
                  <a:cubicBezTo>
                    <a:pt x="863" y="1499"/>
                    <a:pt x="1061" y="1692"/>
                    <a:pt x="1132" y="1827"/>
                  </a:cubicBezTo>
                  <a:lnTo>
                    <a:pt x="1224" y="1921"/>
                  </a:lnTo>
                  <a:cubicBezTo>
                    <a:pt x="1294" y="1956"/>
                    <a:pt x="1280" y="1947"/>
                    <a:pt x="1355" y="1999"/>
                  </a:cubicBezTo>
                  <a:lnTo>
                    <a:pt x="1827" y="1536"/>
                  </a:lnTo>
                  <a:cubicBezTo>
                    <a:pt x="1930" y="1432"/>
                    <a:pt x="1949" y="1454"/>
                    <a:pt x="1988" y="1309"/>
                  </a:cubicBezTo>
                  <a:lnTo>
                    <a:pt x="1976" y="1302"/>
                  </a:lnTo>
                  <a:lnTo>
                    <a:pt x="1720" y="1039"/>
                  </a:lnTo>
                  <a:cubicBezTo>
                    <a:pt x="1603" y="986"/>
                    <a:pt x="1577" y="965"/>
                    <a:pt x="1515" y="856"/>
                  </a:cubicBezTo>
                  <a:cubicBezTo>
                    <a:pt x="1396" y="786"/>
                    <a:pt x="1234" y="599"/>
                    <a:pt x="1122" y="484"/>
                  </a:cubicBezTo>
                  <a:cubicBezTo>
                    <a:pt x="1002" y="361"/>
                    <a:pt x="815" y="227"/>
                    <a:pt x="756" y="89"/>
                  </a:cubicBezTo>
                  <a:cubicBezTo>
                    <a:pt x="673" y="42"/>
                    <a:pt x="698" y="45"/>
                    <a:pt x="614" y="0"/>
                  </a:cubicBezTo>
                  <a:cubicBezTo>
                    <a:pt x="500" y="112"/>
                    <a:pt x="388" y="259"/>
                    <a:pt x="246" y="329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4" name="Группа 263">
            <a:extLst>
              <a:ext uri="{FF2B5EF4-FFF2-40B4-BE49-F238E27FC236}">
                <a16:creationId xmlns:a16="http://schemas.microsoft.com/office/drawing/2014/main" id="{1DF548DA-1A36-482C-A70D-0DD6681A88BE}"/>
              </a:ext>
            </a:extLst>
          </p:cNvPr>
          <p:cNvGrpSpPr/>
          <p:nvPr/>
        </p:nvGrpSpPr>
        <p:grpSpPr>
          <a:xfrm>
            <a:off x="4144017" y="6006315"/>
            <a:ext cx="622476" cy="584775"/>
            <a:chOff x="9247188" y="3398838"/>
            <a:chExt cx="2359026" cy="2216150"/>
          </a:xfrm>
          <a:solidFill>
            <a:srgbClr val="222E76"/>
          </a:solidFill>
        </p:grpSpPr>
        <p:sp>
          <p:nvSpPr>
            <p:cNvPr id="265" name="Freeform 141">
              <a:extLst>
                <a:ext uri="{FF2B5EF4-FFF2-40B4-BE49-F238E27FC236}">
                  <a16:creationId xmlns:a16="http://schemas.microsoft.com/office/drawing/2014/main" id="{17E821D9-708E-485B-A874-724AAA61C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7188" y="3859213"/>
              <a:ext cx="1123950" cy="1755775"/>
            </a:xfrm>
            <a:custGeom>
              <a:avLst/>
              <a:gdLst>
                <a:gd name="T0" fmla="*/ 6164 w 12354"/>
                <a:gd name="T1" fmla="*/ 16707 h 19425"/>
                <a:gd name="T2" fmla="*/ 11029 w 12354"/>
                <a:gd name="T3" fmla="*/ 16440 h 19425"/>
                <a:gd name="T4" fmla="*/ 8348 w 12354"/>
                <a:gd name="T5" fmla="*/ 18031 h 19425"/>
                <a:gd name="T6" fmla="*/ 11029 w 12354"/>
                <a:gd name="T7" fmla="*/ 14597 h 19425"/>
                <a:gd name="T8" fmla="*/ 8348 w 12354"/>
                <a:gd name="T9" fmla="*/ 16184 h 19425"/>
                <a:gd name="T10" fmla="*/ 6174 w 12354"/>
                <a:gd name="T11" fmla="*/ 14865 h 19425"/>
                <a:gd name="T12" fmla="*/ 11029 w 12354"/>
                <a:gd name="T13" fmla="*/ 14597 h 19425"/>
                <a:gd name="T14" fmla="*/ 2212 w 12354"/>
                <a:gd name="T15" fmla="*/ 15046 h 19425"/>
                <a:gd name="T16" fmla="*/ 1737 w 12354"/>
                <a:gd name="T17" fmla="*/ 14012 h 19425"/>
                <a:gd name="T18" fmla="*/ 4610 w 12354"/>
                <a:gd name="T19" fmla="*/ 15160 h 19425"/>
                <a:gd name="T20" fmla="*/ 10379 w 12354"/>
                <a:gd name="T21" fmla="*/ 13875 h 19425"/>
                <a:gd name="T22" fmla="*/ 5642 w 12354"/>
                <a:gd name="T23" fmla="*/ 13316 h 19425"/>
                <a:gd name="T24" fmla="*/ 7925 w 12354"/>
                <a:gd name="T25" fmla="*/ 11584 h 19425"/>
                <a:gd name="T26" fmla="*/ 4707 w 12354"/>
                <a:gd name="T27" fmla="*/ 12415 h 19425"/>
                <a:gd name="T28" fmla="*/ 4602 w 12354"/>
                <a:gd name="T29" fmla="*/ 13325 h 19425"/>
                <a:gd name="T30" fmla="*/ 2637 w 12354"/>
                <a:gd name="T31" fmla="*/ 12403 h 19425"/>
                <a:gd name="T32" fmla="*/ 1653 w 12354"/>
                <a:gd name="T33" fmla="*/ 10286 h 19425"/>
                <a:gd name="T34" fmla="*/ 6244 w 12354"/>
                <a:gd name="T35" fmla="*/ 10727 h 19425"/>
                <a:gd name="T36" fmla="*/ 970 w 12354"/>
                <a:gd name="T37" fmla="*/ 9968 h 19425"/>
                <a:gd name="T38" fmla="*/ 975 w 12354"/>
                <a:gd name="T39" fmla="*/ 8138 h 19425"/>
                <a:gd name="T40" fmla="*/ 5748 w 12354"/>
                <a:gd name="T41" fmla="*/ 8434 h 19425"/>
                <a:gd name="T42" fmla="*/ 6249 w 12354"/>
                <a:gd name="T43" fmla="*/ 8185 h 19425"/>
                <a:gd name="T44" fmla="*/ 1696 w 12354"/>
                <a:gd name="T45" fmla="*/ 9290 h 19425"/>
                <a:gd name="T46" fmla="*/ 975 w 12354"/>
                <a:gd name="T47" fmla="*/ 6271 h 19425"/>
                <a:gd name="T48" fmla="*/ 5208 w 12354"/>
                <a:gd name="T49" fmla="*/ 6763 h 19425"/>
                <a:gd name="T50" fmla="*/ 5564 w 12354"/>
                <a:gd name="T51" fmla="*/ 7506 h 19425"/>
                <a:gd name="T52" fmla="*/ 975 w 12354"/>
                <a:gd name="T53" fmla="*/ 6271 h 19425"/>
                <a:gd name="T54" fmla="*/ 1555 w 12354"/>
                <a:gd name="T55" fmla="*/ 4702 h 19425"/>
                <a:gd name="T56" fmla="*/ 6421 w 12354"/>
                <a:gd name="T57" fmla="*/ 4426 h 19425"/>
                <a:gd name="T58" fmla="*/ 960 w 12354"/>
                <a:gd name="T59" fmla="*/ 4451 h 19425"/>
                <a:gd name="T60" fmla="*/ 6382 w 12354"/>
                <a:gd name="T61" fmla="*/ 2448 h 19425"/>
                <a:gd name="T62" fmla="*/ 1008 w 12354"/>
                <a:gd name="T63" fmla="*/ 3130 h 19425"/>
                <a:gd name="T64" fmla="*/ 3301 w 12354"/>
                <a:gd name="T65" fmla="*/ 1422 h 19425"/>
                <a:gd name="T66" fmla="*/ 1 w 12354"/>
                <a:gd name="T67" fmla="*/ 3014 h 19425"/>
                <a:gd name="T68" fmla="*/ 1 w 12354"/>
                <a:gd name="T69" fmla="*/ 3649 h 19425"/>
                <a:gd name="T70" fmla="*/ 1 w 12354"/>
                <a:gd name="T71" fmla="*/ 4252 h 19425"/>
                <a:gd name="T72" fmla="*/ 1 w 12354"/>
                <a:gd name="T73" fmla="*/ 4886 h 19425"/>
                <a:gd name="T74" fmla="*/ 1 w 12354"/>
                <a:gd name="T75" fmla="*/ 5537 h 19425"/>
                <a:gd name="T76" fmla="*/ 0 w 12354"/>
                <a:gd name="T77" fmla="*/ 6136 h 19425"/>
                <a:gd name="T78" fmla="*/ 0 w 12354"/>
                <a:gd name="T79" fmla="*/ 6783 h 19425"/>
                <a:gd name="T80" fmla="*/ 0 w 12354"/>
                <a:gd name="T81" fmla="*/ 7379 h 19425"/>
                <a:gd name="T82" fmla="*/ 1 w 12354"/>
                <a:gd name="T83" fmla="*/ 7990 h 19425"/>
                <a:gd name="T84" fmla="*/ 1 w 12354"/>
                <a:gd name="T85" fmla="*/ 8626 h 19425"/>
                <a:gd name="T86" fmla="*/ 1 w 12354"/>
                <a:gd name="T87" fmla="*/ 9223 h 19425"/>
                <a:gd name="T88" fmla="*/ 1 w 12354"/>
                <a:gd name="T89" fmla="*/ 9858 h 19425"/>
                <a:gd name="T90" fmla="*/ 1 w 12354"/>
                <a:gd name="T91" fmla="*/ 10458 h 19425"/>
                <a:gd name="T92" fmla="*/ 1 w 12354"/>
                <a:gd name="T93" fmla="*/ 11093 h 19425"/>
                <a:gd name="T94" fmla="*/ 1 w 12354"/>
                <a:gd name="T95" fmla="*/ 11728 h 19425"/>
                <a:gd name="T96" fmla="*/ 1 w 12354"/>
                <a:gd name="T97" fmla="*/ 12328 h 19425"/>
                <a:gd name="T98" fmla="*/ 1 w 12354"/>
                <a:gd name="T99" fmla="*/ 12961 h 19425"/>
                <a:gd name="T100" fmla="*/ 1 w 12354"/>
                <a:gd name="T101" fmla="*/ 13537 h 19425"/>
                <a:gd name="T102" fmla="*/ 4619 w 12354"/>
                <a:gd name="T103" fmla="*/ 16123 h 19425"/>
                <a:gd name="T104" fmla="*/ 11841 w 12354"/>
                <a:gd name="T105" fmla="*/ 17382 h 19425"/>
                <a:gd name="T106" fmla="*/ 10023 w 12354"/>
                <a:gd name="T107" fmla="*/ 10878 h 19425"/>
                <a:gd name="T108" fmla="*/ 7390 w 12354"/>
                <a:gd name="T109" fmla="*/ 8281 h 19425"/>
                <a:gd name="T110" fmla="*/ 7391 w 12354"/>
                <a:gd name="T111" fmla="*/ 7698 h 19425"/>
                <a:gd name="T112" fmla="*/ 7040 w 12354"/>
                <a:gd name="T113" fmla="*/ 1757 h 19425"/>
                <a:gd name="T114" fmla="*/ 3 w 12354"/>
                <a:gd name="T115" fmla="*/ 2712 h 19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54" h="19425">
                  <a:moveTo>
                    <a:pt x="5597" y="16432"/>
                  </a:moveTo>
                  <a:cubicBezTo>
                    <a:pt x="5718" y="16462"/>
                    <a:pt x="6008" y="16641"/>
                    <a:pt x="6164" y="16707"/>
                  </a:cubicBezTo>
                  <a:cubicBezTo>
                    <a:pt x="7428" y="17241"/>
                    <a:pt x="9197" y="17249"/>
                    <a:pt x="10463" y="16708"/>
                  </a:cubicBezTo>
                  <a:cubicBezTo>
                    <a:pt x="10614" y="16644"/>
                    <a:pt x="10907" y="16459"/>
                    <a:pt x="11029" y="16440"/>
                  </a:cubicBezTo>
                  <a:cubicBezTo>
                    <a:pt x="11321" y="17004"/>
                    <a:pt x="10556" y="17492"/>
                    <a:pt x="10211" y="17658"/>
                  </a:cubicBezTo>
                  <a:cubicBezTo>
                    <a:pt x="9706" y="17902"/>
                    <a:pt x="8984" y="18032"/>
                    <a:pt x="8348" y="18031"/>
                  </a:cubicBezTo>
                  <a:cubicBezTo>
                    <a:pt x="7289" y="18030"/>
                    <a:pt x="5271" y="17606"/>
                    <a:pt x="5597" y="16432"/>
                  </a:cubicBezTo>
                  <a:close/>
                  <a:moveTo>
                    <a:pt x="11029" y="14597"/>
                  </a:moveTo>
                  <a:cubicBezTo>
                    <a:pt x="11317" y="15158"/>
                    <a:pt x="10528" y="15665"/>
                    <a:pt x="10176" y="15825"/>
                  </a:cubicBezTo>
                  <a:cubicBezTo>
                    <a:pt x="9659" y="16061"/>
                    <a:pt x="9004" y="16182"/>
                    <a:pt x="8348" y="16184"/>
                  </a:cubicBezTo>
                  <a:cubicBezTo>
                    <a:pt x="7251" y="16187"/>
                    <a:pt x="5310" y="15753"/>
                    <a:pt x="5588" y="14587"/>
                  </a:cubicBezTo>
                  <a:cubicBezTo>
                    <a:pt x="5740" y="14621"/>
                    <a:pt x="6006" y="14794"/>
                    <a:pt x="6174" y="14865"/>
                  </a:cubicBezTo>
                  <a:cubicBezTo>
                    <a:pt x="6388" y="14955"/>
                    <a:pt x="6571" y="15018"/>
                    <a:pt x="6801" y="15078"/>
                  </a:cubicBezTo>
                  <a:cubicBezTo>
                    <a:pt x="9243" y="15714"/>
                    <a:pt x="10887" y="14614"/>
                    <a:pt x="11029" y="14597"/>
                  </a:cubicBezTo>
                  <a:close/>
                  <a:moveTo>
                    <a:pt x="4610" y="15160"/>
                  </a:moveTo>
                  <a:cubicBezTo>
                    <a:pt x="4153" y="15392"/>
                    <a:pt x="2679" y="15200"/>
                    <a:pt x="2212" y="15046"/>
                  </a:cubicBezTo>
                  <a:cubicBezTo>
                    <a:pt x="1573" y="14835"/>
                    <a:pt x="797" y="14432"/>
                    <a:pt x="965" y="13666"/>
                  </a:cubicBezTo>
                  <a:cubicBezTo>
                    <a:pt x="1106" y="13692"/>
                    <a:pt x="1532" y="13934"/>
                    <a:pt x="1737" y="14012"/>
                  </a:cubicBezTo>
                  <a:cubicBezTo>
                    <a:pt x="2720" y="14388"/>
                    <a:pt x="3576" y="14356"/>
                    <a:pt x="4619" y="14270"/>
                  </a:cubicBezTo>
                  <a:lnTo>
                    <a:pt x="4610" y="15160"/>
                  </a:lnTo>
                  <a:close/>
                  <a:moveTo>
                    <a:pt x="7925" y="11584"/>
                  </a:moveTo>
                  <a:cubicBezTo>
                    <a:pt x="10389" y="11347"/>
                    <a:pt x="12131" y="12937"/>
                    <a:pt x="10379" y="13875"/>
                  </a:cubicBezTo>
                  <a:cubicBezTo>
                    <a:pt x="9913" y="14125"/>
                    <a:pt x="9342" y="14271"/>
                    <a:pt x="8763" y="14323"/>
                  </a:cubicBezTo>
                  <a:cubicBezTo>
                    <a:pt x="7588" y="14428"/>
                    <a:pt x="6054" y="14082"/>
                    <a:pt x="5642" y="13316"/>
                  </a:cubicBezTo>
                  <a:cubicBezTo>
                    <a:pt x="5307" y="12693"/>
                    <a:pt x="5878" y="12235"/>
                    <a:pt x="6268" y="12018"/>
                  </a:cubicBezTo>
                  <a:cubicBezTo>
                    <a:pt x="6735" y="11758"/>
                    <a:pt x="7286" y="11645"/>
                    <a:pt x="7925" y="11584"/>
                  </a:cubicBezTo>
                  <a:close/>
                  <a:moveTo>
                    <a:pt x="3691" y="12489"/>
                  </a:moveTo>
                  <a:cubicBezTo>
                    <a:pt x="4044" y="12489"/>
                    <a:pt x="4399" y="12410"/>
                    <a:pt x="4707" y="12415"/>
                  </a:cubicBezTo>
                  <a:cubicBezTo>
                    <a:pt x="4684" y="12556"/>
                    <a:pt x="4638" y="12679"/>
                    <a:pt x="4626" y="12837"/>
                  </a:cubicBezTo>
                  <a:cubicBezTo>
                    <a:pt x="4613" y="13004"/>
                    <a:pt x="4632" y="13162"/>
                    <a:pt x="4602" y="13325"/>
                  </a:cubicBezTo>
                  <a:cubicBezTo>
                    <a:pt x="3765" y="13644"/>
                    <a:pt x="548" y="13221"/>
                    <a:pt x="978" y="11813"/>
                  </a:cubicBezTo>
                  <a:cubicBezTo>
                    <a:pt x="1155" y="11851"/>
                    <a:pt x="1624" y="12247"/>
                    <a:pt x="2637" y="12403"/>
                  </a:cubicBezTo>
                  <a:cubicBezTo>
                    <a:pt x="2988" y="12457"/>
                    <a:pt x="3311" y="12489"/>
                    <a:pt x="3691" y="12489"/>
                  </a:cubicBezTo>
                  <a:close/>
                  <a:moveTo>
                    <a:pt x="1653" y="10286"/>
                  </a:moveTo>
                  <a:cubicBezTo>
                    <a:pt x="3040" y="10836"/>
                    <a:pt x="4968" y="10766"/>
                    <a:pt x="6257" y="10028"/>
                  </a:cubicBezTo>
                  <a:cubicBezTo>
                    <a:pt x="6607" y="9828"/>
                    <a:pt x="6500" y="10417"/>
                    <a:pt x="6244" y="10727"/>
                  </a:cubicBezTo>
                  <a:cubicBezTo>
                    <a:pt x="5733" y="11345"/>
                    <a:pt x="4352" y="11655"/>
                    <a:pt x="3226" y="11544"/>
                  </a:cubicBezTo>
                  <a:cubicBezTo>
                    <a:pt x="2286" y="11451"/>
                    <a:pt x="703" y="11011"/>
                    <a:pt x="970" y="9968"/>
                  </a:cubicBezTo>
                  <a:cubicBezTo>
                    <a:pt x="1122" y="10000"/>
                    <a:pt x="1448" y="10205"/>
                    <a:pt x="1653" y="10286"/>
                  </a:cubicBezTo>
                  <a:close/>
                  <a:moveTo>
                    <a:pt x="975" y="8138"/>
                  </a:moveTo>
                  <a:cubicBezTo>
                    <a:pt x="1126" y="8142"/>
                    <a:pt x="1467" y="8365"/>
                    <a:pt x="1662" y="8441"/>
                  </a:cubicBezTo>
                  <a:cubicBezTo>
                    <a:pt x="2888" y="8917"/>
                    <a:pt x="4527" y="8917"/>
                    <a:pt x="5748" y="8434"/>
                  </a:cubicBezTo>
                  <a:cubicBezTo>
                    <a:pt x="5878" y="8382"/>
                    <a:pt x="5974" y="8340"/>
                    <a:pt x="6089" y="8278"/>
                  </a:cubicBezTo>
                  <a:cubicBezTo>
                    <a:pt x="6148" y="8247"/>
                    <a:pt x="6191" y="8216"/>
                    <a:pt x="6249" y="8185"/>
                  </a:cubicBezTo>
                  <a:cubicBezTo>
                    <a:pt x="6628" y="7981"/>
                    <a:pt x="6482" y="8605"/>
                    <a:pt x="6236" y="8884"/>
                  </a:cubicBezTo>
                  <a:cubicBezTo>
                    <a:pt x="5372" y="9865"/>
                    <a:pt x="2947" y="9959"/>
                    <a:pt x="1696" y="9290"/>
                  </a:cubicBezTo>
                  <a:cubicBezTo>
                    <a:pt x="1390" y="9127"/>
                    <a:pt x="725" y="8676"/>
                    <a:pt x="975" y="8138"/>
                  </a:cubicBezTo>
                  <a:close/>
                  <a:moveTo>
                    <a:pt x="975" y="6271"/>
                  </a:moveTo>
                  <a:cubicBezTo>
                    <a:pt x="1094" y="6296"/>
                    <a:pt x="1421" y="6490"/>
                    <a:pt x="1543" y="6544"/>
                  </a:cubicBezTo>
                  <a:cubicBezTo>
                    <a:pt x="2594" y="7008"/>
                    <a:pt x="4103" y="7053"/>
                    <a:pt x="5208" y="6763"/>
                  </a:cubicBezTo>
                  <a:cubicBezTo>
                    <a:pt x="5774" y="6614"/>
                    <a:pt x="6323" y="6293"/>
                    <a:pt x="6408" y="6278"/>
                  </a:cubicBezTo>
                  <a:cubicBezTo>
                    <a:pt x="6716" y="6842"/>
                    <a:pt x="5897" y="7348"/>
                    <a:pt x="5564" y="7506"/>
                  </a:cubicBezTo>
                  <a:cubicBezTo>
                    <a:pt x="5049" y="7751"/>
                    <a:pt x="4356" y="7872"/>
                    <a:pt x="3727" y="7870"/>
                  </a:cubicBezTo>
                  <a:cubicBezTo>
                    <a:pt x="2626" y="7866"/>
                    <a:pt x="663" y="7429"/>
                    <a:pt x="975" y="6271"/>
                  </a:cubicBezTo>
                  <a:close/>
                  <a:moveTo>
                    <a:pt x="960" y="4451"/>
                  </a:moveTo>
                  <a:cubicBezTo>
                    <a:pt x="1101" y="4420"/>
                    <a:pt x="1401" y="4636"/>
                    <a:pt x="1555" y="4702"/>
                  </a:cubicBezTo>
                  <a:cubicBezTo>
                    <a:pt x="2205" y="4980"/>
                    <a:pt x="2956" y="5092"/>
                    <a:pt x="3691" y="5098"/>
                  </a:cubicBezTo>
                  <a:cubicBezTo>
                    <a:pt x="5462" y="5111"/>
                    <a:pt x="6097" y="4498"/>
                    <a:pt x="6421" y="4426"/>
                  </a:cubicBezTo>
                  <a:cubicBezTo>
                    <a:pt x="6724" y="5558"/>
                    <a:pt x="4785" y="6022"/>
                    <a:pt x="3727" y="6021"/>
                  </a:cubicBezTo>
                  <a:cubicBezTo>
                    <a:pt x="2648" y="6021"/>
                    <a:pt x="702" y="5590"/>
                    <a:pt x="960" y="4451"/>
                  </a:cubicBezTo>
                  <a:close/>
                  <a:moveTo>
                    <a:pt x="3301" y="1422"/>
                  </a:moveTo>
                  <a:cubicBezTo>
                    <a:pt x="4483" y="1315"/>
                    <a:pt x="5996" y="1683"/>
                    <a:pt x="6382" y="2448"/>
                  </a:cubicBezTo>
                  <a:cubicBezTo>
                    <a:pt x="6682" y="3044"/>
                    <a:pt x="6132" y="3512"/>
                    <a:pt x="5757" y="3714"/>
                  </a:cubicBezTo>
                  <a:cubicBezTo>
                    <a:pt x="4269" y="4512"/>
                    <a:pt x="1543" y="4219"/>
                    <a:pt x="1008" y="3130"/>
                  </a:cubicBezTo>
                  <a:cubicBezTo>
                    <a:pt x="705" y="2511"/>
                    <a:pt x="1274" y="2058"/>
                    <a:pt x="1667" y="1847"/>
                  </a:cubicBezTo>
                  <a:cubicBezTo>
                    <a:pt x="2133" y="1597"/>
                    <a:pt x="2682" y="1478"/>
                    <a:pt x="3301" y="1422"/>
                  </a:cubicBezTo>
                  <a:close/>
                  <a:moveTo>
                    <a:pt x="3" y="2712"/>
                  </a:moveTo>
                  <a:lnTo>
                    <a:pt x="1" y="3014"/>
                  </a:lnTo>
                  <a:lnTo>
                    <a:pt x="1" y="3338"/>
                  </a:lnTo>
                  <a:lnTo>
                    <a:pt x="1" y="3649"/>
                  </a:lnTo>
                  <a:lnTo>
                    <a:pt x="1" y="3984"/>
                  </a:lnTo>
                  <a:lnTo>
                    <a:pt x="1" y="4252"/>
                  </a:lnTo>
                  <a:lnTo>
                    <a:pt x="1" y="4583"/>
                  </a:lnTo>
                  <a:lnTo>
                    <a:pt x="1" y="4886"/>
                  </a:lnTo>
                  <a:lnTo>
                    <a:pt x="1" y="5223"/>
                  </a:lnTo>
                  <a:lnTo>
                    <a:pt x="1" y="5537"/>
                  </a:lnTo>
                  <a:lnTo>
                    <a:pt x="1" y="5823"/>
                  </a:lnTo>
                  <a:lnTo>
                    <a:pt x="0" y="6136"/>
                  </a:lnTo>
                  <a:lnTo>
                    <a:pt x="1" y="6458"/>
                  </a:lnTo>
                  <a:lnTo>
                    <a:pt x="0" y="6783"/>
                  </a:lnTo>
                  <a:lnTo>
                    <a:pt x="1" y="7093"/>
                  </a:lnTo>
                  <a:lnTo>
                    <a:pt x="0" y="7379"/>
                  </a:lnTo>
                  <a:lnTo>
                    <a:pt x="1" y="7692"/>
                  </a:lnTo>
                  <a:lnTo>
                    <a:pt x="1" y="7990"/>
                  </a:lnTo>
                  <a:lnTo>
                    <a:pt x="1" y="8327"/>
                  </a:lnTo>
                  <a:lnTo>
                    <a:pt x="1" y="8626"/>
                  </a:lnTo>
                  <a:lnTo>
                    <a:pt x="1" y="8925"/>
                  </a:lnTo>
                  <a:lnTo>
                    <a:pt x="1" y="9223"/>
                  </a:lnTo>
                  <a:lnTo>
                    <a:pt x="1" y="9550"/>
                  </a:lnTo>
                  <a:lnTo>
                    <a:pt x="1" y="9858"/>
                  </a:lnTo>
                  <a:lnTo>
                    <a:pt x="0" y="10173"/>
                  </a:lnTo>
                  <a:lnTo>
                    <a:pt x="1" y="10458"/>
                  </a:lnTo>
                  <a:lnTo>
                    <a:pt x="0" y="10772"/>
                  </a:lnTo>
                  <a:lnTo>
                    <a:pt x="1" y="11093"/>
                  </a:lnTo>
                  <a:lnTo>
                    <a:pt x="0" y="11414"/>
                  </a:lnTo>
                  <a:lnTo>
                    <a:pt x="1" y="11728"/>
                  </a:lnTo>
                  <a:lnTo>
                    <a:pt x="1" y="12017"/>
                  </a:lnTo>
                  <a:lnTo>
                    <a:pt x="1" y="12328"/>
                  </a:lnTo>
                  <a:lnTo>
                    <a:pt x="1" y="12662"/>
                  </a:lnTo>
                  <a:lnTo>
                    <a:pt x="1" y="12961"/>
                  </a:lnTo>
                  <a:lnTo>
                    <a:pt x="1" y="13302"/>
                  </a:lnTo>
                  <a:lnTo>
                    <a:pt x="1" y="13537"/>
                  </a:lnTo>
                  <a:cubicBezTo>
                    <a:pt x="1" y="14208"/>
                    <a:pt x="47" y="14539"/>
                    <a:pt x="395" y="14963"/>
                  </a:cubicBezTo>
                  <a:cubicBezTo>
                    <a:pt x="1396" y="16181"/>
                    <a:pt x="3114" y="16219"/>
                    <a:pt x="4619" y="16123"/>
                  </a:cubicBezTo>
                  <a:cubicBezTo>
                    <a:pt x="4622" y="17012"/>
                    <a:pt x="4634" y="17550"/>
                    <a:pt x="5475" y="18173"/>
                  </a:cubicBezTo>
                  <a:cubicBezTo>
                    <a:pt x="7167" y="19425"/>
                    <a:pt x="10970" y="19186"/>
                    <a:pt x="11841" y="17382"/>
                  </a:cubicBezTo>
                  <a:cubicBezTo>
                    <a:pt x="12116" y="16813"/>
                    <a:pt x="12009" y="15413"/>
                    <a:pt x="12009" y="14666"/>
                  </a:cubicBezTo>
                  <a:cubicBezTo>
                    <a:pt x="12009" y="12928"/>
                    <a:pt x="12354" y="11607"/>
                    <a:pt x="10023" y="10878"/>
                  </a:cubicBezTo>
                  <a:cubicBezTo>
                    <a:pt x="9118" y="10596"/>
                    <a:pt x="8364" y="10629"/>
                    <a:pt x="7390" y="10706"/>
                  </a:cubicBezTo>
                  <a:lnTo>
                    <a:pt x="7390" y="8281"/>
                  </a:lnTo>
                  <a:lnTo>
                    <a:pt x="7391" y="7976"/>
                  </a:lnTo>
                  <a:lnTo>
                    <a:pt x="7391" y="7698"/>
                  </a:lnTo>
                  <a:cubicBezTo>
                    <a:pt x="7377" y="6296"/>
                    <a:pt x="7391" y="4886"/>
                    <a:pt x="7391" y="3483"/>
                  </a:cubicBezTo>
                  <a:cubicBezTo>
                    <a:pt x="7391" y="2760"/>
                    <a:pt x="7424" y="2264"/>
                    <a:pt x="7040" y="1757"/>
                  </a:cubicBezTo>
                  <a:cubicBezTo>
                    <a:pt x="6755" y="1380"/>
                    <a:pt x="6365" y="1093"/>
                    <a:pt x="5821" y="863"/>
                  </a:cubicBezTo>
                  <a:cubicBezTo>
                    <a:pt x="3783" y="0"/>
                    <a:pt x="122" y="576"/>
                    <a:pt x="3" y="27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142">
              <a:extLst>
                <a:ext uri="{FF2B5EF4-FFF2-40B4-BE49-F238E27FC236}">
                  <a16:creationId xmlns:a16="http://schemas.microsoft.com/office/drawing/2014/main" id="{B112D61B-1659-43AE-822B-CBB6DBC50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3398838"/>
              <a:ext cx="1938338" cy="2009775"/>
            </a:xfrm>
            <a:custGeom>
              <a:avLst/>
              <a:gdLst>
                <a:gd name="T0" fmla="*/ 16637 w 21300"/>
                <a:gd name="T1" fmla="*/ 8324 h 22258"/>
                <a:gd name="T2" fmla="*/ 20204 w 21300"/>
                <a:gd name="T3" fmla="*/ 9858 h 22258"/>
                <a:gd name="T4" fmla="*/ 16634 w 21300"/>
                <a:gd name="T5" fmla="*/ 11902 h 22258"/>
                <a:gd name="T6" fmla="*/ 16637 w 21300"/>
                <a:gd name="T7" fmla="*/ 8324 h 22258"/>
                <a:gd name="T8" fmla="*/ 14017 w 21300"/>
                <a:gd name="T9" fmla="*/ 13393 h 22258"/>
                <a:gd name="T10" fmla="*/ 13890 w 21300"/>
                <a:gd name="T11" fmla="*/ 13487 h 22258"/>
                <a:gd name="T12" fmla="*/ 13755 w 21300"/>
                <a:gd name="T13" fmla="*/ 13566 h 22258"/>
                <a:gd name="T14" fmla="*/ 13478 w 21300"/>
                <a:gd name="T15" fmla="*/ 13691 h 22258"/>
                <a:gd name="T16" fmla="*/ 13417 w 21300"/>
                <a:gd name="T17" fmla="*/ 13755 h 22258"/>
                <a:gd name="T18" fmla="*/ 12476 w 21300"/>
                <a:gd name="T19" fmla="*/ 14282 h 22258"/>
                <a:gd name="T20" fmla="*/ 8260 w 21300"/>
                <a:gd name="T21" fmla="*/ 16714 h 22258"/>
                <a:gd name="T22" fmla="*/ 8496 w 21300"/>
                <a:gd name="T23" fmla="*/ 17524 h 22258"/>
                <a:gd name="T24" fmla="*/ 10309 w 21300"/>
                <a:gd name="T25" fmla="*/ 16620 h 22258"/>
                <a:gd name="T26" fmla="*/ 10413 w 21300"/>
                <a:gd name="T27" fmla="*/ 16539 h 22258"/>
                <a:gd name="T28" fmla="*/ 10831 w 21300"/>
                <a:gd name="T29" fmla="*/ 16332 h 22258"/>
                <a:gd name="T30" fmla="*/ 11154 w 21300"/>
                <a:gd name="T31" fmla="*/ 16113 h 22258"/>
                <a:gd name="T32" fmla="*/ 11542 w 21300"/>
                <a:gd name="T33" fmla="*/ 15913 h 22258"/>
                <a:gd name="T34" fmla="*/ 11587 w 21300"/>
                <a:gd name="T35" fmla="*/ 15873 h 22258"/>
                <a:gd name="T36" fmla="*/ 12067 w 21300"/>
                <a:gd name="T37" fmla="*/ 15625 h 22258"/>
                <a:gd name="T38" fmla="*/ 12568 w 21300"/>
                <a:gd name="T39" fmla="*/ 15308 h 22258"/>
                <a:gd name="T40" fmla="*/ 13117 w 21300"/>
                <a:gd name="T41" fmla="*/ 15012 h 22258"/>
                <a:gd name="T42" fmla="*/ 13629 w 21300"/>
                <a:gd name="T43" fmla="*/ 14733 h 22258"/>
                <a:gd name="T44" fmla="*/ 14288 w 21300"/>
                <a:gd name="T45" fmla="*/ 14320 h 22258"/>
                <a:gd name="T46" fmla="*/ 15226 w 21300"/>
                <a:gd name="T47" fmla="*/ 13820 h 22258"/>
                <a:gd name="T48" fmla="*/ 15532 w 21300"/>
                <a:gd name="T49" fmla="*/ 13614 h 22258"/>
                <a:gd name="T50" fmla="*/ 17755 w 21300"/>
                <a:gd name="T51" fmla="*/ 12342 h 22258"/>
                <a:gd name="T52" fmla="*/ 20328 w 21300"/>
                <a:gd name="T53" fmla="*/ 10897 h 22258"/>
                <a:gd name="T54" fmla="*/ 20329 w 21300"/>
                <a:gd name="T55" fmla="*/ 17407 h 22258"/>
                <a:gd name="T56" fmla="*/ 20289 w 21300"/>
                <a:gd name="T57" fmla="*/ 20621 h 22258"/>
                <a:gd name="T58" fmla="*/ 19327 w 21300"/>
                <a:gd name="T59" fmla="*/ 21291 h 22258"/>
                <a:gd name="T60" fmla="*/ 9589 w 21300"/>
                <a:gd name="T61" fmla="*/ 21291 h 22258"/>
                <a:gd name="T62" fmla="*/ 8331 w 21300"/>
                <a:gd name="T63" fmla="*/ 21652 h 22258"/>
                <a:gd name="T64" fmla="*/ 8598 w 21300"/>
                <a:gd name="T65" fmla="*/ 22173 h 22258"/>
                <a:gd name="T66" fmla="*/ 11000 w 21300"/>
                <a:gd name="T67" fmla="*/ 22214 h 22258"/>
                <a:gd name="T68" fmla="*/ 19114 w 21300"/>
                <a:gd name="T69" fmla="*/ 22214 h 22258"/>
                <a:gd name="T70" fmla="*/ 21145 w 21300"/>
                <a:gd name="T71" fmla="*/ 20983 h 22258"/>
                <a:gd name="T72" fmla="*/ 21252 w 21300"/>
                <a:gd name="T73" fmla="*/ 19488 h 22258"/>
                <a:gd name="T74" fmla="*/ 21246 w 21300"/>
                <a:gd name="T75" fmla="*/ 9759 h 22258"/>
                <a:gd name="T76" fmla="*/ 19348 w 21300"/>
                <a:gd name="T77" fmla="*/ 8448 h 22258"/>
                <a:gd name="T78" fmla="*/ 18598 w 21300"/>
                <a:gd name="T79" fmla="*/ 8111 h 22258"/>
                <a:gd name="T80" fmla="*/ 17615 w 21300"/>
                <a:gd name="T81" fmla="*/ 7721 h 22258"/>
                <a:gd name="T82" fmla="*/ 16639 w 21300"/>
                <a:gd name="T83" fmla="*/ 7282 h 22258"/>
                <a:gd name="T84" fmla="*/ 16633 w 21300"/>
                <a:gd name="T85" fmla="*/ 5448 h 22258"/>
                <a:gd name="T86" fmla="*/ 16632 w 21300"/>
                <a:gd name="T87" fmla="*/ 3578 h 22258"/>
                <a:gd name="T88" fmla="*/ 16009 w 21300"/>
                <a:gd name="T89" fmla="*/ 510 h 22258"/>
                <a:gd name="T90" fmla="*/ 14634 w 21300"/>
                <a:gd name="T91" fmla="*/ 41 h 22258"/>
                <a:gd name="T92" fmla="*/ 1618 w 21300"/>
                <a:gd name="T93" fmla="*/ 57 h 22258"/>
                <a:gd name="T94" fmla="*/ 434 w 21300"/>
                <a:gd name="T95" fmla="*/ 703 h 22258"/>
                <a:gd name="T96" fmla="*/ 4 w 21300"/>
                <a:gd name="T97" fmla="*/ 2132 h 22258"/>
                <a:gd name="T98" fmla="*/ 4 w 21300"/>
                <a:gd name="T99" fmla="*/ 4002 h 22258"/>
                <a:gd name="T100" fmla="*/ 893 w 21300"/>
                <a:gd name="T101" fmla="*/ 4364 h 22258"/>
                <a:gd name="T102" fmla="*/ 928 w 21300"/>
                <a:gd name="T103" fmla="*/ 2555 h 22258"/>
                <a:gd name="T104" fmla="*/ 1344 w 21300"/>
                <a:gd name="T105" fmla="*/ 1119 h 22258"/>
                <a:gd name="T106" fmla="*/ 3027 w 21300"/>
                <a:gd name="T107" fmla="*/ 965 h 22258"/>
                <a:gd name="T108" fmla="*/ 4897 w 21300"/>
                <a:gd name="T109" fmla="*/ 965 h 22258"/>
                <a:gd name="T110" fmla="*/ 12341 w 21300"/>
                <a:gd name="T111" fmla="*/ 965 h 22258"/>
                <a:gd name="T112" fmla="*/ 14175 w 21300"/>
                <a:gd name="T113" fmla="*/ 965 h 22258"/>
                <a:gd name="T114" fmla="*/ 15584 w 21300"/>
                <a:gd name="T115" fmla="*/ 1429 h 22258"/>
                <a:gd name="T116" fmla="*/ 15710 w 21300"/>
                <a:gd name="T117" fmla="*/ 3120 h 22258"/>
                <a:gd name="T118" fmla="*/ 15707 w 21300"/>
                <a:gd name="T119" fmla="*/ 12433 h 22258"/>
                <a:gd name="T120" fmla="*/ 14017 w 21300"/>
                <a:gd name="T121" fmla="*/ 13393 h 2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00" h="22258">
                  <a:moveTo>
                    <a:pt x="16637" y="8324"/>
                  </a:moveTo>
                  <a:cubicBezTo>
                    <a:pt x="16844" y="8365"/>
                    <a:pt x="20134" y="9795"/>
                    <a:pt x="20204" y="9858"/>
                  </a:cubicBezTo>
                  <a:cubicBezTo>
                    <a:pt x="20130" y="9936"/>
                    <a:pt x="16806" y="11844"/>
                    <a:pt x="16634" y="11902"/>
                  </a:cubicBezTo>
                  <a:lnTo>
                    <a:pt x="16637" y="8324"/>
                  </a:lnTo>
                  <a:close/>
                  <a:moveTo>
                    <a:pt x="14017" y="13393"/>
                  </a:moveTo>
                  <a:lnTo>
                    <a:pt x="13890" y="13487"/>
                  </a:lnTo>
                  <a:cubicBezTo>
                    <a:pt x="13850" y="13510"/>
                    <a:pt x="13806" y="13536"/>
                    <a:pt x="13755" y="13566"/>
                  </a:cubicBezTo>
                  <a:cubicBezTo>
                    <a:pt x="13669" y="13616"/>
                    <a:pt x="13583" y="13682"/>
                    <a:pt x="13478" y="13691"/>
                  </a:cubicBezTo>
                  <a:cubicBezTo>
                    <a:pt x="13443" y="13735"/>
                    <a:pt x="13463" y="13715"/>
                    <a:pt x="13417" y="13755"/>
                  </a:cubicBezTo>
                  <a:lnTo>
                    <a:pt x="12476" y="14282"/>
                  </a:lnTo>
                  <a:cubicBezTo>
                    <a:pt x="12268" y="14470"/>
                    <a:pt x="8539" y="16489"/>
                    <a:pt x="8260" y="16714"/>
                  </a:cubicBezTo>
                  <a:cubicBezTo>
                    <a:pt x="7957" y="16959"/>
                    <a:pt x="8086" y="17486"/>
                    <a:pt x="8496" y="17524"/>
                  </a:cubicBezTo>
                  <a:cubicBezTo>
                    <a:pt x="8854" y="17557"/>
                    <a:pt x="9894" y="16753"/>
                    <a:pt x="10309" y="16620"/>
                  </a:cubicBezTo>
                  <a:lnTo>
                    <a:pt x="10413" y="16539"/>
                  </a:lnTo>
                  <a:cubicBezTo>
                    <a:pt x="10523" y="16472"/>
                    <a:pt x="10728" y="16346"/>
                    <a:pt x="10831" y="16332"/>
                  </a:cubicBezTo>
                  <a:cubicBezTo>
                    <a:pt x="10912" y="16225"/>
                    <a:pt x="11036" y="16179"/>
                    <a:pt x="11154" y="16113"/>
                  </a:cubicBezTo>
                  <a:cubicBezTo>
                    <a:pt x="11298" y="16033"/>
                    <a:pt x="11398" y="15964"/>
                    <a:pt x="11542" y="15913"/>
                  </a:cubicBezTo>
                  <a:cubicBezTo>
                    <a:pt x="11544" y="15911"/>
                    <a:pt x="11539" y="15909"/>
                    <a:pt x="11587" y="15873"/>
                  </a:cubicBezTo>
                  <a:cubicBezTo>
                    <a:pt x="11690" y="15796"/>
                    <a:pt x="11965" y="15639"/>
                    <a:pt x="12067" y="15625"/>
                  </a:cubicBezTo>
                  <a:cubicBezTo>
                    <a:pt x="12181" y="15478"/>
                    <a:pt x="12410" y="15400"/>
                    <a:pt x="12568" y="15308"/>
                  </a:cubicBezTo>
                  <a:cubicBezTo>
                    <a:pt x="12746" y="15205"/>
                    <a:pt x="12931" y="15082"/>
                    <a:pt x="13117" y="15012"/>
                  </a:cubicBezTo>
                  <a:cubicBezTo>
                    <a:pt x="13174" y="14936"/>
                    <a:pt x="13528" y="14736"/>
                    <a:pt x="13629" y="14733"/>
                  </a:cubicBezTo>
                  <a:cubicBezTo>
                    <a:pt x="13738" y="14591"/>
                    <a:pt x="14115" y="14430"/>
                    <a:pt x="14288" y="14320"/>
                  </a:cubicBezTo>
                  <a:cubicBezTo>
                    <a:pt x="14459" y="14245"/>
                    <a:pt x="15086" y="13831"/>
                    <a:pt x="15226" y="13820"/>
                  </a:cubicBezTo>
                  <a:cubicBezTo>
                    <a:pt x="15304" y="13727"/>
                    <a:pt x="15425" y="13676"/>
                    <a:pt x="15532" y="13614"/>
                  </a:cubicBezTo>
                  <a:lnTo>
                    <a:pt x="17755" y="12342"/>
                  </a:lnTo>
                  <a:cubicBezTo>
                    <a:pt x="18154" y="12107"/>
                    <a:pt x="20073" y="10988"/>
                    <a:pt x="20328" y="10897"/>
                  </a:cubicBezTo>
                  <a:cubicBezTo>
                    <a:pt x="20363" y="13045"/>
                    <a:pt x="20350" y="15257"/>
                    <a:pt x="20329" y="17407"/>
                  </a:cubicBezTo>
                  <a:cubicBezTo>
                    <a:pt x="20324" y="17989"/>
                    <a:pt x="20399" y="20252"/>
                    <a:pt x="20289" y="20621"/>
                  </a:cubicBezTo>
                  <a:cubicBezTo>
                    <a:pt x="20163" y="21041"/>
                    <a:pt x="19832" y="21287"/>
                    <a:pt x="19327" y="21291"/>
                  </a:cubicBezTo>
                  <a:cubicBezTo>
                    <a:pt x="16094" y="21321"/>
                    <a:pt x="12822" y="21276"/>
                    <a:pt x="9589" y="21291"/>
                  </a:cubicBezTo>
                  <a:cubicBezTo>
                    <a:pt x="9105" y="21293"/>
                    <a:pt x="8427" y="21169"/>
                    <a:pt x="8331" y="21652"/>
                  </a:cubicBezTo>
                  <a:cubicBezTo>
                    <a:pt x="8280" y="21909"/>
                    <a:pt x="8431" y="22103"/>
                    <a:pt x="8598" y="22173"/>
                  </a:cubicBezTo>
                  <a:cubicBezTo>
                    <a:pt x="8798" y="22258"/>
                    <a:pt x="10703" y="22215"/>
                    <a:pt x="11000" y="22214"/>
                  </a:cubicBezTo>
                  <a:lnTo>
                    <a:pt x="19114" y="22214"/>
                  </a:lnTo>
                  <a:cubicBezTo>
                    <a:pt x="20050" y="22213"/>
                    <a:pt x="20827" y="21929"/>
                    <a:pt x="21145" y="20983"/>
                  </a:cubicBezTo>
                  <a:cubicBezTo>
                    <a:pt x="21300" y="20521"/>
                    <a:pt x="21252" y="20031"/>
                    <a:pt x="21252" y="19488"/>
                  </a:cubicBezTo>
                  <a:cubicBezTo>
                    <a:pt x="21252" y="19305"/>
                    <a:pt x="21286" y="10074"/>
                    <a:pt x="21246" y="9759"/>
                  </a:cubicBezTo>
                  <a:cubicBezTo>
                    <a:pt x="21132" y="8878"/>
                    <a:pt x="19734" y="8794"/>
                    <a:pt x="19348" y="8448"/>
                  </a:cubicBezTo>
                  <a:cubicBezTo>
                    <a:pt x="19185" y="8408"/>
                    <a:pt x="18692" y="8219"/>
                    <a:pt x="18598" y="8111"/>
                  </a:cubicBezTo>
                  <a:cubicBezTo>
                    <a:pt x="18430" y="8104"/>
                    <a:pt x="17831" y="7813"/>
                    <a:pt x="17615" y="7721"/>
                  </a:cubicBezTo>
                  <a:cubicBezTo>
                    <a:pt x="17418" y="7637"/>
                    <a:pt x="16767" y="7385"/>
                    <a:pt x="16639" y="7282"/>
                  </a:cubicBezTo>
                  <a:cubicBezTo>
                    <a:pt x="16604" y="6708"/>
                    <a:pt x="16631" y="6033"/>
                    <a:pt x="16633" y="5448"/>
                  </a:cubicBezTo>
                  <a:cubicBezTo>
                    <a:pt x="16634" y="4825"/>
                    <a:pt x="16631" y="4201"/>
                    <a:pt x="16632" y="3578"/>
                  </a:cubicBezTo>
                  <a:cubicBezTo>
                    <a:pt x="16636" y="2179"/>
                    <a:pt x="16838" y="1304"/>
                    <a:pt x="16009" y="510"/>
                  </a:cubicBezTo>
                  <a:cubicBezTo>
                    <a:pt x="15683" y="198"/>
                    <a:pt x="15223" y="43"/>
                    <a:pt x="14634" y="41"/>
                  </a:cubicBezTo>
                  <a:cubicBezTo>
                    <a:pt x="13297" y="37"/>
                    <a:pt x="2105" y="0"/>
                    <a:pt x="1618" y="57"/>
                  </a:cubicBezTo>
                  <a:cubicBezTo>
                    <a:pt x="1109" y="116"/>
                    <a:pt x="704" y="394"/>
                    <a:pt x="434" y="703"/>
                  </a:cubicBezTo>
                  <a:cubicBezTo>
                    <a:pt x="120" y="1062"/>
                    <a:pt x="0" y="1507"/>
                    <a:pt x="4" y="2132"/>
                  </a:cubicBezTo>
                  <a:cubicBezTo>
                    <a:pt x="8" y="2755"/>
                    <a:pt x="4" y="3379"/>
                    <a:pt x="4" y="4002"/>
                  </a:cubicBezTo>
                  <a:cubicBezTo>
                    <a:pt x="4" y="4925"/>
                    <a:pt x="761" y="4718"/>
                    <a:pt x="893" y="4364"/>
                  </a:cubicBezTo>
                  <a:cubicBezTo>
                    <a:pt x="975" y="4148"/>
                    <a:pt x="927" y="2897"/>
                    <a:pt x="928" y="2555"/>
                  </a:cubicBezTo>
                  <a:cubicBezTo>
                    <a:pt x="930" y="1896"/>
                    <a:pt x="866" y="1428"/>
                    <a:pt x="1344" y="1119"/>
                  </a:cubicBezTo>
                  <a:cubicBezTo>
                    <a:pt x="1723" y="875"/>
                    <a:pt x="2509" y="966"/>
                    <a:pt x="3027" y="965"/>
                  </a:cubicBezTo>
                  <a:cubicBezTo>
                    <a:pt x="3651" y="965"/>
                    <a:pt x="4274" y="966"/>
                    <a:pt x="4897" y="965"/>
                  </a:cubicBezTo>
                  <a:cubicBezTo>
                    <a:pt x="7378" y="963"/>
                    <a:pt x="9860" y="966"/>
                    <a:pt x="12341" y="965"/>
                  </a:cubicBezTo>
                  <a:cubicBezTo>
                    <a:pt x="12952" y="965"/>
                    <a:pt x="13564" y="965"/>
                    <a:pt x="14175" y="965"/>
                  </a:cubicBezTo>
                  <a:cubicBezTo>
                    <a:pt x="14879" y="966"/>
                    <a:pt x="15286" y="930"/>
                    <a:pt x="15584" y="1429"/>
                  </a:cubicBezTo>
                  <a:cubicBezTo>
                    <a:pt x="15795" y="1782"/>
                    <a:pt x="15709" y="2657"/>
                    <a:pt x="15710" y="3120"/>
                  </a:cubicBezTo>
                  <a:lnTo>
                    <a:pt x="15707" y="12433"/>
                  </a:lnTo>
                  <a:cubicBezTo>
                    <a:pt x="15616" y="12522"/>
                    <a:pt x="14161" y="13347"/>
                    <a:pt x="14017" y="13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143">
              <a:extLst>
                <a:ext uri="{FF2B5EF4-FFF2-40B4-BE49-F238E27FC236}">
                  <a16:creationId xmlns:a16="http://schemas.microsoft.com/office/drawing/2014/main" id="{AC9D8FA8-D538-4290-9276-061BD1D9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3897313"/>
              <a:ext cx="944563" cy="93663"/>
            </a:xfrm>
            <a:custGeom>
              <a:avLst/>
              <a:gdLst>
                <a:gd name="T0" fmla="*/ 436 w 10377"/>
                <a:gd name="T1" fmla="*/ 95 h 1046"/>
                <a:gd name="T2" fmla="*/ 353 w 10377"/>
                <a:gd name="T3" fmla="*/ 924 h 1046"/>
                <a:gd name="T4" fmla="*/ 1667 w 10377"/>
                <a:gd name="T5" fmla="*/ 989 h 1046"/>
                <a:gd name="T6" fmla="*/ 9969 w 10377"/>
                <a:gd name="T7" fmla="*/ 962 h 1046"/>
                <a:gd name="T8" fmla="*/ 10043 w 10377"/>
                <a:gd name="T9" fmla="*/ 124 h 1046"/>
                <a:gd name="T10" fmla="*/ 5936 w 10377"/>
                <a:gd name="T11" fmla="*/ 64 h 1046"/>
                <a:gd name="T12" fmla="*/ 436 w 10377"/>
                <a:gd name="T13" fmla="*/ 9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7" h="1046">
                  <a:moveTo>
                    <a:pt x="436" y="95"/>
                  </a:moveTo>
                  <a:cubicBezTo>
                    <a:pt x="55" y="230"/>
                    <a:pt x="0" y="716"/>
                    <a:pt x="353" y="924"/>
                  </a:cubicBezTo>
                  <a:cubicBezTo>
                    <a:pt x="559" y="1046"/>
                    <a:pt x="1373" y="987"/>
                    <a:pt x="1667" y="989"/>
                  </a:cubicBezTo>
                  <a:cubicBezTo>
                    <a:pt x="2521" y="992"/>
                    <a:pt x="9773" y="1027"/>
                    <a:pt x="9969" y="962"/>
                  </a:cubicBezTo>
                  <a:cubicBezTo>
                    <a:pt x="10340" y="840"/>
                    <a:pt x="10377" y="309"/>
                    <a:pt x="10043" y="124"/>
                  </a:cubicBezTo>
                  <a:cubicBezTo>
                    <a:pt x="9823" y="3"/>
                    <a:pt x="6337" y="63"/>
                    <a:pt x="5936" y="64"/>
                  </a:cubicBezTo>
                  <a:cubicBezTo>
                    <a:pt x="5234" y="64"/>
                    <a:pt x="709" y="0"/>
                    <a:pt x="43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Freeform 144">
              <a:extLst>
                <a:ext uri="{FF2B5EF4-FFF2-40B4-BE49-F238E27FC236}">
                  <a16:creationId xmlns:a16="http://schemas.microsoft.com/office/drawing/2014/main" id="{C88DE672-0415-4E70-A1E8-65E4853E9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1" y="4398963"/>
              <a:ext cx="942975" cy="93663"/>
            </a:xfrm>
            <a:custGeom>
              <a:avLst/>
              <a:gdLst>
                <a:gd name="T0" fmla="*/ 444 w 10353"/>
                <a:gd name="T1" fmla="*/ 79 h 1043"/>
                <a:gd name="T2" fmla="*/ 312 w 10353"/>
                <a:gd name="T3" fmla="*/ 902 h 1043"/>
                <a:gd name="T4" fmla="*/ 1615 w 10353"/>
                <a:gd name="T5" fmla="*/ 982 h 1043"/>
                <a:gd name="T6" fmla="*/ 9927 w 10353"/>
                <a:gd name="T7" fmla="*/ 964 h 1043"/>
                <a:gd name="T8" fmla="*/ 10044 w 10353"/>
                <a:gd name="T9" fmla="*/ 132 h 1043"/>
                <a:gd name="T10" fmla="*/ 8741 w 10353"/>
                <a:gd name="T11" fmla="*/ 59 h 1043"/>
                <a:gd name="T12" fmla="*/ 3202 w 10353"/>
                <a:gd name="T13" fmla="*/ 59 h 1043"/>
                <a:gd name="T14" fmla="*/ 444 w 10353"/>
                <a:gd name="T15" fmla="*/ 79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53" h="1043">
                  <a:moveTo>
                    <a:pt x="444" y="79"/>
                  </a:moveTo>
                  <a:cubicBezTo>
                    <a:pt x="38" y="192"/>
                    <a:pt x="0" y="693"/>
                    <a:pt x="312" y="902"/>
                  </a:cubicBezTo>
                  <a:cubicBezTo>
                    <a:pt x="522" y="1043"/>
                    <a:pt x="1309" y="982"/>
                    <a:pt x="1615" y="982"/>
                  </a:cubicBezTo>
                  <a:cubicBezTo>
                    <a:pt x="2528" y="984"/>
                    <a:pt x="9668" y="1030"/>
                    <a:pt x="9927" y="964"/>
                  </a:cubicBezTo>
                  <a:cubicBezTo>
                    <a:pt x="10328" y="861"/>
                    <a:pt x="10353" y="330"/>
                    <a:pt x="10044" y="132"/>
                  </a:cubicBezTo>
                  <a:cubicBezTo>
                    <a:pt x="9843" y="3"/>
                    <a:pt x="9044" y="59"/>
                    <a:pt x="8741" y="59"/>
                  </a:cubicBezTo>
                  <a:lnTo>
                    <a:pt x="3202" y="59"/>
                  </a:lnTo>
                  <a:cubicBezTo>
                    <a:pt x="2734" y="61"/>
                    <a:pt x="725" y="0"/>
                    <a:pt x="4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145">
              <a:extLst>
                <a:ext uri="{FF2B5EF4-FFF2-40B4-BE49-F238E27FC236}">
                  <a16:creationId xmlns:a16="http://schemas.microsoft.com/office/drawing/2014/main" id="{B3CEC295-E22F-4950-AAC4-0DDE3F12C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143375"/>
              <a:ext cx="931863" cy="95250"/>
            </a:xfrm>
            <a:custGeom>
              <a:avLst/>
              <a:gdLst>
                <a:gd name="T0" fmla="*/ 872 w 10233"/>
                <a:gd name="T1" fmla="*/ 1033 h 1046"/>
                <a:gd name="T2" fmla="*/ 9656 w 10233"/>
                <a:gd name="T3" fmla="*/ 1033 h 1046"/>
                <a:gd name="T4" fmla="*/ 10223 w 10233"/>
                <a:gd name="T5" fmla="*/ 553 h 1046"/>
                <a:gd name="T6" fmla="*/ 8951 w 10233"/>
                <a:gd name="T7" fmla="*/ 108 h 1046"/>
                <a:gd name="T8" fmla="*/ 590 w 10233"/>
                <a:gd name="T9" fmla="*/ 107 h 1046"/>
                <a:gd name="T10" fmla="*/ 75 w 10233"/>
                <a:gd name="T11" fmla="*/ 676 h 1046"/>
                <a:gd name="T12" fmla="*/ 872 w 10233"/>
                <a:gd name="T13" fmla="*/ 103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3" h="1046">
                  <a:moveTo>
                    <a:pt x="872" y="1033"/>
                  </a:moveTo>
                  <a:lnTo>
                    <a:pt x="9656" y="1033"/>
                  </a:lnTo>
                  <a:cubicBezTo>
                    <a:pt x="9990" y="1033"/>
                    <a:pt x="10233" y="890"/>
                    <a:pt x="10223" y="553"/>
                  </a:cubicBezTo>
                  <a:cubicBezTo>
                    <a:pt x="10206" y="0"/>
                    <a:pt x="9536" y="109"/>
                    <a:pt x="8951" y="108"/>
                  </a:cubicBezTo>
                  <a:lnTo>
                    <a:pt x="590" y="107"/>
                  </a:lnTo>
                  <a:cubicBezTo>
                    <a:pt x="258" y="107"/>
                    <a:pt x="0" y="319"/>
                    <a:pt x="75" y="676"/>
                  </a:cubicBezTo>
                  <a:cubicBezTo>
                    <a:pt x="153" y="1046"/>
                    <a:pt x="488" y="1033"/>
                    <a:pt x="872" y="10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146">
              <a:extLst>
                <a:ext uri="{FF2B5EF4-FFF2-40B4-BE49-F238E27FC236}">
                  <a16:creationId xmlns:a16="http://schemas.microsoft.com/office/drawing/2014/main" id="{A99AD1DD-6A98-4455-9C5A-AC833A00C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3643313"/>
              <a:ext cx="534988" cy="92075"/>
            </a:xfrm>
            <a:custGeom>
              <a:avLst/>
              <a:gdLst>
                <a:gd name="T0" fmla="*/ 734 w 5884"/>
                <a:gd name="T1" fmla="*/ 1027 h 1028"/>
                <a:gd name="T2" fmla="*/ 5143 w 5884"/>
                <a:gd name="T3" fmla="*/ 1027 h 1028"/>
                <a:gd name="T4" fmla="*/ 5633 w 5884"/>
                <a:gd name="T5" fmla="*/ 308 h 1028"/>
                <a:gd name="T6" fmla="*/ 4508 w 5884"/>
                <a:gd name="T7" fmla="*/ 104 h 1028"/>
                <a:gd name="T8" fmla="*/ 1616 w 5884"/>
                <a:gd name="T9" fmla="*/ 103 h 1028"/>
                <a:gd name="T10" fmla="*/ 309 w 5884"/>
                <a:gd name="T11" fmla="*/ 231 h 1028"/>
                <a:gd name="T12" fmla="*/ 734 w 5884"/>
                <a:gd name="T13" fmla="*/ 102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4" h="1028">
                  <a:moveTo>
                    <a:pt x="734" y="1027"/>
                  </a:moveTo>
                  <a:lnTo>
                    <a:pt x="5143" y="1027"/>
                  </a:lnTo>
                  <a:cubicBezTo>
                    <a:pt x="5580" y="1027"/>
                    <a:pt x="5884" y="679"/>
                    <a:pt x="5633" y="308"/>
                  </a:cubicBezTo>
                  <a:cubicBezTo>
                    <a:pt x="5425" y="0"/>
                    <a:pt x="4882" y="105"/>
                    <a:pt x="4508" y="104"/>
                  </a:cubicBezTo>
                  <a:lnTo>
                    <a:pt x="1616" y="103"/>
                  </a:lnTo>
                  <a:cubicBezTo>
                    <a:pt x="1251" y="103"/>
                    <a:pt x="539" y="14"/>
                    <a:pt x="309" y="231"/>
                  </a:cubicBezTo>
                  <a:cubicBezTo>
                    <a:pt x="0" y="523"/>
                    <a:pt x="188" y="1028"/>
                    <a:pt x="734" y="10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1" name="Группа 270">
            <a:extLst>
              <a:ext uri="{FF2B5EF4-FFF2-40B4-BE49-F238E27FC236}">
                <a16:creationId xmlns:a16="http://schemas.microsoft.com/office/drawing/2014/main" id="{B0DD4DE5-F37E-4AE4-A5A3-C54EF25241DD}"/>
              </a:ext>
            </a:extLst>
          </p:cNvPr>
          <p:cNvGrpSpPr/>
          <p:nvPr/>
        </p:nvGrpSpPr>
        <p:grpSpPr>
          <a:xfrm>
            <a:off x="8284470" y="1328191"/>
            <a:ext cx="628574" cy="399969"/>
            <a:chOff x="8812213" y="4252913"/>
            <a:chExt cx="2754313" cy="1752600"/>
          </a:xfrm>
        </p:grpSpPr>
        <p:sp>
          <p:nvSpPr>
            <p:cNvPr id="272" name="Freeform 189">
              <a:extLst>
                <a:ext uri="{FF2B5EF4-FFF2-40B4-BE49-F238E27FC236}">
                  <a16:creationId xmlns:a16="http://schemas.microsoft.com/office/drawing/2014/main" id="{D651CD42-9EA2-416A-9BBF-452E03738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1013" y="5097463"/>
              <a:ext cx="762000" cy="788987"/>
            </a:xfrm>
            <a:custGeom>
              <a:avLst/>
              <a:gdLst>
                <a:gd name="T0" fmla="*/ 5823 w 6379"/>
                <a:gd name="T1" fmla="*/ 4196 h 6638"/>
                <a:gd name="T2" fmla="*/ 4593 w 6379"/>
                <a:gd name="T3" fmla="*/ 5928 h 6638"/>
                <a:gd name="T4" fmla="*/ 2595 w 6379"/>
                <a:gd name="T5" fmla="*/ 4220 h 6638"/>
                <a:gd name="T6" fmla="*/ 3800 w 6379"/>
                <a:gd name="T7" fmla="*/ 4177 h 6638"/>
                <a:gd name="T8" fmla="*/ 2560 w 6379"/>
                <a:gd name="T9" fmla="*/ 5921 h 6638"/>
                <a:gd name="T10" fmla="*/ 2595 w 6379"/>
                <a:gd name="T11" fmla="*/ 4220 h 6638"/>
                <a:gd name="T12" fmla="*/ 1758 w 6379"/>
                <a:gd name="T13" fmla="*/ 5927 h 6638"/>
                <a:gd name="T14" fmla="*/ 1665 w 6379"/>
                <a:gd name="T15" fmla="*/ 5949 h 6638"/>
                <a:gd name="T16" fmla="*/ 555 w 6379"/>
                <a:gd name="T17" fmla="*/ 4190 h 6638"/>
                <a:gd name="T18" fmla="*/ 1820 w 6379"/>
                <a:gd name="T19" fmla="*/ 5795 h 6638"/>
                <a:gd name="T20" fmla="*/ 1784 w 6379"/>
                <a:gd name="T21" fmla="*/ 5915 h 6638"/>
                <a:gd name="T22" fmla="*/ 5877 w 6379"/>
                <a:gd name="T23" fmla="*/ 3727 h 6638"/>
                <a:gd name="T24" fmla="*/ 4534 w 6379"/>
                <a:gd name="T25" fmla="*/ 3970 h 6638"/>
                <a:gd name="T26" fmla="*/ 2519 w 6379"/>
                <a:gd name="T27" fmla="*/ 3703 h 6638"/>
                <a:gd name="T28" fmla="*/ 3856 w 6379"/>
                <a:gd name="T29" fmla="*/ 3970 h 6638"/>
                <a:gd name="T30" fmla="*/ 2519 w 6379"/>
                <a:gd name="T31" fmla="*/ 3703 h 6638"/>
                <a:gd name="T32" fmla="*/ 1839 w 6379"/>
                <a:gd name="T33" fmla="*/ 3713 h 6638"/>
                <a:gd name="T34" fmla="*/ 501 w 6379"/>
                <a:gd name="T35" fmla="*/ 3966 h 6638"/>
                <a:gd name="T36" fmla="*/ 4592 w 6379"/>
                <a:gd name="T37" fmla="*/ 1173 h 6638"/>
                <a:gd name="T38" fmla="*/ 5818 w 6379"/>
                <a:gd name="T39" fmla="*/ 2902 h 6638"/>
                <a:gd name="T40" fmla="*/ 4592 w 6379"/>
                <a:gd name="T41" fmla="*/ 1173 h 6638"/>
                <a:gd name="T42" fmla="*/ 3817 w 6379"/>
                <a:gd name="T43" fmla="*/ 1175 h 6638"/>
                <a:gd name="T44" fmla="*/ 2560 w 6379"/>
                <a:gd name="T45" fmla="*/ 2885 h 6638"/>
                <a:gd name="T46" fmla="*/ 552 w 6379"/>
                <a:gd name="T47" fmla="*/ 1174 h 6638"/>
                <a:gd name="T48" fmla="*/ 1788 w 6379"/>
                <a:gd name="T49" fmla="*/ 2901 h 6638"/>
                <a:gd name="T50" fmla="*/ 552 w 6379"/>
                <a:gd name="T51" fmla="*/ 1174 h 6638"/>
                <a:gd name="T52" fmla="*/ 5877 w 6379"/>
                <a:gd name="T53" fmla="*/ 693 h 6638"/>
                <a:gd name="T54" fmla="*/ 4534 w 6379"/>
                <a:gd name="T55" fmla="*/ 939 h 6638"/>
                <a:gd name="T56" fmla="*/ 2520 w 6379"/>
                <a:gd name="T57" fmla="*/ 668 h 6638"/>
                <a:gd name="T58" fmla="*/ 3856 w 6379"/>
                <a:gd name="T59" fmla="*/ 940 h 6638"/>
                <a:gd name="T60" fmla="*/ 2520 w 6379"/>
                <a:gd name="T61" fmla="*/ 668 h 6638"/>
                <a:gd name="T62" fmla="*/ 1838 w 6379"/>
                <a:gd name="T63" fmla="*/ 680 h 6638"/>
                <a:gd name="T64" fmla="*/ 500 w 6379"/>
                <a:gd name="T65" fmla="*/ 933 h 6638"/>
                <a:gd name="T66" fmla="*/ 9 w 6379"/>
                <a:gd name="T67" fmla="*/ 6596 h 6638"/>
                <a:gd name="T68" fmla="*/ 6379 w 6379"/>
                <a:gd name="T69" fmla="*/ 0 h 6638"/>
                <a:gd name="T70" fmla="*/ 9 w 6379"/>
                <a:gd name="T71" fmla="*/ 6596 h 6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79" h="6638">
                  <a:moveTo>
                    <a:pt x="4579" y="4200"/>
                  </a:moveTo>
                  <a:lnTo>
                    <a:pt x="5823" y="4196"/>
                  </a:lnTo>
                  <a:lnTo>
                    <a:pt x="5829" y="5920"/>
                  </a:lnTo>
                  <a:lnTo>
                    <a:pt x="4593" y="5928"/>
                  </a:lnTo>
                  <a:lnTo>
                    <a:pt x="4579" y="4200"/>
                  </a:lnTo>
                  <a:close/>
                  <a:moveTo>
                    <a:pt x="2595" y="4220"/>
                  </a:moveTo>
                  <a:cubicBezTo>
                    <a:pt x="2631" y="4171"/>
                    <a:pt x="2501" y="4182"/>
                    <a:pt x="2685" y="4175"/>
                  </a:cubicBezTo>
                  <a:lnTo>
                    <a:pt x="3800" y="4177"/>
                  </a:lnTo>
                  <a:cubicBezTo>
                    <a:pt x="3870" y="4359"/>
                    <a:pt x="3852" y="5694"/>
                    <a:pt x="3821" y="5939"/>
                  </a:cubicBezTo>
                  <a:cubicBezTo>
                    <a:pt x="3597" y="5970"/>
                    <a:pt x="2744" y="5990"/>
                    <a:pt x="2560" y="5921"/>
                  </a:cubicBezTo>
                  <a:lnTo>
                    <a:pt x="2551" y="4310"/>
                  </a:lnTo>
                  <a:cubicBezTo>
                    <a:pt x="2554" y="4110"/>
                    <a:pt x="2545" y="4264"/>
                    <a:pt x="2595" y="4220"/>
                  </a:cubicBezTo>
                  <a:close/>
                  <a:moveTo>
                    <a:pt x="1784" y="5915"/>
                  </a:moveTo>
                  <a:cubicBezTo>
                    <a:pt x="1775" y="5919"/>
                    <a:pt x="1763" y="5916"/>
                    <a:pt x="1758" y="5927"/>
                  </a:cubicBezTo>
                  <a:cubicBezTo>
                    <a:pt x="1752" y="5938"/>
                    <a:pt x="1738" y="5937"/>
                    <a:pt x="1730" y="5938"/>
                  </a:cubicBezTo>
                  <a:cubicBezTo>
                    <a:pt x="1590" y="5964"/>
                    <a:pt x="1789" y="5938"/>
                    <a:pt x="1665" y="5949"/>
                  </a:cubicBezTo>
                  <a:lnTo>
                    <a:pt x="543" y="5927"/>
                  </a:lnTo>
                  <a:cubicBezTo>
                    <a:pt x="511" y="5720"/>
                    <a:pt x="504" y="4347"/>
                    <a:pt x="555" y="4190"/>
                  </a:cubicBezTo>
                  <a:lnTo>
                    <a:pt x="1783" y="4179"/>
                  </a:lnTo>
                  <a:cubicBezTo>
                    <a:pt x="1832" y="4298"/>
                    <a:pt x="1851" y="5511"/>
                    <a:pt x="1820" y="5795"/>
                  </a:cubicBezTo>
                  <a:lnTo>
                    <a:pt x="1797" y="5888"/>
                  </a:lnTo>
                  <a:cubicBezTo>
                    <a:pt x="1795" y="5895"/>
                    <a:pt x="1788" y="5906"/>
                    <a:pt x="1784" y="5915"/>
                  </a:cubicBezTo>
                  <a:close/>
                  <a:moveTo>
                    <a:pt x="4543" y="3701"/>
                  </a:moveTo>
                  <a:cubicBezTo>
                    <a:pt x="4811" y="3701"/>
                    <a:pt x="5678" y="3665"/>
                    <a:pt x="5877" y="3727"/>
                  </a:cubicBezTo>
                  <a:lnTo>
                    <a:pt x="5877" y="3944"/>
                  </a:lnTo>
                  <a:cubicBezTo>
                    <a:pt x="5667" y="4008"/>
                    <a:pt x="4815" y="3969"/>
                    <a:pt x="4534" y="3970"/>
                  </a:cubicBezTo>
                  <a:lnTo>
                    <a:pt x="4543" y="3701"/>
                  </a:lnTo>
                  <a:close/>
                  <a:moveTo>
                    <a:pt x="2519" y="3703"/>
                  </a:moveTo>
                  <a:lnTo>
                    <a:pt x="3852" y="3708"/>
                  </a:lnTo>
                  <a:lnTo>
                    <a:pt x="3856" y="3970"/>
                  </a:lnTo>
                  <a:lnTo>
                    <a:pt x="2510" y="3954"/>
                  </a:lnTo>
                  <a:lnTo>
                    <a:pt x="2519" y="3703"/>
                  </a:lnTo>
                  <a:close/>
                  <a:moveTo>
                    <a:pt x="506" y="3701"/>
                  </a:moveTo>
                  <a:lnTo>
                    <a:pt x="1839" y="3713"/>
                  </a:lnTo>
                  <a:lnTo>
                    <a:pt x="1841" y="3968"/>
                  </a:lnTo>
                  <a:lnTo>
                    <a:pt x="501" y="3966"/>
                  </a:lnTo>
                  <a:lnTo>
                    <a:pt x="506" y="3701"/>
                  </a:lnTo>
                  <a:close/>
                  <a:moveTo>
                    <a:pt x="4592" y="1173"/>
                  </a:moveTo>
                  <a:lnTo>
                    <a:pt x="5830" y="1181"/>
                  </a:lnTo>
                  <a:lnTo>
                    <a:pt x="5818" y="2902"/>
                  </a:lnTo>
                  <a:lnTo>
                    <a:pt x="4579" y="2899"/>
                  </a:lnTo>
                  <a:lnTo>
                    <a:pt x="4592" y="1173"/>
                  </a:lnTo>
                  <a:close/>
                  <a:moveTo>
                    <a:pt x="2564" y="1187"/>
                  </a:moveTo>
                  <a:cubicBezTo>
                    <a:pt x="2733" y="1136"/>
                    <a:pt x="3609" y="1148"/>
                    <a:pt x="3817" y="1175"/>
                  </a:cubicBezTo>
                  <a:lnTo>
                    <a:pt x="3813" y="2900"/>
                  </a:lnTo>
                  <a:cubicBezTo>
                    <a:pt x="3617" y="2931"/>
                    <a:pt x="2722" y="2944"/>
                    <a:pt x="2560" y="2885"/>
                  </a:cubicBezTo>
                  <a:lnTo>
                    <a:pt x="2564" y="1187"/>
                  </a:lnTo>
                  <a:close/>
                  <a:moveTo>
                    <a:pt x="552" y="1174"/>
                  </a:moveTo>
                  <a:lnTo>
                    <a:pt x="1797" y="1187"/>
                  </a:lnTo>
                  <a:lnTo>
                    <a:pt x="1788" y="2901"/>
                  </a:lnTo>
                  <a:lnTo>
                    <a:pt x="545" y="2886"/>
                  </a:lnTo>
                  <a:lnTo>
                    <a:pt x="552" y="1174"/>
                  </a:lnTo>
                  <a:close/>
                  <a:moveTo>
                    <a:pt x="4543" y="668"/>
                  </a:moveTo>
                  <a:cubicBezTo>
                    <a:pt x="4794" y="663"/>
                    <a:pt x="5691" y="633"/>
                    <a:pt x="5877" y="693"/>
                  </a:cubicBezTo>
                  <a:lnTo>
                    <a:pt x="5877" y="910"/>
                  </a:lnTo>
                  <a:cubicBezTo>
                    <a:pt x="5683" y="978"/>
                    <a:pt x="4801" y="941"/>
                    <a:pt x="4534" y="939"/>
                  </a:cubicBezTo>
                  <a:lnTo>
                    <a:pt x="4543" y="668"/>
                  </a:lnTo>
                  <a:close/>
                  <a:moveTo>
                    <a:pt x="2520" y="668"/>
                  </a:moveTo>
                  <a:lnTo>
                    <a:pt x="3851" y="676"/>
                  </a:lnTo>
                  <a:lnTo>
                    <a:pt x="3856" y="940"/>
                  </a:lnTo>
                  <a:lnTo>
                    <a:pt x="2510" y="922"/>
                  </a:lnTo>
                  <a:lnTo>
                    <a:pt x="2520" y="668"/>
                  </a:lnTo>
                  <a:close/>
                  <a:moveTo>
                    <a:pt x="506" y="666"/>
                  </a:moveTo>
                  <a:lnTo>
                    <a:pt x="1838" y="680"/>
                  </a:lnTo>
                  <a:lnTo>
                    <a:pt x="1842" y="938"/>
                  </a:lnTo>
                  <a:lnTo>
                    <a:pt x="500" y="933"/>
                  </a:lnTo>
                  <a:lnTo>
                    <a:pt x="506" y="666"/>
                  </a:lnTo>
                  <a:close/>
                  <a:moveTo>
                    <a:pt x="9" y="6596"/>
                  </a:moveTo>
                  <a:cubicBezTo>
                    <a:pt x="377" y="6638"/>
                    <a:pt x="6219" y="6625"/>
                    <a:pt x="6379" y="6586"/>
                  </a:cubicBezTo>
                  <a:lnTo>
                    <a:pt x="6379" y="0"/>
                  </a:lnTo>
                  <a:lnTo>
                    <a:pt x="0" y="3"/>
                  </a:lnTo>
                  <a:lnTo>
                    <a:pt x="9" y="65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190">
              <a:extLst>
                <a:ext uri="{FF2B5EF4-FFF2-40B4-BE49-F238E27FC236}">
                  <a16:creationId xmlns:a16="http://schemas.microsoft.com/office/drawing/2014/main" id="{2C45622F-7FAB-4216-A4EC-4CF155EEA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6838" y="5097463"/>
              <a:ext cx="752475" cy="785812"/>
            </a:xfrm>
            <a:custGeom>
              <a:avLst/>
              <a:gdLst>
                <a:gd name="T0" fmla="*/ 5779 w 6287"/>
                <a:gd name="T1" fmla="*/ 4197 h 6608"/>
                <a:gd name="T2" fmla="*/ 4551 w 6287"/>
                <a:gd name="T3" fmla="*/ 5928 h 6608"/>
                <a:gd name="T4" fmla="*/ 2527 w 6287"/>
                <a:gd name="T5" fmla="*/ 4200 h 6608"/>
                <a:gd name="T6" fmla="*/ 3762 w 6287"/>
                <a:gd name="T7" fmla="*/ 5925 h 6608"/>
                <a:gd name="T8" fmla="*/ 2527 w 6287"/>
                <a:gd name="T9" fmla="*/ 4200 h 6608"/>
                <a:gd name="T10" fmla="*/ 1747 w 6287"/>
                <a:gd name="T11" fmla="*/ 4211 h 6608"/>
                <a:gd name="T12" fmla="*/ 511 w 6287"/>
                <a:gd name="T13" fmla="*/ 5926 h 6608"/>
                <a:gd name="T14" fmla="*/ 4500 w 6287"/>
                <a:gd name="T15" fmla="*/ 3702 h 6608"/>
                <a:gd name="T16" fmla="*/ 5826 w 6287"/>
                <a:gd name="T17" fmla="*/ 3970 h 6608"/>
                <a:gd name="T18" fmla="*/ 4500 w 6287"/>
                <a:gd name="T19" fmla="*/ 3702 h 6608"/>
                <a:gd name="T20" fmla="*/ 3807 w 6287"/>
                <a:gd name="T21" fmla="*/ 3704 h 6608"/>
                <a:gd name="T22" fmla="*/ 2474 w 6287"/>
                <a:gd name="T23" fmla="*/ 3970 h 6608"/>
                <a:gd name="T24" fmla="*/ 591 w 6287"/>
                <a:gd name="T25" fmla="*/ 3701 h 6608"/>
                <a:gd name="T26" fmla="*/ 1793 w 6287"/>
                <a:gd name="T27" fmla="*/ 3710 h 6608"/>
                <a:gd name="T28" fmla="*/ 464 w 6287"/>
                <a:gd name="T29" fmla="*/ 3971 h 6608"/>
                <a:gd name="T30" fmla="*/ 591 w 6287"/>
                <a:gd name="T31" fmla="*/ 3701 h 6608"/>
                <a:gd name="T32" fmla="*/ 5788 w 6287"/>
                <a:gd name="T33" fmla="*/ 1179 h 6608"/>
                <a:gd name="T34" fmla="*/ 4535 w 6287"/>
                <a:gd name="T35" fmla="*/ 2901 h 6608"/>
                <a:gd name="T36" fmla="*/ 2536 w 6287"/>
                <a:gd name="T37" fmla="*/ 1174 h 6608"/>
                <a:gd name="T38" fmla="*/ 3759 w 6287"/>
                <a:gd name="T39" fmla="*/ 2904 h 6608"/>
                <a:gd name="T40" fmla="*/ 2536 w 6287"/>
                <a:gd name="T41" fmla="*/ 1174 h 6608"/>
                <a:gd name="T42" fmla="*/ 1731 w 6287"/>
                <a:gd name="T43" fmla="*/ 1199 h 6608"/>
                <a:gd name="T44" fmla="*/ 500 w 6287"/>
                <a:gd name="T45" fmla="*/ 2881 h 6608"/>
                <a:gd name="T46" fmla="*/ 4500 w 6287"/>
                <a:gd name="T47" fmla="*/ 667 h 6608"/>
                <a:gd name="T48" fmla="*/ 5828 w 6287"/>
                <a:gd name="T49" fmla="*/ 940 h 6608"/>
                <a:gd name="T50" fmla="*/ 4500 w 6287"/>
                <a:gd name="T51" fmla="*/ 667 h 6608"/>
                <a:gd name="T52" fmla="*/ 2779 w 6287"/>
                <a:gd name="T53" fmla="*/ 665 h 6608"/>
                <a:gd name="T54" fmla="*/ 3813 w 6287"/>
                <a:gd name="T55" fmla="*/ 941 h 6608"/>
                <a:gd name="T56" fmla="*/ 2476 w 6287"/>
                <a:gd name="T57" fmla="*/ 748 h 6608"/>
                <a:gd name="T58" fmla="*/ 1792 w 6287"/>
                <a:gd name="T59" fmla="*/ 692 h 6608"/>
                <a:gd name="T60" fmla="*/ 464 w 6287"/>
                <a:gd name="T61" fmla="*/ 941 h 6608"/>
                <a:gd name="T62" fmla="*/ 768 w 6287"/>
                <a:gd name="T63" fmla="*/ 665 h 6608"/>
                <a:gd name="T64" fmla="*/ 6287 w 6287"/>
                <a:gd name="T65" fmla="*/ 6603 h 6608"/>
                <a:gd name="T66" fmla="*/ 0 w 6287"/>
                <a:gd name="T67" fmla="*/ 10 h 6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87" h="6608">
                  <a:moveTo>
                    <a:pt x="4535" y="4198"/>
                  </a:moveTo>
                  <a:lnTo>
                    <a:pt x="5779" y="4197"/>
                  </a:lnTo>
                  <a:cubicBezTo>
                    <a:pt x="5804" y="4462"/>
                    <a:pt x="5817" y="5709"/>
                    <a:pt x="5769" y="5923"/>
                  </a:cubicBezTo>
                  <a:lnTo>
                    <a:pt x="4551" y="5928"/>
                  </a:lnTo>
                  <a:lnTo>
                    <a:pt x="4535" y="4198"/>
                  </a:lnTo>
                  <a:close/>
                  <a:moveTo>
                    <a:pt x="2527" y="4200"/>
                  </a:moveTo>
                  <a:lnTo>
                    <a:pt x="3761" y="4197"/>
                  </a:lnTo>
                  <a:lnTo>
                    <a:pt x="3762" y="5925"/>
                  </a:lnTo>
                  <a:lnTo>
                    <a:pt x="2538" y="5928"/>
                  </a:lnTo>
                  <a:lnTo>
                    <a:pt x="2527" y="4200"/>
                  </a:lnTo>
                  <a:close/>
                  <a:moveTo>
                    <a:pt x="500" y="4220"/>
                  </a:moveTo>
                  <a:cubicBezTo>
                    <a:pt x="675" y="4168"/>
                    <a:pt x="1552" y="4177"/>
                    <a:pt x="1747" y="4211"/>
                  </a:cubicBezTo>
                  <a:lnTo>
                    <a:pt x="1754" y="5918"/>
                  </a:lnTo>
                  <a:lnTo>
                    <a:pt x="511" y="5926"/>
                  </a:lnTo>
                  <a:lnTo>
                    <a:pt x="500" y="4220"/>
                  </a:lnTo>
                  <a:close/>
                  <a:moveTo>
                    <a:pt x="4500" y="3702"/>
                  </a:moveTo>
                  <a:lnTo>
                    <a:pt x="5825" y="3705"/>
                  </a:lnTo>
                  <a:lnTo>
                    <a:pt x="5826" y="3970"/>
                  </a:lnTo>
                  <a:lnTo>
                    <a:pt x="4491" y="3972"/>
                  </a:lnTo>
                  <a:lnTo>
                    <a:pt x="4500" y="3702"/>
                  </a:lnTo>
                  <a:close/>
                  <a:moveTo>
                    <a:pt x="2486" y="3702"/>
                  </a:moveTo>
                  <a:lnTo>
                    <a:pt x="3807" y="3704"/>
                  </a:lnTo>
                  <a:lnTo>
                    <a:pt x="3813" y="3971"/>
                  </a:lnTo>
                  <a:lnTo>
                    <a:pt x="2474" y="3970"/>
                  </a:lnTo>
                  <a:lnTo>
                    <a:pt x="2486" y="3702"/>
                  </a:lnTo>
                  <a:close/>
                  <a:moveTo>
                    <a:pt x="591" y="3701"/>
                  </a:moveTo>
                  <a:cubicBezTo>
                    <a:pt x="594" y="3701"/>
                    <a:pt x="753" y="3700"/>
                    <a:pt x="768" y="3700"/>
                  </a:cubicBezTo>
                  <a:lnTo>
                    <a:pt x="1793" y="3710"/>
                  </a:lnTo>
                  <a:lnTo>
                    <a:pt x="1793" y="3969"/>
                  </a:lnTo>
                  <a:lnTo>
                    <a:pt x="464" y="3971"/>
                  </a:lnTo>
                  <a:lnTo>
                    <a:pt x="464" y="3782"/>
                  </a:lnTo>
                  <a:cubicBezTo>
                    <a:pt x="533" y="3712"/>
                    <a:pt x="470" y="3727"/>
                    <a:pt x="591" y="3701"/>
                  </a:cubicBezTo>
                  <a:close/>
                  <a:moveTo>
                    <a:pt x="4549" y="1174"/>
                  </a:moveTo>
                  <a:lnTo>
                    <a:pt x="5788" y="1179"/>
                  </a:lnTo>
                  <a:lnTo>
                    <a:pt x="5774" y="2903"/>
                  </a:lnTo>
                  <a:lnTo>
                    <a:pt x="4535" y="2901"/>
                  </a:lnTo>
                  <a:lnTo>
                    <a:pt x="4549" y="1174"/>
                  </a:lnTo>
                  <a:close/>
                  <a:moveTo>
                    <a:pt x="2536" y="1174"/>
                  </a:moveTo>
                  <a:lnTo>
                    <a:pt x="3762" y="1180"/>
                  </a:lnTo>
                  <a:lnTo>
                    <a:pt x="3759" y="2904"/>
                  </a:lnTo>
                  <a:lnTo>
                    <a:pt x="2527" y="2902"/>
                  </a:lnTo>
                  <a:lnTo>
                    <a:pt x="2536" y="1174"/>
                  </a:lnTo>
                  <a:close/>
                  <a:moveTo>
                    <a:pt x="509" y="1193"/>
                  </a:moveTo>
                  <a:cubicBezTo>
                    <a:pt x="700" y="1146"/>
                    <a:pt x="1590" y="1143"/>
                    <a:pt x="1731" y="1199"/>
                  </a:cubicBezTo>
                  <a:cubicBezTo>
                    <a:pt x="1796" y="1368"/>
                    <a:pt x="1779" y="2637"/>
                    <a:pt x="1743" y="2889"/>
                  </a:cubicBezTo>
                  <a:cubicBezTo>
                    <a:pt x="1566" y="2921"/>
                    <a:pt x="663" y="2926"/>
                    <a:pt x="500" y="2881"/>
                  </a:cubicBezTo>
                  <a:lnTo>
                    <a:pt x="509" y="1193"/>
                  </a:lnTo>
                  <a:close/>
                  <a:moveTo>
                    <a:pt x="4500" y="667"/>
                  </a:moveTo>
                  <a:lnTo>
                    <a:pt x="5825" y="671"/>
                  </a:lnTo>
                  <a:lnTo>
                    <a:pt x="5828" y="940"/>
                  </a:lnTo>
                  <a:lnTo>
                    <a:pt x="4491" y="940"/>
                  </a:lnTo>
                  <a:lnTo>
                    <a:pt x="4500" y="667"/>
                  </a:lnTo>
                  <a:close/>
                  <a:moveTo>
                    <a:pt x="2476" y="748"/>
                  </a:moveTo>
                  <a:cubicBezTo>
                    <a:pt x="2548" y="675"/>
                    <a:pt x="2496" y="659"/>
                    <a:pt x="2779" y="665"/>
                  </a:cubicBezTo>
                  <a:lnTo>
                    <a:pt x="3807" y="672"/>
                  </a:lnTo>
                  <a:lnTo>
                    <a:pt x="3813" y="941"/>
                  </a:lnTo>
                  <a:lnTo>
                    <a:pt x="2476" y="940"/>
                  </a:lnTo>
                  <a:lnTo>
                    <a:pt x="2476" y="748"/>
                  </a:lnTo>
                  <a:close/>
                  <a:moveTo>
                    <a:pt x="768" y="665"/>
                  </a:moveTo>
                  <a:cubicBezTo>
                    <a:pt x="1040" y="670"/>
                    <a:pt x="1620" y="638"/>
                    <a:pt x="1792" y="692"/>
                  </a:cubicBezTo>
                  <a:lnTo>
                    <a:pt x="1795" y="939"/>
                  </a:lnTo>
                  <a:lnTo>
                    <a:pt x="464" y="941"/>
                  </a:lnTo>
                  <a:lnTo>
                    <a:pt x="464" y="748"/>
                  </a:lnTo>
                  <a:cubicBezTo>
                    <a:pt x="534" y="676"/>
                    <a:pt x="481" y="659"/>
                    <a:pt x="768" y="665"/>
                  </a:cubicBezTo>
                  <a:close/>
                  <a:moveTo>
                    <a:pt x="7" y="6608"/>
                  </a:moveTo>
                  <a:lnTo>
                    <a:pt x="6287" y="6603"/>
                  </a:lnTo>
                  <a:lnTo>
                    <a:pt x="6287" y="0"/>
                  </a:lnTo>
                  <a:lnTo>
                    <a:pt x="0" y="10"/>
                  </a:lnTo>
                  <a:lnTo>
                    <a:pt x="7" y="66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191">
              <a:extLst>
                <a:ext uri="{FF2B5EF4-FFF2-40B4-BE49-F238E27FC236}">
                  <a16:creationId xmlns:a16="http://schemas.microsoft.com/office/drawing/2014/main" id="{C57AF494-2679-4B27-B0B6-920BB304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4200" y="4252913"/>
              <a:ext cx="1430338" cy="555625"/>
            </a:xfrm>
            <a:custGeom>
              <a:avLst/>
              <a:gdLst>
                <a:gd name="T0" fmla="*/ 5853 w 11958"/>
                <a:gd name="T1" fmla="*/ 2197 h 4672"/>
                <a:gd name="T2" fmla="*/ 560 w 11958"/>
                <a:gd name="T3" fmla="*/ 4365 h 4672"/>
                <a:gd name="T4" fmla="*/ 0 w 11958"/>
                <a:gd name="T5" fmla="*/ 4622 h 4672"/>
                <a:gd name="T6" fmla="*/ 11950 w 11958"/>
                <a:gd name="T7" fmla="*/ 4672 h 4672"/>
                <a:gd name="T8" fmla="*/ 11893 w 11958"/>
                <a:gd name="T9" fmla="*/ 4609 h 4672"/>
                <a:gd name="T10" fmla="*/ 9049 w 11958"/>
                <a:gd name="T11" fmla="*/ 3431 h 4672"/>
                <a:gd name="T12" fmla="*/ 6133 w 11958"/>
                <a:gd name="T13" fmla="*/ 2235 h 4672"/>
                <a:gd name="T14" fmla="*/ 6092 w 11958"/>
                <a:gd name="T15" fmla="*/ 1461 h 4672"/>
                <a:gd name="T16" fmla="*/ 8454 w 11958"/>
                <a:gd name="T17" fmla="*/ 1460 h 4672"/>
                <a:gd name="T18" fmla="*/ 8455 w 11958"/>
                <a:gd name="T19" fmla="*/ 167 h 4672"/>
                <a:gd name="T20" fmla="*/ 6151 w 11958"/>
                <a:gd name="T21" fmla="*/ 167 h 4672"/>
                <a:gd name="T22" fmla="*/ 6047 w 11958"/>
                <a:gd name="T23" fmla="*/ 37 h 4672"/>
                <a:gd name="T24" fmla="*/ 5898 w 11958"/>
                <a:gd name="T25" fmla="*/ 15 h 4672"/>
                <a:gd name="T26" fmla="*/ 5895 w 11958"/>
                <a:gd name="T27" fmla="*/ 1988 h 4672"/>
                <a:gd name="T28" fmla="*/ 5891 w 11958"/>
                <a:gd name="T29" fmla="*/ 2125 h 4672"/>
                <a:gd name="T30" fmla="*/ 5853 w 11958"/>
                <a:gd name="T31" fmla="*/ 2197 h 4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58" h="4672">
                  <a:moveTo>
                    <a:pt x="5853" y="2197"/>
                  </a:moveTo>
                  <a:cubicBezTo>
                    <a:pt x="5796" y="2257"/>
                    <a:pt x="737" y="4354"/>
                    <a:pt x="560" y="4365"/>
                  </a:cubicBezTo>
                  <a:cubicBezTo>
                    <a:pt x="449" y="4491"/>
                    <a:pt x="151" y="4564"/>
                    <a:pt x="0" y="4622"/>
                  </a:cubicBezTo>
                  <a:lnTo>
                    <a:pt x="11950" y="4672"/>
                  </a:lnTo>
                  <a:cubicBezTo>
                    <a:pt x="11903" y="4598"/>
                    <a:pt x="11958" y="4658"/>
                    <a:pt x="11893" y="4609"/>
                  </a:cubicBezTo>
                  <a:lnTo>
                    <a:pt x="9049" y="3431"/>
                  </a:lnTo>
                  <a:cubicBezTo>
                    <a:pt x="8065" y="3024"/>
                    <a:pt x="7104" y="2623"/>
                    <a:pt x="6133" y="2235"/>
                  </a:cubicBezTo>
                  <a:cubicBezTo>
                    <a:pt x="6005" y="2136"/>
                    <a:pt x="6051" y="1601"/>
                    <a:pt x="6092" y="1461"/>
                  </a:cubicBezTo>
                  <a:lnTo>
                    <a:pt x="8454" y="1460"/>
                  </a:lnTo>
                  <a:lnTo>
                    <a:pt x="8455" y="167"/>
                  </a:lnTo>
                  <a:lnTo>
                    <a:pt x="6151" y="167"/>
                  </a:lnTo>
                  <a:cubicBezTo>
                    <a:pt x="5973" y="64"/>
                    <a:pt x="6124" y="103"/>
                    <a:pt x="6047" y="37"/>
                  </a:cubicBezTo>
                  <a:cubicBezTo>
                    <a:pt x="6003" y="0"/>
                    <a:pt x="5972" y="15"/>
                    <a:pt x="5898" y="15"/>
                  </a:cubicBezTo>
                  <a:lnTo>
                    <a:pt x="5895" y="1988"/>
                  </a:lnTo>
                  <a:cubicBezTo>
                    <a:pt x="5895" y="2019"/>
                    <a:pt x="5896" y="2097"/>
                    <a:pt x="5891" y="2125"/>
                  </a:cubicBezTo>
                  <a:cubicBezTo>
                    <a:pt x="5875" y="2208"/>
                    <a:pt x="5913" y="2155"/>
                    <a:pt x="5853" y="21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192">
              <a:extLst>
                <a:ext uri="{FF2B5EF4-FFF2-40B4-BE49-F238E27FC236}">
                  <a16:creationId xmlns:a16="http://schemas.microsoft.com/office/drawing/2014/main" id="{65892917-F0B8-4011-9B45-F41197995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33025" y="5097463"/>
              <a:ext cx="306388" cy="788987"/>
            </a:xfrm>
            <a:custGeom>
              <a:avLst/>
              <a:gdLst>
                <a:gd name="T0" fmla="*/ 691 w 2563"/>
                <a:gd name="T1" fmla="*/ 4202 h 6642"/>
                <a:gd name="T2" fmla="*/ 1922 w 2563"/>
                <a:gd name="T3" fmla="*/ 4207 h 6642"/>
                <a:gd name="T4" fmla="*/ 1916 w 2563"/>
                <a:gd name="T5" fmla="*/ 5928 h 6642"/>
                <a:gd name="T6" fmla="*/ 684 w 2563"/>
                <a:gd name="T7" fmla="*/ 5927 h 6642"/>
                <a:gd name="T8" fmla="*/ 691 w 2563"/>
                <a:gd name="T9" fmla="*/ 4202 h 6642"/>
                <a:gd name="T10" fmla="*/ 647 w 2563"/>
                <a:gd name="T11" fmla="*/ 3701 h 6642"/>
                <a:gd name="T12" fmla="*/ 1980 w 2563"/>
                <a:gd name="T13" fmla="*/ 3726 h 6642"/>
                <a:gd name="T14" fmla="*/ 1980 w 2563"/>
                <a:gd name="T15" fmla="*/ 3945 h 6642"/>
                <a:gd name="T16" fmla="*/ 638 w 2563"/>
                <a:gd name="T17" fmla="*/ 3972 h 6642"/>
                <a:gd name="T18" fmla="*/ 647 w 2563"/>
                <a:gd name="T19" fmla="*/ 3701 h 6642"/>
                <a:gd name="T20" fmla="*/ 694 w 2563"/>
                <a:gd name="T21" fmla="*/ 1174 h 6642"/>
                <a:gd name="T22" fmla="*/ 1935 w 2563"/>
                <a:gd name="T23" fmla="*/ 1179 h 6642"/>
                <a:gd name="T24" fmla="*/ 1921 w 2563"/>
                <a:gd name="T25" fmla="*/ 2903 h 6642"/>
                <a:gd name="T26" fmla="*/ 683 w 2563"/>
                <a:gd name="T27" fmla="*/ 2901 h 6642"/>
                <a:gd name="T28" fmla="*/ 694 w 2563"/>
                <a:gd name="T29" fmla="*/ 1174 h 6642"/>
                <a:gd name="T30" fmla="*/ 642 w 2563"/>
                <a:gd name="T31" fmla="*/ 699 h 6642"/>
                <a:gd name="T32" fmla="*/ 1973 w 2563"/>
                <a:gd name="T33" fmla="*/ 698 h 6642"/>
                <a:gd name="T34" fmla="*/ 1431 w 2563"/>
                <a:gd name="T35" fmla="*/ 952 h 6642"/>
                <a:gd name="T36" fmla="*/ 639 w 2563"/>
                <a:gd name="T37" fmla="*/ 937 h 6642"/>
                <a:gd name="T38" fmla="*/ 642 w 2563"/>
                <a:gd name="T39" fmla="*/ 699 h 6642"/>
                <a:gd name="T40" fmla="*/ 52 w 2563"/>
                <a:gd name="T41" fmla="*/ 6 h 6642"/>
                <a:gd name="T42" fmla="*/ 75 w 2563"/>
                <a:gd name="T43" fmla="*/ 6584 h 6642"/>
                <a:gd name="T44" fmla="*/ 2562 w 2563"/>
                <a:gd name="T45" fmla="*/ 6595 h 6642"/>
                <a:gd name="T46" fmla="*/ 2563 w 2563"/>
                <a:gd name="T47" fmla="*/ 0 h 6642"/>
                <a:gd name="T48" fmla="*/ 52 w 2563"/>
                <a:gd name="T49" fmla="*/ 6 h 6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3" h="6642">
                  <a:moveTo>
                    <a:pt x="691" y="4202"/>
                  </a:moveTo>
                  <a:lnTo>
                    <a:pt x="1922" y="4207"/>
                  </a:lnTo>
                  <a:cubicBezTo>
                    <a:pt x="1952" y="4427"/>
                    <a:pt x="1958" y="5732"/>
                    <a:pt x="1916" y="5928"/>
                  </a:cubicBezTo>
                  <a:lnTo>
                    <a:pt x="684" y="5927"/>
                  </a:lnTo>
                  <a:lnTo>
                    <a:pt x="691" y="4202"/>
                  </a:lnTo>
                  <a:close/>
                  <a:moveTo>
                    <a:pt x="647" y="3701"/>
                  </a:moveTo>
                  <a:cubicBezTo>
                    <a:pt x="927" y="3704"/>
                    <a:pt x="1768" y="3663"/>
                    <a:pt x="1980" y="3726"/>
                  </a:cubicBezTo>
                  <a:lnTo>
                    <a:pt x="1980" y="3945"/>
                  </a:lnTo>
                  <a:cubicBezTo>
                    <a:pt x="1765" y="4010"/>
                    <a:pt x="926" y="3968"/>
                    <a:pt x="638" y="3972"/>
                  </a:cubicBezTo>
                  <a:lnTo>
                    <a:pt x="647" y="3701"/>
                  </a:lnTo>
                  <a:close/>
                  <a:moveTo>
                    <a:pt x="694" y="1174"/>
                  </a:moveTo>
                  <a:lnTo>
                    <a:pt x="1935" y="1179"/>
                  </a:lnTo>
                  <a:lnTo>
                    <a:pt x="1921" y="2903"/>
                  </a:lnTo>
                  <a:lnTo>
                    <a:pt x="683" y="2901"/>
                  </a:lnTo>
                  <a:lnTo>
                    <a:pt x="694" y="1174"/>
                  </a:lnTo>
                  <a:close/>
                  <a:moveTo>
                    <a:pt x="642" y="699"/>
                  </a:moveTo>
                  <a:cubicBezTo>
                    <a:pt x="787" y="660"/>
                    <a:pt x="1823" y="661"/>
                    <a:pt x="1973" y="698"/>
                  </a:cubicBezTo>
                  <a:cubicBezTo>
                    <a:pt x="2013" y="1016"/>
                    <a:pt x="2003" y="952"/>
                    <a:pt x="1431" y="952"/>
                  </a:cubicBezTo>
                  <a:cubicBezTo>
                    <a:pt x="1219" y="952"/>
                    <a:pt x="830" y="978"/>
                    <a:pt x="639" y="937"/>
                  </a:cubicBezTo>
                  <a:lnTo>
                    <a:pt x="642" y="699"/>
                  </a:lnTo>
                  <a:close/>
                  <a:moveTo>
                    <a:pt x="52" y="6"/>
                  </a:moveTo>
                  <a:cubicBezTo>
                    <a:pt x="21" y="666"/>
                    <a:pt x="0" y="6393"/>
                    <a:pt x="75" y="6584"/>
                  </a:cubicBezTo>
                  <a:cubicBezTo>
                    <a:pt x="246" y="6642"/>
                    <a:pt x="2268" y="6633"/>
                    <a:pt x="2562" y="6595"/>
                  </a:cubicBezTo>
                  <a:lnTo>
                    <a:pt x="2563" y="0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193">
              <a:extLst>
                <a:ext uri="{FF2B5EF4-FFF2-40B4-BE49-F238E27FC236}">
                  <a16:creationId xmlns:a16="http://schemas.microsoft.com/office/drawing/2014/main" id="{200E3CCA-BC8A-4C5B-94C8-945FC5932D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7738" y="5097463"/>
              <a:ext cx="301625" cy="785812"/>
            </a:xfrm>
            <a:custGeom>
              <a:avLst/>
              <a:gdLst>
                <a:gd name="T0" fmla="*/ 636 w 2517"/>
                <a:gd name="T1" fmla="*/ 4196 h 6607"/>
                <a:gd name="T2" fmla="*/ 1902 w 2517"/>
                <a:gd name="T3" fmla="*/ 4220 h 6607"/>
                <a:gd name="T4" fmla="*/ 1887 w 2517"/>
                <a:gd name="T5" fmla="*/ 5914 h 6607"/>
                <a:gd name="T6" fmla="*/ 627 w 2517"/>
                <a:gd name="T7" fmla="*/ 5934 h 6607"/>
                <a:gd name="T8" fmla="*/ 636 w 2517"/>
                <a:gd name="T9" fmla="*/ 4196 h 6607"/>
                <a:gd name="T10" fmla="*/ 1926 w 2517"/>
                <a:gd name="T11" fmla="*/ 3747 h 6607"/>
                <a:gd name="T12" fmla="*/ 1804 w 2517"/>
                <a:gd name="T13" fmla="*/ 3971 h 6607"/>
                <a:gd name="T14" fmla="*/ 1626 w 2517"/>
                <a:gd name="T15" fmla="*/ 3973 h 6607"/>
                <a:gd name="T16" fmla="*/ 591 w 2517"/>
                <a:gd name="T17" fmla="*/ 3968 h 6607"/>
                <a:gd name="T18" fmla="*/ 600 w 2517"/>
                <a:gd name="T19" fmla="*/ 3706 h 6607"/>
                <a:gd name="T20" fmla="*/ 1626 w 2517"/>
                <a:gd name="T21" fmla="*/ 3701 h 6607"/>
                <a:gd name="T22" fmla="*/ 1926 w 2517"/>
                <a:gd name="T23" fmla="*/ 3747 h 6607"/>
                <a:gd name="T24" fmla="*/ 641 w 2517"/>
                <a:gd name="T25" fmla="*/ 1171 h 6607"/>
                <a:gd name="T26" fmla="*/ 1901 w 2517"/>
                <a:gd name="T27" fmla="*/ 1189 h 6607"/>
                <a:gd name="T28" fmla="*/ 1889 w 2517"/>
                <a:gd name="T29" fmla="*/ 2884 h 6607"/>
                <a:gd name="T30" fmla="*/ 627 w 2517"/>
                <a:gd name="T31" fmla="*/ 2909 h 6607"/>
                <a:gd name="T32" fmla="*/ 641 w 2517"/>
                <a:gd name="T33" fmla="*/ 1171 h 6607"/>
                <a:gd name="T34" fmla="*/ 606 w 2517"/>
                <a:gd name="T35" fmla="*/ 682 h 6607"/>
                <a:gd name="T36" fmla="*/ 1413 w 2517"/>
                <a:gd name="T37" fmla="*/ 679 h 6607"/>
                <a:gd name="T38" fmla="*/ 1922 w 2517"/>
                <a:gd name="T39" fmla="*/ 951 h 6607"/>
                <a:gd name="T40" fmla="*/ 598 w 2517"/>
                <a:gd name="T41" fmla="*/ 953 h 6607"/>
                <a:gd name="T42" fmla="*/ 606 w 2517"/>
                <a:gd name="T43" fmla="*/ 682 h 6607"/>
                <a:gd name="T44" fmla="*/ 11 w 2517"/>
                <a:gd name="T45" fmla="*/ 6607 h 6607"/>
                <a:gd name="T46" fmla="*/ 2516 w 2517"/>
                <a:gd name="T47" fmla="*/ 6602 h 6607"/>
                <a:gd name="T48" fmla="*/ 2517 w 2517"/>
                <a:gd name="T49" fmla="*/ 0 h 6607"/>
                <a:gd name="T50" fmla="*/ 0 w 2517"/>
                <a:gd name="T51" fmla="*/ 11 h 6607"/>
                <a:gd name="T52" fmla="*/ 11 w 2517"/>
                <a:gd name="T53" fmla="*/ 6607 h 6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7" h="6607">
                  <a:moveTo>
                    <a:pt x="636" y="4196"/>
                  </a:moveTo>
                  <a:cubicBezTo>
                    <a:pt x="876" y="4174"/>
                    <a:pt x="1701" y="4144"/>
                    <a:pt x="1902" y="4220"/>
                  </a:cubicBezTo>
                  <a:lnTo>
                    <a:pt x="1887" y="5914"/>
                  </a:lnTo>
                  <a:cubicBezTo>
                    <a:pt x="1708" y="5973"/>
                    <a:pt x="871" y="5950"/>
                    <a:pt x="627" y="5934"/>
                  </a:cubicBezTo>
                  <a:lnTo>
                    <a:pt x="636" y="4196"/>
                  </a:lnTo>
                  <a:close/>
                  <a:moveTo>
                    <a:pt x="1926" y="3747"/>
                  </a:moveTo>
                  <a:cubicBezTo>
                    <a:pt x="1933" y="3981"/>
                    <a:pt x="1921" y="3945"/>
                    <a:pt x="1804" y="3971"/>
                  </a:cubicBezTo>
                  <a:cubicBezTo>
                    <a:pt x="1800" y="3972"/>
                    <a:pt x="1642" y="3973"/>
                    <a:pt x="1626" y="3973"/>
                  </a:cubicBezTo>
                  <a:lnTo>
                    <a:pt x="591" y="3968"/>
                  </a:lnTo>
                  <a:lnTo>
                    <a:pt x="600" y="3706"/>
                  </a:lnTo>
                  <a:lnTo>
                    <a:pt x="1626" y="3701"/>
                  </a:lnTo>
                  <a:cubicBezTo>
                    <a:pt x="1759" y="3699"/>
                    <a:pt x="1817" y="3695"/>
                    <a:pt x="1926" y="3747"/>
                  </a:cubicBezTo>
                  <a:close/>
                  <a:moveTo>
                    <a:pt x="641" y="1171"/>
                  </a:moveTo>
                  <a:cubicBezTo>
                    <a:pt x="857" y="1151"/>
                    <a:pt x="1720" y="1132"/>
                    <a:pt x="1901" y="1189"/>
                  </a:cubicBezTo>
                  <a:lnTo>
                    <a:pt x="1889" y="2884"/>
                  </a:lnTo>
                  <a:cubicBezTo>
                    <a:pt x="1706" y="2960"/>
                    <a:pt x="871" y="2932"/>
                    <a:pt x="627" y="2909"/>
                  </a:cubicBezTo>
                  <a:lnTo>
                    <a:pt x="641" y="1171"/>
                  </a:lnTo>
                  <a:close/>
                  <a:moveTo>
                    <a:pt x="606" y="682"/>
                  </a:moveTo>
                  <a:cubicBezTo>
                    <a:pt x="873" y="673"/>
                    <a:pt x="1146" y="679"/>
                    <a:pt x="1413" y="679"/>
                  </a:cubicBezTo>
                  <a:cubicBezTo>
                    <a:pt x="1762" y="679"/>
                    <a:pt x="1994" y="565"/>
                    <a:pt x="1922" y="951"/>
                  </a:cubicBezTo>
                  <a:lnTo>
                    <a:pt x="598" y="953"/>
                  </a:lnTo>
                  <a:lnTo>
                    <a:pt x="606" y="682"/>
                  </a:lnTo>
                  <a:close/>
                  <a:moveTo>
                    <a:pt x="11" y="6607"/>
                  </a:moveTo>
                  <a:lnTo>
                    <a:pt x="2516" y="6602"/>
                  </a:lnTo>
                  <a:lnTo>
                    <a:pt x="2517" y="0"/>
                  </a:lnTo>
                  <a:lnTo>
                    <a:pt x="0" y="11"/>
                  </a:lnTo>
                  <a:lnTo>
                    <a:pt x="11" y="6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194">
              <a:extLst>
                <a:ext uri="{FF2B5EF4-FFF2-40B4-BE49-F238E27FC236}">
                  <a16:creationId xmlns:a16="http://schemas.microsoft.com/office/drawing/2014/main" id="{CBCDDFFD-12D0-4E0F-99F5-ED2B66A1E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6838" y="5003800"/>
              <a:ext cx="2416175" cy="55562"/>
            </a:xfrm>
            <a:custGeom>
              <a:avLst/>
              <a:gdLst>
                <a:gd name="T0" fmla="*/ 2 w 20198"/>
                <a:gd name="T1" fmla="*/ 469 h 472"/>
                <a:gd name="T2" fmla="*/ 20197 w 20198"/>
                <a:gd name="T3" fmla="*/ 472 h 472"/>
                <a:gd name="T4" fmla="*/ 20198 w 20198"/>
                <a:gd name="T5" fmla="*/ 0 h 472"/>
                <a:gd name="T6" fmla="*/ 0 w 20198"/>
                <a:gd name="T7" fmla="*/ 12 h 472"/>
                <a:gd name="T8" fmla="*/ 2 w 20198"/>
                <a:gd name="T9" fmla="*/ 46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98" h="472">
                  <a:moveTo>
                    <a:pt x="2" y="469"/>
                  </a:moveTo>
                  <a:lnTo>
                    <a:pt x="20197" y="472"/>
                  </a:lnTo>
                  <a:lnTo>
                    <a:pt x="20198" y="0"/>
                  </a:lnTo>
                  <a:lnTo>
                    <a:pt x="0" y="12"/>
                  </a:lnTo>
                  <a:lnTo>
                    <a:pt x="2" y="4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195">
              <a:extLst>
                <a:ext uri="{FF2B5EF4-FFF2-40B4-BE49-F238E27FC236}">
                  <a16:creationId xmlns:a16="http://schemas.microsoft.com/office/drawing/2014/main" id="{023E5942-46CE-49B5-91F9-03D39F734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488" y="4779963"/>
              <a:ext cx="2417763" cy="109537"/>
            </a:xfrm>
            <a:custGeom>
              <a:avLst/>
              <a:gdLst>
                <a:gd name="T0" fmla="*/ 19480 w 20203"/>
                <a:gd name="T1" fmla="*/ 520 h 915"/>
                <a:gd name="T2" fmla="*/ 19421 w 20203"/>
                <a:gd name="T3" fmla="*/ 375 h 915"/>
                <a:gd name="T4" fmla="*/ 19401 w 20203"/>
                <a:gd name="T5" fmla="*/ 0 h 915"/>
                <a:gd name="T6" fmla="*/ 18722 w 20203"/>
                <a:gd name="T7" fmla="*/ 7 h 915"/>
                <a:gd name="T8" fmla="*/ 18722 w 20203"/>
                <a:gd name="T9" fmla="*/ 529 h 915"/>
                <a:gd name="T10" fmla="*/ 1481 w 20203"/>
                <a:gd name="T11" fmla="*/ 529 h 915"/>
                <a:gd name="T12" fmla="*/ 1470 w 20203"/>
                <a:gd name="T13" fmla="*/ 1 h 915"/>
                <a:gd name="T14" fmla="*/ 773 w 20203"/>
                <a:gd name="T15" fmla="*/ 4 h 915"/>
                <a:gd name="T16" fmla="*/ 787 w 20203"/>
                <a:gd name="T17" fmla="*/ 526 h 915"/>
                <a:gd name="T18" fmla="*/ 5 w 20203"/>
                <a:gd name="T19" fmla="*/ 530 h 915"/>
                <a:gd name="T20" fmla="*/ 0 w 20203"/>
                <a:gd name="T21" fmla="*/ 899 h 915"/>
                <a:gd name="T22" fmla="*/ 20203 w 20203"/>
                <a:gd name="T23" fmla="*/ 915 h 915"/>
                <a:gd name="T24" fmla="*/ 20185 w 20203"/>
                <a:gd name="T25" fmla="*/ 528 h 915"/>
                <a:gd name="T26" fmla="*/ 19480 w 20203"/>
                <a:gd name="T27" fmla="*/ 52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03" h="915">
                  <a:moveTo>
                    <a:pt x="19480" y="520"/>
                  </a:moveTo>
                  <a:cubicBezTo>
                    <a:pt x="19410" y="451"/>
                    <a:pt x="19420" y="613"/>
                    <a:pt x="19421" y="375"/>
                  </a:cubicBezTo>
                  <a:lnTo>
                    <a:pt x="19401" y="0"/>
                  </a:lnTo>
                  <a:lnTo>
                    <a:pt x="18722" y="7"/>
                  </a:lnTo>
                  <a:lnTo>
                    <a:pt x="18722" y="529"/>
                  </a:lnTo>
                  <a:lnTo>
                    <a:pt x="1481" y="529"/>
                  </a:lnTo>
                  <a:lnTo>
                    <a:pt x="1470" y="1"/>
                  </a:lnTo>
                  <a:lnTo>
                    <a:pt x="773" y="4"/>
                  </a:lnTo>
                  <a:lnTo>
                    <a:pt x="787" y="526"/>
                  </a:lnTo>
                  <a:lnTo>
                    <a:pt x="5" y="530"/>
                  </a:lnTo>
                  <a:lnTo>
                    <a:pt x="0" y="899"/>
                  </a:lnTo>
                  <a:lnTo>
                    <a:pt x="20203" y="915"/>
                  </a:lnTo>
                  <a:lnTo>
                    <a:pt x="20185" y="528"/>
                  </a:lnTo>
                  <a:lnTo>
                    <a:pt x="19480" y="5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196">
              <a:extLst>
                <a:ext uri="{FF2B5EF4-FFF2-40B4-BE49-F238E27FC236}">
                  <a16:creationId xmlns:a16="http://schemas.microsoft.com/office/drawing/2014/main" id="{E850DABE-D828-498A-B35B-474751683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4919663"/>
              <a:ext cx="2579688" cy="44450"/>
            </a:xfrm>
            <a:custGeom>
              <a:avLst/>
              <a:gdLst>
                <a:gd name="T0" fmla="*/ 6 w 21547"/>
                <a:gd name="T1" fmla="*/ 366 h 366"/>
                <a:gd name="T2" fmla="*/ 21546 w 21547"/>
                <a:gd name="T3" fmla="*/ 363 h 366"/>
                <a:gd name="T4" fmla="*/ 21547 w 21547"/>
                <a:gd name="T5" fmla="*/ 0 h 366"/>
                <a:gd name="T6" fmla="*/ 0 w 21547"/>
                <a:gd name="T7" fmla="*/ 5 h 366"/>
                <a:gd name="T8" fmla="*/ 6 w 21547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47" h="366">
                  <a:moveTo>
                    <a:pt x="6" y="366"/>
                  </a:moveTo>
                  <a:lnTo>
                    <a:pt x="21546" y="363"/>
                  </a:lnTo>
                  <a:lnTo>
                    <a:pt x="21547" y="0"/>
                  </a:lnTo>
                  <a:lnTo>
                    <a:pt x="0" y="5"/>
                  </a:lnTo>
                  <a:lnTo>
                    <a:pt x="6" y="3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197">
              <a:extLst>
                <a:ext uri="{FF2B5EF4-FFF2-40B4-BE49-F238E27FC236}">
                  <a16:creationId xmlns:a16="http://schemas.microsoft.com/office/drawing/2014/main" id="{2CA672CE-CBE5-4D71-B3C0-E8CD284F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2213" y="5973763"/>
              <a:ext cx="2754313" cy="31750"/>
            </a:xfrm>
            <a:custGeom>
              <a:avLst/>
              <a:gdLst>
                <a:gd name="T0" fmla="*/ 1 w 23021"/>
                <a:gd name="T1" fmla="*/ 275 h 275"/>
                <a:gd name="T2" fmla="*/ 23020 w 23021"/>
                <a:gd name="T3" fmla="*/ 270 h 275"/>
                <a:gd name="T4" fmla="*/ 23021 w 23021"/>
                <a:gd name="T5" fmla="*/ 0 h 275"/>
                <a:gd name="T6" fmla="*/ 0 w 23021"/>
                <a:gd name="T7" fmla="*/ 7 h 275"/>
                <a:gd name="T8" fmla="*/ 1 w 2302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21" h="275">
                  <a:moveTo>
                    <a:pt x="1" y="275"/>
                  </a:moveTo>
                  <a:lnTo>
                    <a:pt x="23020" y="270"/>
                  </a:lnTo>
                  <a:lnTo>
                    <a:pt x="23021" y="0"/>
                  </a:lnTo>
                  <a:lnTo>
                    <a:pt x="0" y="7"/>
                  </a:lnTo>
                  <a:lnTo>
                    <a:pt x="1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198">
              <a:extLst>
                <a:ext uri="{FF2B5EF4-FFF2-40B4-BE49-F238E27FC236}">
                  <a16:creationId xmlns:a16="http://schemas.microsoft.com/office/drawing/2014/main" id="{29840524-23C0-4133-B051-865FA332D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5915025"/>
              <a:ext cx="2579688" cy="31750"/>
            </a:xfrm>
            <a:custGeom>
              <a:avLst/>
              <a:gdLst>
                <a:gd name="T0" fmla="*/ 0 w 21547"/>
                <a:gd name="T1" fmla="*/ 276 h 276"/>
                <a:gd name="T2" fmla="*/ 21547 w 21547"/>
                <a:gd name="T3" fmla="*/ 273 h 276"/>
                <a:gd name="T4" fmla="*/ 21547 w 21547"/>
                <a:gd name="T5" fmla="*/ 0 h 276"/>
                <a:gd name="T6" fmla="*/ 0 w 21547"/>
                <a:gd name="T7" fmla="*/ 3 h 276"/>
                <a:gd name="T8" fmla="*/ 0 w 21547"/>
                <a:gd name="T9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47" h="276">
                  <a:moveTo>
                    <a:pt x="0" y="276"/>
                  </a:moveTo>
                  <a:lnTo>
                    <a:pt x="21547" y="273"/>
                  </a:lnTo>
                  <a:lnTo>
                    <a:pt x="21547" y="0"/>
                  </a:lnTo>
                  <a:lnTo>
                    <a:pt x="0" y="3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199">
              <a:extLst>
                <a:ext uri="{FF2B5EF4-FFF2-40B4-BE49-F238E27FC236}">
                  <a16:creationId xmlns:a16="http://schemas.microsoft.com/office/drawing/2014/main" id="{9A57FB75-0B00-480A-B15D-4D6BC82E4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700" y="5095875"/>
              <a:ext cx="33338" cy="785812"/>
            </a:xfrm>
            <a:custGeom>
              <a:avLst/>
              <a:gdLst>
                <a:gd name="T0" fmla="*/ 4 w 277"/>
                <a:gd name="T1" fmla="*/ 6600 h 6600"/>
                <a:gd name="T2" fmla="*/ 277 w 277"/>
                <a:gd name="T3" fmla="*/ 6596 h 6600"/>
                <a:gd name="T4" fmla="*/ 277 w 277"/>
                <a:gd name="T5" fmla="*/ 0 h 6600"/>
                <a:gd name="T6" fmla="*/ 0 w 277"/>
                <a:gd name="T7" fmla="*/ 12 h 6600"/>
                <a:gd name="T8" fmla="*/ 4 w 277"/>
                <a:gd name="T9" fmla="*/ 6600 h 6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6600">
                  <a:moveTo>
                    <a:pt x="4" y="6600"/>
                  </a:moveTo>
                  <a:lnTo>
                    <a:pt x="277" y="6596"/>
                  </a:lnTo>
                  <a:lnTo>
                    <a:pt x="277" y="0"/>
                  </a:lnTo>
                  <a:lnTo>
                    <a:pt x="0" y="12"/>
                  </a:lnTo>
                  <a:lnTo>
                    <a:pt x="4" y="6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200">
              <a:extLst>
                <a:ext uri="{FF2B5EF4-FFF2-40B4-BE49-F238E27FC236}">
                  <a16:creationId xmlns:a16="http://schemas.microsoft.com/office/drawing/2014/main" id="{EFC6875F-F599-456D-B398-C8122413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0" y="5097463"/>
              <a:ext cx="33338" cy="784225"/>
            </a:xfrm>
            <a:custGeom>
              <a:avLst/>
              <a:gdLst>
                <a:gd name="T0" fmla="*/ 5 w 278"/>
                <a:gd name="T1" fmla="*/ 6598 h 6598"/>
                <a:gd name="T2" fmla="*/ 278 w 278"/>
                <a:gd name="T3" fmla="*/ 6595 h 6598"/>
                <a:gd name="T4" fmla="*/ 278 w 278"/>
                <a:gd name="T5" fmla="*/ 0 h 6598"/>
                <a:gd name="T6" fmla="*/ 0 w 278"/>
                <a:gd name="T7" fmla="*/ 9 h 6598"/>
                <a:gd name="T8" fmla="*/ 5 w 278"/>
                <a:gd name="T9" fmla="*/ 6598 h 6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6598">
                  <a:moveTo>
                    <a:pt x="5" y="6598"/>
                  </a:moveTo>
                  <a:lnTo>
                    <a:pt x="278" y="6595"/>
                  </a:lnTo>
                  <a:lnTo>
                    <a:pt x="278" y="0"/>
                  </a:lnTo>
                  <a:lnTo>
                    <a:pt x="0" y="9"/>
                  </a:lnTo>
                  <a:lnTo>
                    <a:pt x="5" y="65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201">
              <a:extLst>
                <a:ext uri="{FF2B5EF4-FFF2-40B4-BE49-F238E27FC236}">
                  <a16:creationId xmlns:a16="http://schemas.microsoft.com/office/drawing/2014/main" id="{6E010ADE-F44F-4827-BA28-02B29EC18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2650" y="5095875"/>
              <a:ext cx="33338" cy="785812"/>
            </a:xfrm>
            <a:custGeom>
              <a:avLst/>
              <a:gdLst>
                <a:gd name="T0" fmla="*/ 4 w 276"/>
                <a:gd name="T1" fmla="*/ 6602 h 6603"/>
                <a:gd name="T2" fmla="*/ 276 w 276"/>
                <a:gd name="T3" fmla="*/ 6603 h 6603"/>
                <a:gd name="T4" fmla="*/ 276 w 276"/>
                <a:gd name="T5" fmla="*/ 0 h 6603"/>
                <a:gd name="T6" fmla="*/ 0 w 276"/>
                <a:gd name="T7" fmla="*/ 14 h 6603"/>
                <a:gd name="T8" fmla="*/ 4 w 276"/>
                <a:gd name="T9" fmla="*/ 6602 h 6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6603">
                  <a:moveTo>
                    <a:pt x="4" y="6602"/>
                  </a:moveTo>
                  <a:lnTo>
                    <a:pt x="276" y="6603"/>
                  </a:lnTo>
                  <a:lnTo>
                    <a:pt x="276" y="0"/>
                  </a:lnTo>
                  <a:lnTo>
                    <a:pt x="0" y="14"/>
                  </a:lnTo>
                  <a:lnTo>
                    <a:pt x="4" y="66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202">
              <a:extLst>
                <a:ext uri="{FF2B5EF4-FFF2-40B4-BE49-F238E27FC236}">
                  <a16:creationId xmlns:a16="http://schemas.microsoft.com/office/drawing/2014/main" id="{4115ABA8-D439-4C09-84F2-E10065FC4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75" y="4724400"/>
              <a:ext cx="142875" cy="38100"/>
            </a:xfrm>
            <a:custGeom>
              <a:avLst/>
              <a:gdLst>
                <a:gd name="T0" fmla="*/ 0 w 1196"/>
                <a:gd name="T1" fmla="*/ 259 h 312"/>
                <a:gd name="T2" fmla="*/ 1182 w 1196"/>
                <a:gd name="T3" fmla="*/ 268 h 312"/>
                <a:gd name="T4" fmla="*/ 1196 w 1196"/>
                <a:gd name="T5" fmla="*/ 10 h 312"/>
                <a:gd name="T6" fmla="*/ 5 w 1196"/>
                <a:gd name="T7" fmla="*/ 0 h 312"/>
                <a:gd name="T8" fmla="*/ 0 w 1196"/>
                <a:gd name="T9" fmla="*/ 25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312">
                  <a:moveTo>
                    <a:pt x="0" y="259"/>
                  </a:moveTo>
                  <a:cubicBezTo>
                    <a:pt x="166" y="312"/>
                    <a:pt x="992" y="301"/>
                    <a:pt x="1182" y="268"/>
                  </a:cubicBezTo>
                  <a:lnTo>
                    <a:pt x="1196" y="10"/>
                  </a:lnTo>
                  <a:lnTo>
                    <a:pt x="5" y="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203">
              <a:extLst>
                <a:ext uri="{FF2B5EF4-FFF2-40B4-BE49-F238E27FC236}">
                  <a16:creationId xmlns:a16="http://schemas.microsoft.com/office/drawing/2014/main" id="{076BBD25-884B-4785-B940-8E3230686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4727575"/>
              <a:ext cx="138113" cy="28575"/>
            </a:xfrm>
            <a:custGeom>
              <a:avLst/>
              <a:gdLst>
                <a:gd name="T0" fmla="*/ 1143 w 1149"/>
                <a:gd name="T1" fmla="*/ 234 h 234"/>
                <a:gd name="T2" fmla="*/ 1149 w 1149"/>
                <a:gd name="T3" fmla="*/ 0 h 234"/>
                <a:gd name="T4" fmla="*/ 0 w 1149"/>
                <a:gd name="T5" fmla="*/ 0 h 234"/>
                <a:gd name="T6" fmla="*/ 7 w 1149"/>
                <a:gd name="T7" fmla="*/ 232 h 234"/>
                <a:gd name="T8" fmla="*/ 1143 w 114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234">
                  <a:moveTo>
                    <a:pt x="1143" y="234"/>
                  </a:moveTo>
                  <a:lnTo>
                    <a:pt x="1149" y="0"/>
                  </a:lnTo>
                  <a:lnTo>
                    <a:pt x="0" y="0"/>
                  </a:lnTo>
                  <a:lnTo>
                    <a:pt x="7" y="232"/>
                  </a:lnTo>
                  <a:lnTo>
                    <a:pt x="1143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204">
              <a:extLst>
                <a:ext uri="{FF2B5EF4-FFF2-40B4-BE49-F238E27FC236}">
                  <a16:creationId xmlns:a16="http://schemas.microsoft.com/office/drawing/2014/main" id="{4A177CE5-45CD-4F6F-B023-5CB245E97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2400" y="4722813"/>
              <a:ext cx="147638" cy="41275"/>
            </a:xfrm>
            <a:custGeom>
              <a:avLst/>
              <a:gdLst>
                <a:gd name="T0" fmla="*/ 52 w 1233"/>
                <a:gd name="T1" fmla="*/ 278 h 354"/>
                <a:gd name="T2" fmla="*/ 45 w 1233"/>
                <a:gd name="T3" fmla="*/ 46 h 354"/>
                <a:gd name="T4" fmla="*/ 1194 w 1233"/>
                <a:gd name="T5" fmla="*/ 46 h 354"/>
                <a:gd name="T6" fmla="*/ 1188 w 1233"/>
                <a:gd name="T7" fmla="*/ 280 h 354"/>
                <a:gd name="T8" fmla="*/ 52 w 1233"/>
                <a:gd name="T9" fmla="*/ 278 h 354"/>
                <a:gd name="T10" fmla="*/ 0 w 1233"/>
                <a:gd name="T11" fmla="*/ 299 h 354"/>
                <a:gd name="T12" fmla="*/ 1208 w 1233"/>
                <a:gd name="T13" fmla="*/ 315 h 354"/>
                <a:gd name="T14" fmla="*/ 1233 w 1233"/>
                <a:gd name="T15" fmla="*/ 19 h 354"/>
                <a:gd name="T16" fmla="*/ 8 w 1233"/>
                <a:gd name="T17" fmla="*/ 0 h 354"/>
                <a:gd name="T18" fmla="*/ 0 w 1233"/>
                <a:gd name="T19" fmla="*/ 29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3" h="354">
                  <a:moveTo>
                    <a:pt x="52" y="278"/>
                  </a:moveTo>
                  <a:lnTo>
                    <a:pt x="45" y="46"/>
                  </a:lnTo>
                  <a:lnTo>
                    <a:pt x="1194" y="46"/>
                  </a:lnTo>
                  <a:lnTo>
                    <a:pt x="1188" y="280"/>
                  </a:lnTo>
                  <a:lnTo>
                    <a:pt x="52" y="278"/>
                  </a:lnTo>
                  <a:close/>
                  <a:moveTo>
                    <a:pt x="0" y="299"/>
                  </a:moveTo>
                  <a:cubicBezTo>
                    <a:pt x="168" y="354"/>
                    <a:pt x="1008" y="339"/>
                    <a:pt x="1208" y="315"/>
                  </a:cubicBezTo>
                  <a:lnTo>
                    <a:pt x="1233" y="19"/>
                  </a:lnTo>
                  <a:lnTo>
                    <a:pt x="8" y="0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05">
              <a:extLst>
                <a:ext uri="{FF2B5EF4-FFF2-40B4-BE49-F238E27FC236}">
                  <a16:creationId xmlns:a16="http://schemas.microsoft.com/office/drawing/2014/main" id="{401CC302-7FD7-4CE9-B377-B6F8B7C7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743575"/>
              <a:ext cx="25400" cy="25400"/>
            </a:xfrm>
            <a:custGeom>
              <a:avLst/>
              <a:gdLst>
                <a:gd name="T0" fmla="*/ 0 w 210"/>
                <a:gd name="T1" fmla="*/ 206 h 213"/>
                <a:gd name="T2" fmla="*/ 200 w 210"/>
                <a:gd name="T3" fmla="*/ 213 h 213"/>
                <a:gd name="T4" fmla="*/ 210 w 210"/>
                <a:gd name="T5" fmla="*/ 0 h 213"/>
                <a:gd name="T6" fmla="*/ 0 w 210"/>
                <a:gd name="T7" fmla="*/ 6 h 213"/>
                <a:gd name="T8" fmla="*/ 0 w 210"/>
                <a:gd name="T9" fmla="*/ 20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3">
                  <a:moveTo>
                    <a:pt x="0" y="206"/>
                  </a:moveTo>
                  <a:lnTo>
                    <a:pt x="200" y="213"/>
                  </a:lnTo>
                  <a:lnTo>
                    <a:pt x="210" y="0"/>
                  </a:lnTo>
                  <a:lnTo>
                    <a:pt x="0" y="6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206">
              <a:extLst>
                <a:ext uri="{FF2B5EF4-FFF2-40B4-BE49-F238E27FC236}">
                  <a16:creationId xmlns:a16="http://schemas.microsoft.com/office/drawing/2014/main" id="{A24F105D-AF9B-4553-8A3A-A27934B1C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0" y="5743575"/>
              <a:ext cx="25400" cy="25400"/>
            </a:xfrm>
            <a:custGeom>
              <a:avLst/>
              <a:gdLst>
                <a:gd name="T0" fmla="*/ 0 w 211"/>
                <a:gd name="T1" fmla="*/ 205 h 213"/>
                <a:gd name="T2" fmla="*/ 200 w 211"/>
                <a:gd name="T3" fmla="*/ 213 h 213"/>
                <a:gd name="T4" fmla="*/ 211 w 211"/>
                <a:gd name="T5" fmla="*/ 0 h 213"/>
                <a:gd name="T6" fmla="*/ 0 w 211"/>
                <a:gd name="T7" fmla="*/ 7 h 213"/>
                <a:gd name="T8" fmla="*/ 0 w 211"/>
                <a:gd name="T9" fmla="*/ 20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13">
                  <a:moveTo>
                    <a:pt x="0" y="205"/>
                  </a:moveTo>
                  <a:lnTo>
                    <a:pt x="200" y="213"/>
                  </a:lnTo>
                  <a:lnTo>
                    <a:pt x="211" y="0"/>
                  </a:lnTo>
                  <a:lnTo>
                    <a:pt x="0" y="7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Freeform 207">
              <a:extLst>
                <a:ext uri="{FF2B5EF4-FFF2-40B4-BE49-F238E27FC236}">
                  <a16:creationId xmlns:a16="http://schemas.microsoft.com/office/drawing/2014/main" id="{6969DAFC-4B01-4EEB-B5B9-F1B3C67F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383213"/>
              <a:ext cx="25400" cy="25400"/>
            </a:xfrm>
            <a:custGeom>
              <a:avLst/>
              <a:gdLst>
                <a:gd name="T0" fmla="*/ 0 w 208"/>
                <a:gd name="T1" fmla="*/ 203 h 213"/>
                <a:gd name="T2" fmla="*/ 206 w 208"/>
                <a:gd name="T3" fmla="*/ 213 h 213"/>
                <a:gd name="T4" fmla="*/ 208 w 208"/>
                <a:gd name="T5" fmla="*/ 0 h 213"/>
                <a:gd name="T6" fmla="*/ 5 w 208"/>
                <a:gd name="T7" fmla="*/ 4 h 213"/>
                <a:gd name="T8" fmla="*/ 0 w 208"/>
                <a:gd name="T9" fmla="*/ 20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13">
                  <a:moveTo>
                    <a:pt x="0" y="203"/>
                  </a:moveTo>
                  <a:lnTo>
                    <a:pt x="206" y="213"/>
                  </a:lnTo>
                  <a:lnTo>
                    <a:pt x="208" y="0"/>
                  </a:lnTo>
                  <a:lnTo>
                    <a:pt x="5" y="4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208">
              <a:extLst>
                <a:ext uri="{FF2B5EF4-FFF2-40B4-BE49-F238E27FC236}">
                  <a16:creationId xmlns:a16="http://schemas.microsoft.com/office/drawing/2014/main" id="{1B00114F-7A70-4965-93DD-EB452D9C7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686425"/>
              <a:ext cx="25400" cy="25400"/>
            </a:xfrm>
            <a:custGeom>
              <a:avLst/>
              <a:gdLst>
                <a:gd name="T0" fmla="*/ 0 w 214"/>
                <a:gd name="T1" fmla="*/ 199 h 213"/>
                <a:gd name="T2" fmla="*/ 214 w 214"/>
                <a:gd name="T3" fmla="*/ 213 h 213"/>
                <a:gd name="T4" fmla="*/ 205 w 214"/>
                <a:gd name="T5" fmla="*/ 0 h 213"/>
                <a:gd name="T6" fmla="*/ 10 w 214"/>
                <a:gd name="T7" fmla="*/ 2 h 213"/>
                <a:gd name="T8" fmla="*/ 0 w 214"/>
                <a:gd name="T9" fmla="*/ 19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3">
                  <a:moveTo>
                    <a:pt x="0" y="199"/>
                  </a:moveTo>
                  <a:lnTo>
                    <a:pt x="214" y="213"/>
                  </a:lnTo>
                  <a:lnTo>
                    <a:pt x="205" y="0"/>
                  </a:lnTo>
                  <a:lnTo>
                    <a:pt x="10" y="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09">
              <a:extLst>
                <a:ext uri="{FF2B5EF4-FFF2-40B4-BE49-F238E27FC236}">
                  <a16:creationId xmlns:a16="http://schemas.microsoft.com/office/drawing/2014/main" id="{EDDBB8DA-57D9-4C1F-AC94-5BE0B66F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0" y="5686425"/>
              <a:ext cx="25400" cy="25400"/>
            </a:xfrm>
            <a:custGeom>
              <a:avLst/>
              <a:gdLst>
                <a:gd name="T0" fmla="*/ 0 w 212"/>
                <a:gd name="T1" fmla="*/ 196 h 213"/>
                <a:gd name="T2" fmla="*/ 212 w 212"/>
                <a:gd name="T3" fmla="*/ 213 h 213"/>
                <a:gd name="T4" fmla="*/ 203 w 212"/>
                <a:gd name="T5" fmla="*/ 0 h 213"/>
                <a:gd name="T6" fmla="*/ 7 w 212"/>
                <a:gd name="T7" fmla="*/ 3 h 213"/>
                <a:gd name="T8" fmla="*/ 0 w 212"/>
                <a:gd name="T9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3">
                  <a:moveTo>
                    <a:pt x="0" y="196"/>
                  </a:moveTo>
                  <a:lnTo>
                    <a:pt x="212" y="213"/>
                  </a:lnTo>
                  <a:lnTo>
                    <a:pt x="203" y="0"/>
                  </a:lnTo>
                  <a:lnTo>
                    <a:pt x="7" y="3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210">
              <a:extLst>
                <a:ext uri="{FF2B5EF4-FFF2-40B4-BE49-F238E27FC236}">
                  <a16:creationId xmlns:a16="http://schemas.microsoft.com/office/drawing/2014/main" id="{088CE1C0-D0B3-4315-9A33-4C1100136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7850" y="5268913"/>
              <a:ext cx="23813" cy="25400"/>
            </a:xfrm>
            <a:custGeom>
              <a:avLst/>
              <a:gdLst>
                <a:gd name="T0" fmla="*/ 0 w 204"/>
                <a:gd name="T1" fmla="*/ 216 h 216"/>
                <a:gd name="T2" fmla="*/ 202 w 204"/>
                <a:gd name="T3" fmla="*/ 210 h 216"/>
                <a:gd name="T4" fmla="*/ 204 w 204"/>
                <a:gd name="T5" fmla="*/ 18 h 216"/>
                <a:gd name="T6" fmla="*/ 2 w 204"/>
                <a:gd name="T7" fmla="*/ 0 h 216"/>
                <a:gd name="T8" fmla="*/ 0 w 204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16">
                  <a:moveTo>
                    <a:pt x="0" y="216"/>
                  </a:moveTo>
                  <a:lnTo>
                    <a:pt x="202" y="210"/>
                  </a:lnTo>
                  <a:lnTo>
                    <a:pt x="204" y="18"/>
                  </a:lnTo>
                  <a:lnTo>
                    <a:pt x="2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211">
              <a:extLst>
                <a:ext uri="{FF2B5EF4-FFF2-40B4-BE49-F238E27FC236}">
                  <a16:creationId xmlns:a16="http://schemas.microsoft.com/office/drawing/2014/main" id="{9F891B90-94AA-49A9-8925-29121FAF6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863" y="5268913"/>
              <a:ext cx="23813" cy="25400"/>
            </a:xfrm>
            <a:custGeom>
              <a:avLst/>
              <a:gdLst>
                <a:gd name="T0" fmla="*/ 0 w 204"/>
                <a:gd name="T1" fmla="*/ 216 h 216"/>
                <a:gd name="T2" fmla="*/ 201 w 204"/>
                <a:gd name="T3" fmla="*/ 210 h 216"/>
                <a:gd name="T4" fmla="*/ 204 w 204"/>
                <a:gd name="T5" fmla="*/ 18 h 216"/>
                <a:gd name="T6" fmla="*/ 2 w 204"/>
                <a:gd name="T7" fmla="*/ 0 h 216"/>
                <a:gd name="T8" fmla="*/ 0 w 204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16">
                  <a:moveTo>
                    <a:pt x="0" y="216"/>
                  </a:moveTo>
                  <a:lnTo>
                    <a:pt x="201" y="210"/>
                  </a:lnTo>
                  <a:lnTo>
                    <a:pt x="204" y="18"/>
                  </a:lnTo>
                  <a:lnTo>
                    <a:pt x="2" y="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212">
              <a:extLst>
                <a:ext uri="{FF2B5EF4-FFF2-40B4-BE49-F238E27FC236}">
                  <a16:creationId xmlns:a16="http://schemas.microsoft.com/office/drawing/2014/main" id="{0E0AAEF0-3BC9-4646-8137-86C1B9E2A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275" y="5743575"/>
              <a:ext cx="25400" cy="25400"/>
            </a:xfrm>
            <a:custGeom>
              <a:avLst/>
              <a:gdLst>
                <a:gd name="T0" fmla="*/ 0 w 207"/>
                <a:gd name="T1" fmla="*/ 215 h 215"/>
                <a:gd name="T2" fmla="*/ 206 w 207"/>
                <a:gd name="T3" fmla="*/ 206 h 215"/>
                <a:gd name="T4" fmla="*/ 207 w 207"/>
                <a:gd name="T5" fmla="*/ 13 h 215"/>
                <a:gd name="T6" fmla="*/ 8 w 207"/>
                <a:gd name="T7" fmla="*/ 0 h 215"/>
                <a:gd name="T8" fmla="*/ 0 w 207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15">
                  <a:moveTo>
                    <a:pt x="0" y="215"/>
                  </a:moveTo>
                  <a:lnTo>
                    <a:pt x="206" y="206"/>
                  </a:lnTo>
                  <a:lnTo>
                    <a:pt x="207" y="13"/>
                  </a:lnTo>
                  <a:lnTo>
                    <a:pt x="8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213">
              <a:extLst>
                <a:ext uri="{FF2B5EF4-FFF2-40B4-BE49-F238E27FC236}">
                  <a16:creationId xmlns:a16="http://schemas.microsoft.com/office/drawing/2014/main" id="{8A159D2C-5150-4F66-8C0D-A53D04C57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5326063"/>
              <a:ext cx="25400" cy="25400"/>
            </a:xfrm>
            <a:custGeom>
              <a:avLst/>
              <a:gdLst>
                <a:gd name="T0" fmla="*/ 0 w 211"/>
                <a:gd name="T1" fmla="*/ 190 h 205"/>
                <a:gd name="T2" fmla="*/ 211 w 211"/>
                <a:gd name="T3" fmla="*/ 205 h 205"/>
                <a:gd name="T4" fmla="*/ 211 w 211"/>
                <a:gd name="T5" fmla="*/ 0 h 205"/>
                <a:gd name="T6" fmla="*/ 0 w 211"/>
                <a:gd name="T7" fmla="*/ 5 h 205"/>
                <a:gd name="T8" fmla="*/ 0 w 211"/>
                <a:gd name="T9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05">
                  <a:moveTo>
                    <a:pt x="0" y="190"/>
                  </a:moveTo>
                  <a:lnTo>
                    <a:pt x="211" y="205"/>
                  </a:lnTo>
                  <a:lnTo>
                    <a:pt x="211" y="0"/>
                  </a:lnTo>
                  <a:lnTo>
                    <a:pt x="0" y="5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Freeform 214">
              <a:extLst>
                <a:ext uri="{FF2B5EF4-FFF2-40B4-BE49-F238E27FC236}">
                  <a16:creationId xmlns:a16="http://schemas.microsoft.com/office/drawing/2014/main" id="{E46C74EC-AE6B-44F2-AC84-0BDF0E63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7850" y="5743575"/>
              <a:ext cx="23813" cy="25400"/>
            </a:xfrm>
            <a:custGeom>
              <a:avLst/>
              <a:gdLst>
                <a:gd name="T0" fmla="*/ 0 w 207"/>
                <a:gd name="T1" fmla="*/ 215 h 215"/>
                <a:gd name="T2" fmla="*/ 206 w 207"/>
                <a:gd name="T3" fmla="*/ 206 h 215"/>
                <a:gd name="T4" fmla="*/ 207 w 207"/>
                <a:gd name="T5" fmla="*/ 13 h 215"/>
                <a:gd name="T6" fmla="*/ 8 w 207"/>
                <a:gd name="T7" fmla="*/ 0 h 215"/>
                <a:gd name="T8" fmla="*/ 0 w 207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15">
                  <a:moveTo>
                    <a:pt x="0" y="215"/>
                  </a:moveTo>
                  <a:lnTo>
                    <a:pt x="206" y="206"/>
                  </a:lnTo>
                  <a:lnTo>
                    <a:pt x="207" y="13"/>
                  </a:lnTo>
                  <a:lnTo>
                    <a:pt x="8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15">
              <a:extLst>
                <a:ext uri="{FF2B5EF4-FFF2-40B4-BE49-F238E27FC236}">
                  <a16:creationId xmlns:a16="http://schemas.microsoft.com/office/drawing/2014/main" id="{D42099FD-0B0B-4517-9E5B-28777719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513" y="5326063"/>
              <a:ext cx="30163" cy="26987"/>
            </a:xfrm>
            <a:custGeom>
              <a:avLst/>
              <a:gdLst>
                <a:gd name="T0" fmla="*/ 44 w 256"/>
                <a:gd name="T1" fmla="*/ 155 h 221"/>
                <a:gd name="T2" fmla="*/ 250 w 256"/>
                <a:gd name="T3" fmla="*/ 206 h 221"/>
                <a:gd name="T4" fmla="*/ 256 w 256"/>
                <a:gd name="T5" fmla="*/ 11 h 221"/>
                <a:gd name="T6" fmla="*/ 44 w 256"/>
                <a:gd name="T7" fmla="*/ 0 h 221"/>
                <a:gd name="T8" fmla="*/ 44 w 256"/>
                <a:gd name="T9" fmla="*/ 15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21">
                  <a:moveTo>
                    <a:pt x="44" y="155"/>
                  </a:moveTo>
                  <a:cubicBezTo>
                    <a:pt x="115" y="199"/>
                    <a:pt x="0" y="221"/>
                    <a:pt x="250" y="206"/>
                  </a:cubicBezTo>
                  <a:lnTo>
                    <a:pt x="256" y="11"/>
                  </a:lnTo>
                  <a:lnTo>
                    <a:pt x="44" y="0"/>
                  </a:lnTo>
                  <a:lnTo>
                    <a:pt x="44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16">
              <a:extLst>
                <a:ext uri="{FF2B5EF4-FFF2-40B4-BE49-F238E27FC236}">
                  <a16:creationId xmlns:a16="http://schemas.microsoft.com/office/drawing/2014/main" id="{85AA4409-D2D8-41CB-BCB3-670395E4E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0" y="5743575"/>
              <a:ext cx="23813" cy="25400"/>
            </a:xfrm>
            <a:custGeom>
              <a:avLst/>
              <a:gdLst>
                <a:gd name="T0" fmla="*/ 1 w 200"/>
                <a:gd name="T1" fmla="*/ 212 h 212"/>
                <a:gd name="T2" fmla="*/ 189 w 200"/>
                <a:gd name="T3" fmla="*/ 212 h 212"/>
                <a:gd name="T4" fmla="*/ 200 w 200"/>
                <a:gd name="T5" fmla="*/ 0 h 212"/>
                <a:gd name="T6" fmla="*/ 0 w 200"/>
                <a:gd name="T7" fmla="*/ 0 h 212"/>
                <a:gd name="T8" fmla="*/ 1 w 200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12">
                  <a:moveTo>
                    <a:pt x="1" y="212"/>
                  </a:moveTo>
                  <a:lnTo>
                    <a:pt x="189" y="212"/>
                  </a:lnTo>
                  <a:lnTo>
                    <a:pt x="200" y="0"/>
                  </a:lnTo>
                  <a:lnTo>
                    <a:pt x="0" y="0"/>
                  </a:lnTo>
                  <a:lnTo>
                    <a:pt x="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17">
              <a:extLst>
                <a:ext uri="{FF2B5EF4-FFF2-40B4-BE49-F238E27FC236}">
                  <a16:creationId xmlns:a16="http://schemas.microsoft.com/office/drawing/2014/main" id="{B8A21932-BA7A-4594-8BB8-91AD2E5D7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275" y="5686425"/>
              <a:ext cx="25400" cy="25400"/>
            </a:xfrm>
            <a:custGeom>
              <a:avLst/>
              <a:gdLst>
                <a:gd name="T0" fmla="*/ 0 w 216"/>
                <a:gd name="T1" fmla="*/ 211 h 211"/>
                <a:gd name="T2" fmla="*/ 216 w 216"/>
                <a:gd name="T3" fmla="*/ 202 h 211"/>
                <a:gd name="T4" fmla="*/ 210 w 216"/>
                <a:gd name="T5" fmla="*/ 6 h 211"/>
                <a:gd name="T6" fmla="*/ 24 w 216"/>
                <a:gd name="T7" fmla="*/ 0 h 211"/>
                <a:gd name="T8" fmla="*/ 0 w 216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1">
                  <a:moveTo>
                    <a:pt x="0" y="211"/>
                  </a:moveTo>
                  <a:lnTo>
                    <a:pt x="216" y="202"/>
                  </a:lnTo>
                  <a:lnTo>
                    <a:pt x="210" y="6"/>
                  </a:lnTo>
                  <a:lnTo>
                    <a:pt x="24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218">
              <a:extLst>
                <a:ext uri="{FF2B5EF4-FFF2-40B4-BE49-F238E27FC236}">
                  <a16:creationId xmlns:a16="http://schemas.microsoft.com/office/drawing/2014/main" id="{2AD58121-ACE1-4516-88D8-EABE22B7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0" y="5383213"/>
              <a:ext cx="23813" cy="25400"/>
            </a:xfrm>
            <a:custGeom>
              <a:avLst/>
              <a:gdLst>
                <a:gd name="T0" fmla="*/ 0 w 199"/>
                <a:gd name="T1" fmla="*/ 211 h 211"/>
                <a:gd name="T2" fmla="*/ 197 w 199"/>
                <a:gd name="T3" fmla="*/ 211 h 211"/>
                <a:gd name="T4" fmla="*/ 199 w 199"/>
                <a:gd name="T5" fmla="*/ 0 h 211"/>
                <a:gd name="T6" fmla="*/ 10 w 199"/>
                <a:gd name="T7" fmla="*/ 0 h 211"/>
                <a:gd name="T8" fmla="*/ 0 w 199"/>
                <a:gd name="T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11">
                  <a:moveTo>
                    <a:pt x="0" y="211"/>
                  </a:moveTo>
                  <a:lnTo>
                    <a:pt x="197" y="211"/>
                  </a:lnTo>
                  <a:lnTo>
                    <a:pt x="199" y="0"/>
                  </a:lnTo>
                  <a:lnTo>
                    <a:pt x="10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Freeform 219">
              <a:extLst>
                <a:ext uri="{FF2B5EF4-FFF2-40B4-BE49-F238E27FC236}">
                  <a16:creationId xmlns:a16="http://schemas.microsoft.com/office/drawing/2014/main" id="{3CB81FFF-CD83-4D35-90CE-ADFC6EAD5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650" y="5743575"/>
              <a:ext cx="22225" cy="25400"/>
            </a:xfrm>
            <a:custGeom>
              <a:avLst/>
              <a:gdLst>
                <a:gd name="T0" fmla="*/ 0 w 198"/>
                <a:gd name="T1" fmla="*/ 212 h 212"/>
                <a:gd name="T2" fmla="*/ 194 w 198"/>
                <a:gd name="T3" fmla="*/ 212 h 212"/>
                <a:gd name="T4" fmla="*/ 198 w 198"/>
                <a:gd name="T5" fmla="*/ 0 h 212"/>
                <a:gd name="T6" fmla="*/ 8 w 198"/>
                <a:gd name="T7" fmla="*/ 0 h 212"/>
                <a:gd name="T8" fmla="*/ 0 w 198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2">
                  <a:moveTo>
                    <a:pt x="0" y="212"/>
                  </a:moveTo>
                  <a:lnTo>
                    <a:pt x="194" y="212"/>
                  </a:lnTo>
                  <a:lnTo>
                    <a:pt x="198" y="0"/>
                  </a:lnTo>
                  <a:lnTo>
                    <a:pt x="8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Freeform 220">
              <a:extLst>
                <a:ext uri="{FF2B5EF4-FFF2-40B4-BE49-F238E27FC236}">
                  <a16:creationId xmlns:a16="http://schemas.microsoft.com/office/drawing/2014/main" id="{E056499F-CA47-4FF0-8541-2DDBC639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9475" y="5268913"/>
              <a:ext cx="23813" cy="25400"/>
            </a:xfrm>
            <a:custGeom>
              <a:avLst/>
              <a:gdLst>
                <a:gd name="T0" fmla="*/ 0 w 205"/>
                <a:gd name="T1" fmla="*/ 198 h 210"/>
                <a:gd name="T2" fmla="*/ 198 w 205"/>
                <a:gd name="T3" fmla="*/ 210 h 210"/>
                <a:gd name="T4" fmla="*/ 205 w 205"/>
                <a:gd name="T5" fmla="*/ 0 h 210"/>
                <a:gd name="T6" fmla="*/ 1 w 205"/>
                <a:gd name="T7" fmla="*/ 4 h 210"/>
                <a:gd name="T8" fmla="*/ 0 w 205"/>
                <a:gd name="T9" fmla="*/ 19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10">
                  <a:moveTo>
                    <a:pt x="0" y="198"/>
                  </a:moveTo>
                  <a:lnTo>
                    <a:pt x="198" y="210"/>
                  </a:lnTo>
                  <a:lnTo>
                    <a:pt x="205" y="0"/>
                  </a:lnTo>
                  <a:lnTo>
                    <a:pt x="1" y="4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221">
              <a:extLst>
                <a:ext uri="{FF2B5EF4-FFF2-40B4-BE49-F238E27FC236}">
                  <a16:creationId xmlns:a16="http://schemas.microsoft.com/office/drawing/2014/main" id="{3B4ADCC0-D18E-4C0B-9DDD-97E9E5F19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650" y="5268913"/>
              <a:ext cx="23813" cy="25400"/>
            </a:xfrm>
            <a:custGeom>
              <a:avLst/>
              <a:gdLst>
                <a:gd name="T0" fmla="*/ 0 w 197"/>
                <a:gd name="T1" fmla="*/ 212 h 212"/>
                <a:gd name="T2" fmla="*/ 187 w 197"/>
                <a:gd name="T3" fmla="*/ 212 h 212"/>
                <a:gd name="T4" fmla="*/ 197 w 197"/>
                <a:gd name="T5" fmla="*/ 0 h 212"/>
                <a:gd name="T6" fmla="*/ 2 w 197"/>
                <a:gd name="T7" fmla="*/ 0 h 212"/>
                <a:gd name="T8" fmla="*/ 0 w 197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212">
                  <a:moveTo>
                    <a:pt x="0" y="212"/>
                  </a:moveTo>
                  <a:lnTo>
                    <a:pt x="187" y="212"/>
                  </a:lnTo>
                  <a:lnTo>
                    <a:pt x="197" y="0"/>
                  </a:lnTo>
                  <a:lnTo>
                    <a:pt x="2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22">
              <a:extLst>
                <a:ext uri="{FF2B5EF4-FFF2-40B4-BE49-F238E27FC236}">
                  <a16:creationId xmlns:a16="http://schemas.microsoft.com/office/drawing/2014/main" id="{6DE2A7F8-2CAE-440F-ACAF-A5BC9FD6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9475" y="5745163"/>
              <a:ext cx="23813" cy="25400"/>
            </a:xfrm>
            <a:custGeom>
              <a:avLst/>
              <a:gdLst>
                <a:gd name="T0" fmla="*/ 0 w 204"/>
                <a:gd name="T1" fmla="*/ 196 h 212"/>
                <a:gd name="T2" fmla="*/ 201 w 204"/>
                <a:gd name="T3" fmla="*/ 212 h 212"/>
                <a:gd name="T4" fmla="*/ 204 w 204"/>
                <a:gd name="T5" fmla="*/ 0 h 212"/>
                <a:gd name="T6" fmla="*/ 3 w 204"/>
                <a:gd name="T7" fmla="*/ 4 h 212"/>
                <a:gd name="T8" fmla="*/ 0 w 204"/>
                <a:gd name="T9" fmla="*/ 1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12">
                  <a:moveTo>
                    <a:pt x="0" y="196"/>
                  </a:moveTo>
                  <a:lnTo>
                    <a:pt x="201" y="212"/>
                  </a:lnTo>
                  <a:lnTo>
                    <a:pt x="204" y="0"/>
                  </a:lnTo>
                  <a:lnTo>
                    <a:pt x="3" y="4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23">
              <a:extLst>
                <a:ext uri="{FF2B5EF4-FFF2-40B4-BE49-F238E27FC236}">
                  <a16:creationId xmlns:a16="http://schemas.microsoft.com/office/drawing/2014/main" id="{F43C3838-96D8-472D-947A-144805D02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0" y="5743575"/>
              <a:ext cx="23813" cy="25400"/>
            </a:xfrm>
            <a:custGeom>
              <a:avLst/>
              <a:gdLst>
                <a:gd name="T0" fmla="*/ 1 w 206"/>
                <a:gd name="T1" fmla="*/ 195 h 214"/>
                <a:gd name="T2" fmla="*/ 197 w 206"/>
                <a:gd name="T3" fmla="*/ 214 h 214"/>
                <a:gd name="T4" fmla="*/ 206 w 206"/>
                <a:gd name="T5" fmla="*/ 0 h 214"/>
                <a:gd name="T6" fmla="*/ 0 w 206"/>
                <a:gd name="T7" fmla="*/ 8 h 214"/>
                <a:gd name="T8" fmla="*/ 1 w 206"/>
                <a:gd name="T9" fmla="*/ 19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14">
                  <a:moveTo>
                    <a:pt x="1" y="195"/>
                  </a:moveTo>
                  <a:lnTo>
                    <a:pt x="197" y="214"/>
                  </a:lnTo>
                  <a:lnTo>
                    <a:pt x="206" y="0"/>
                  </a:lnTo>
                  <a:lnTo>
                    <a:pt x="0" y="8"/>
                  </a:lnTo>
                  <a:lnTo>
                    <a:pt x="1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24">
              <a:extLst>
                <a:ext uri="{FF2B5EF4-FFF2-40B4-BE49-F238E27FC236}">
                  <a16:creationId xmlns:a16="http://schemas.microsoft.com/office/drawing/2014/main" id="{B242E69C-3E4B-4123-AFB3-0A5AB55C9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5326063"/>
              <a:ext cx="28575" cy="25400"/>
            </a:xfrm>
            <a:custGeom>
              <a:avLst/>
              <a:gdLst>
                <a:gd name="T0" fmla="*/ 34 w 243"/>
                <a:gd name="T1" fmla="*/ 193 h 207"/>
                <a:gd name="T2" fmla="*/ 243 w 243"/>
                <a:gd name="T3" fmla="*/ 207 h 207"/>
                <a:gd name="T4" fmla="*/ 243 w 243"/>
                <a:gd name="T5" fmla="*/ 7 h 207"/>
                <a:gd name="T6" fmla="*/ 94 w 243"/>
                <a:gd name="T7" fmla="*/ 0 h 207"/>
                <a:gd name="T8" fmla="*/ 34 w 243"/>
                <a:gd name="T9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7">
                  <a:moveTo>
                    <a:pt x="34" y="193"/>
                  </a:moveTo>
                  <a:lnTo>
                    <a:pt x="243" y="207"/>
                  </a:lnTo>
                  <a:lnTo>
                    <a:pt x="243" y="7"/>
                  </a:lnTo>
                  <a:lnTo>
                    <a:pt x="94" y="0"/>
                  </a:lnTo>
                  <a:cubicBezTo>
                    <a:pt x="0" y="70"/>
                    <a:pt x="34" y="23"/>
                    <a:pt x="3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225">
              <a:extLst>
                <a:ext uri="{FF2B5EF4-FFF2-40B4-BE49-F238E27FC236}">
                  <a16:creationId xmlns:a16="http://schemas.microsoft.com/office/drawing/2014/main" id="{12FE8813-AD4B-4E88-AD7A-FFE77DB56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5686425"/>
              <a:ext cx="25400" cy="25400"/>
            </a:xfrm>
            <a:custGeom>
              <a:avLst/>
              <a:gdLst>
                <a:gd name="T0" fmla="*/ 0 w 210"/>
                <a:gd name="T1" fmla="*/ 197 h 207"/>
                <a:gd name="T2" fmla="*/ 210 w 210"/>
                <a:gd name="T3" fmla="*/ 207 h 207"/>
                <a:gd name="T4" fmla="*/ 202 w 210"/>
                <a:gd name="T5" fmla="*/ 1 h 207"/>
                <a:gd name="T6" fmla="*/ 13 w 210"/>
                <a:gd name="T7" fmla="*/ 0 h 207"/>
                <a:gd name="T8" fmla="*/ 0 w 210"/>
                <a:gd name="T9" fmla="*/ 19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7">
                  <a:moveTo>
                    <a:pt x="0" y="197"/>
                  </a:moveTo>
                  <a:lnTo>
                    <a:pt x="210" y="207"/>
                  </a:lnTo>
                  <a:lnTo>
                    <a:pt x="202" y="1"/>
                  </a:lnTo>
                  <a:lnTo>
                    <a:pt x="13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Freeform 226">
              <a:extLst>
                <a:ext uri="{FF2B5EF4-FFF2-40B4-BE49-F238E27FC236}">
                  <a16:creationId xmlns:a16="http://schemas.microsoft.com/office/drawing/2014/main" id="{A56B2035-802A-4EE5-8554-B2E1ADDB8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5327650"/>
              <a:ext cx="25400" cy="23812"/>
            </a:xfrm>
            <a:custGeom>
              <a:avLst/>
              <a:gdLst>
                <a:gd name="T0" fmla="*/ 7 w 211"/>
                <a:gd name="T1" fmla="*/ 200 h 203"/>
                <a:gd name="T2" fmla="*/ 193 w 211"/>
                <a:gd name="T3" fmla="*/ 203 h 203"/>
                <a:gd name="T4" fmla="*/ 211 w 211"/>
                <a:gd name="T5" fmla="*/ 1 h 203"/>
                <a:gd name="T6" fmla="*/ 0 w 211"/>
                <a:gd name="T7" fmla="*/ 0 h 203"/>
                <a:gd name="T8" fmla="*/ 7 w 211"/>
                <a:gd name="T9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03">
                  <a:moveTo>
                    <a:pt x="7" y="200"/>
                  </a:moveTo>
                  <a:lnTo>
                    <a:pt x="193" y="203"/>
                  </a:lnTo>
                  <a:lnTo>
                    <a:pt x="211" y="1"/>
                  </a:lnTo>
                  <a:lnTo>
                    <a:pt x="0" y="0"/>
                  </a:lnTo>
                  <a:lnTo>
                    <a:pt x="7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227">
              <a:extLst>
                <a:ext uri="{FF2B5EF4-FFF2-40B4-BE49-F238E27FC236}">
                  <a16:creationId xmlns:a16="http://schemas.microsoft.com/office/drawing/2014/main" id="{9BA48722-5B0E-44C1-A1F1-7448C9B5D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650" y="5326063"/>
              <a:ext cx="22225" cy="23812"/>
            </a:xfrm>
            <a:custGeom>
              <a:avLst/>
              <a:gdLst>
                <a:gd name="T0" fmla="*/ 179 w 179"/>
                <a:gd name="T1" fmla="*/ 9 h 203"/>
                <a:gd name="T2" fmla="*/ 0 w 179"/>
                <a:gd name="T3" fmla="*/ 0 h 203"/>
                <a:gd name="T4" fmla="*/ 0 w 179"/>
                <a:gd name="T5" fmla="*/ 203 h 203"/>
                <a:gd name="T6" fmla="*/ 179 w 179"/>
                <a:gd name="T7" fmla="*/ 203 h 203"/>
                <a:gd name="T8" fmla="*/ 179 w 179"/>
                <a:gd name="T9" fmla="*/ 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203">
                  <a:moveTo>
                    <a:pt x="179" y="9"/>
                  </a:moveTo>
                  <a:lnTo>
                    <a:pt x="0" y="0"/>
                  </a:lnTo>
                  <a:lnTo>
                    <a:pt x="0" y="203"/>
                  </a:lnTo>
                  <a:lnTo>
                    <a:pt x="179" y="203"/>
                  </a:lnTo>
                  <a:lnTo>
                    <a:pt x="17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228">
              <a:extLst>
                <a:ext uri="{FF2B5EF4-FFF2-40B4-BE49-F238E27FC236}">
                  <a16:creationId xmlns:a16="http://schemas.microsoft.com/office/drawing/2014/main" id="{FC38AFAA-510A-4728-B47C-A2D342EC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513" y="5327650"/>
              <a:ext cx="23813" cy="22225"/>
            </a:xfrm>
            <a:custGeom>
              <a:avLst/>
              <a:gdLst>
                <a:gd name="T0" fmla="*/ 4 w 198"/>
                <a:gd name="T1" fmla="*/ 180 h 180"/>
                <a:gd name="T2" fmla="*/ 198 w 198"/>
                <a:gd name="T3" fmla="*/ 180 h 180"/>
                <a:gd name="T4" fmla="*/ 198 w 198"/>
                <a:gd name="T5" fmla="*/ 0 h 180"/>
                <a:gd name="T6" fmla="*/ 0 w 198"/>
                <a:gd name="T7" fmla="*/ 0 h 180"/>
                <a:gd name="T8" fmla="*/ 4 w 198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0">
                  <a:moveTo>
                    <a:pt x="4" y="180"/>
                  </a:moveTo>
                  <a:lnTo>
                    <a:pt x="198" y="180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4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2" name="Rectangle 229">
              <a:extLst>
                <a:ext uri="{FF2B5EF4-FFF2-40B4-BE49-F238E27FC236}">
                  <a16:creationId xmlns:a16="http://schemas.microsoft.com/office/drawing/2014/main" id="{7FEAFD8C-46A2-497F-9808-AC8CF7337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7650" y="5688013"/>
              <a:ext cx="22225" cy="22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30">
              <a:extLst>
                <a:ext uri="{FF2B5EF4-FFF2-40B4-BE49-F238E27FC236}">
                  <a16:creationId xmlns:a16="http://schemas.microsoft.com/office/drawing/2014/main" id="{87B59651-E1A0-4723-9B84-F7C84FAF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5329238"/>
              <a:ext cx="23813" cy="20637"/>
            </a:xfrm>
            <a:custGeom>
              <a:avLst/>
              <a:gdLst>
                <a:gd name="T0" fmla="*/ 0 w 197"/>
                <a:gd name="T1" fmla="*/ 176 h 176"/>
                <a:gd name="T2" fmla="*/ 197 w 197"/>
                <a:gd name="T3" fmla="*/ 176 h 176"/>
                <a:gd name="T4" fmla="*/ 197 w 197"/>
                <a:gd name="T5" fmla="*/ 0 h 176"/>
                <a:gd name="T6" fmla="*/ 7 w 197"/>
                <a:gd name="T7" fmla="*/ 0 h 176"/>
                <a:gd name="T8" fmla="*/ 0 w 197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76">
                  <a:moveTo>
                    <a:pt x="0" y="176"/>
                  </a:moveTo>
                  <a:lnTo>
                    <a:pt x="197" y="176"/>
                  </a:lnTo>
                  <a:lnTo>
                    <a:pt x="197" y="0"/>
                  </a:lnTo>
                  <a:lnTo>
                    <a:pt x="7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31">
              <a:extLst>
                <a:ext uri="{FF2B5EF4-FFF2-40B4-BE49-F238E27FC236}">
                  <a16:creationId xmlns:a16="http://schemas.microsoft.com/office/drawing/2014/main" id="{DEF7A5A4-2954-41B9-962E-9C95A9CD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5688013"/>
              <a:ext cx="23813" cy="22225"/>
            </a:xfrm>
            <a:custGeom>
              <a:avLst/>
              <a:gdLst>
                <a:gd name="T0" fmla="*/ 11 w 199"/>
                <a:gd name="T1" fmla="*/ 175 h 175"/>
                <a:gd name="T2" fmla="*/ 199 w 199"/>
                <a:gd name="T3" fmla="*/ 175 h 175"/>
                <a:gd name="T4" fmla="*/ 199 w 199"/>
                <a:gd name="T5" fmla="*/ 0 h 175"/>
                <a:gd name="T6" fmla="*/ 0 w 199"/>
                <a:gd name="T7" fmla="*/ 0 h 175"/>
                <a:gd name="T8" fmla="*/ 11 w 199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5">
                  <a:moveTo>
                    <a:pt x="11" y="175"/>
                  </a:moveTo>
                  <a:lnTo>
                    <a:pt x="199" y="175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11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232">
              <a:extLst>
                <a:ext uri="{FF2B5EF4-FFF2-40B4-BE49-F238E27FC236}">
                  <a16:creationId xmlns:a16="http://schemas.microsoft.com/office/drawing/2014/main" id="{34D87E57-A4DE-43A4-A98F-8ABEACB9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388" y="5327650"/>
              <a:ext cx="22225" cy="22225"/>
            </a:xfrm>
            <a:custGeom>
              <a:avLst/>
              <a:gdLst>
                <a:gd name="T0" fmla="*/ 189 w 189"/>
                <a:gd name="T1" fmla="*/ 185 h 185"/>
                <a:gd name="T2" fmla="*/ 180 w 189"/>
                <a:gd name="T3" fmla="*/ 3 h 185"/>
                <a:gd name="T4" fmla="*/ 0 w 189"/>
                <a:gd name="T5" fmla="*/ 0 h 185"/>
                <a:gd name="T6" fmla="*/ 0 w 189"/>
                <a:gd name="T7" fmla="*/ 178 h 185"/>
                <a:gd name="T8" fmla="*/ 189 w 189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5">
                  <a:moveTo>
                    <a:pt x="189" y="185"/>
                  </a:moveTo>
                  <a:lnTo>
                    <a:pt x="180" y="3"/>
                  </a:lnTo>
                  <a:lnTo>
                    <a:pt x="0" y="0"/>
                  </a:lnTo>
                  <a:lnTo>
                    <a:pt x="0" y="178"/>
                  </a:lnTo>
                  <a:lnTo>
                    <a:pt x="189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" name="Freeform 233">
              <a:extLst>
                <a:ext uri="{FF2B5EF4-FFF2-40B4-BE49-F238E27FC236}">
                  <a16:creationId xmlns:a16="http://schemas.microsoft.com/office/drawing/2014/main" id="{EFB76573-B058-4EF4-95F7-6238C4FDB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5327650"/>
              <a:ext cx="23813" cy="22225"/>
            </a:xfrm>
            <a:custGeom>
              <a:avLst/>
              <a:gdLst>
                <a:gd name="T0" fmla="*/ 193 w 198"/>
                <a:gd name="T1" fmla="*/ 169 h 177"/>
                <a:gd name="T2" fmla="*/ 198 w 198"/>
                <a:gd name="T3" fmla="*/ 6 h 177"/>
                <a:gd name="T4" fmla="*/ 0 w 198"/>
                <a:gd name="T5" fmla="*/ 0 h 177"/>
                <a:gd name="T6" fmla="*/ 0 w 198"/>
                <a:gd name="T7" fmla="*/ 177 h 177"/>
                <a:gd name="T8" fmla="*/ 193 w 198"/>
                <a:gd name="T9" fmla="*/ 16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7">
                  <a:moveTo>
                    <a:pt x="193" y="169"/>
                  </a:moveTo>
                  <a:lnTo>
                    <a:pt x="198" y="6"/>
                  </a:lnTo>
                  <a:lnTo>
                    <a:pt x="0" y="0"/>
                  </a:lnTo>
                  <a:lnTo>
                    <a:pt x="0" y="177"/>
                  </a:lnTo>
                  <a:lnTo>
                    <a:pt x="193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7" name="Freeform 234">
              <a:extLst>
                <a:ext uri="{FF2B5EF4-FFF2-40B4-BE49-F238E27FC236}">
                  <a16:creationId xmlns:a16="http://schemas.microsoft.com/office/drawing/2014/main" id="{78D81E8F-CB1C-4BB6-922F-51D01600D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688" y="5688013"/>
              <a:ext cx="20638" cy="23812"/>
            </a:xfrm>
            <a:custGeom>
              <a:avLst/>
              <a:gdLst>
                <a:gd name="T0" fmla="*/ 0 w 173"/>
                <a:gd name="T1" fmla="*/ 190 h 194"/>
                <a:gd name="T2" fmla="*/ 173 w 173"/>
                <a:gd name="T3" fmla="*/ 194 h 194"/>
                <a:gd name="T4" fmla="*/ 173 w 173"/>
                <a:gd name="T5" fmla="*/ 0 h 194"/>
                <a:gd name="T6" fmla="*/ 0 w 173"/>
                <a:gd name="T7" fmla="*/ 0 h 194"/>
                <a:gd name="T8" fmla="*/ 0 w 173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4">
                  <a:moveTo>
                    <a:pt x="0" y="190"/>
                  </a:moveTo>
                  <a:lnTo>
                    <a:pt x="173" y="194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8" name="Freeform 235">
              <a:extLst>
                <a:ext uri="{FF2B5EF4-FFF2-40B4-BE49-F238E27FC236}">
                  <a16:creationId xmlns:a16="http://schemas.microsoft.com/office/drawing/2014/main" id="{C876FC16-903B-42D0-AE52-D83819CEA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5386388"/>
              <a:ext cx="22225" cy="20637"/>
            </a:xfrm>
            <a:custGeom>
              <a:avLst/>
              <a:gdLst>
                <a:gd name="T0" fmla="*/ 186 w 196"/>
                <a:gd name="T1" fmla="*/ 176 h 176"/>
                <a:gd name="T2" fmla="*/ 196 w 196"/>
                <a:gd name="T3" fmla="*/ 0 h 176"/>
                <a:gd name="T4" fmla="*/ 0 w 196"/>
                <a:gd name="T5" fmla="*/ 0 h 176"/>
                <a:gd name="T6" fmla="*/ 9 w 196"/>
                <a:gd name="T7" fmla="*/ 176 h 176"/>
                <a:gd name="T8" fmla="*/ 186 w 19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76">
                  <a:moveTo>
                    <a:pt x="186" y="176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9" y="176"/>
                  </a:lnTo>
                  <a:lnTo>
                    <a:pt x="18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9" name="Freeform 236">
              <a:extLst>
                <a:ext uri="{FF2B5EF4-FFF2-40B4-BE49-F238E27FC236}">
                  <a16:creationId xmlns:a16="http://schemas.microsoft.com/office/drawing/2014/main" id="{BE1AFF40-9F28-4B72-AB80-0E172B77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388" y="5688013"/>
              <a:ext cx="20638" cy="23812"/>
            </a:xfrm>
            <a:custGeom>
              <a:avLst/>
              <a:gdLst>
                <a:gd name="T0" fmla="*/ 0 w 170"/>
                <a:gd name="T1" fmla="*/ 194 h 194"/>
                <a:gd name="T2" fmla="*/ 170 w 170"/>
                <a:gd name="T3" fmla="*/ 187 h 194"/>
                <a:gd name="T4" fmla="*/ 170 w 170"/>
                <a:gd name="T5" fmla="*/ 5 h 194"/>
                <a:gd name="T6" fmla="*/ 109 w 170"/>
                <a:gd name="T7" fmla="*/ 0 h 194"/>
                <a:gd name="T8" fmla="*/ 0 w 170"/>
                <a:gd name="T9" fmla="*/ 1 h 194"/>
                <a:gd name="T10" fmla="*/ 0 w 170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94">
                  <a:moveTo>
                    <a:pt x="0" y="194"/>
                  </a:moveTo>
                  <a:lnTo>
                    <a:pt x="170" y="187"/>
                  </a:lnTo>
                  <a:lnTo>
                    <a:pt x="170" y="5"/>
                  </a:lnTo>
                  <a:lnTo>
                    <a:pt x="109" y="0"/>
                  </a:lnTo>
                  <a:lnTo>
                    <a:pt x="0" y="1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0" name="Freeform 237">
              <a:extLst>
                <a:ext uri="{FF2B5EF4-FFF2-40B4-BE49-F238E27FC236}">
                  <a16:creationId xmlns:a16="http://schemas.microsoft.com/office/drawing/2014/main" id="{C2DAD2EF-5A1A-4149-822B-776C7B323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425" y="5688013"/>
              <a:ext cx="19050" cy="23812"/>
            </a:xfrm>
            <a:custGeom>
              <a:avLst/>
              <a:gdLst>
                <a:gd name="T0" fmla="*/ 0 w 169"/>
                <a:gd name="T1" fmla="*/ 196 h 196"/>
                <a:gd name="T2" fmla="*/ 169 w 169"/>
                <a:gd name="T3" fmla="*/ 186 h 196"/>
                <a:gd name="T4" fmla="*/ 169 w 169"/>
                <a:gd name="T5" fmla="*/ 7 h 196"/>
                <a:gd name="T6" fmla="*/ 111 w 169"/>
                <a:gd name="T7" fmla="*/ 0 h 196"/>
                <a:gd name="T8" fmla="*/ 0 w 169"/>
                <a:gd name="T9" fmla="*/ 0 h 196"/>
                <a:gd name="T10" fmla="*/ 0 w 169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196">
                  <a:moveTo>
                    <a:pt x="0" y="196"/>
                  </a:moveTo>
                  <a:lnTo>
                    <a:pt x="169" y="186"/>
                  </a:lnTo>
                  <a:lnTo>
                    <a:pt x="169" y="7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1" name="Freeform 238">
              <a:extLst>
                <a:ext uri="{FF2B5EF4-FFF2-40B4-BE49-F238E27FC236}">
                  <a16:creationId xmlns:a16="http://schemas.microsoft.com/office/drawing/2014/main" id="{98911D15-965C-42A6-A171-4BCE38392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5327650"/>
              <a:ext cx="22225" cy="20637"/>
            </a:xfrm>
            <a:custGeom>
              <a:avLst/>
              <a:gdLst>
                <a:gd name="T0" fmla="*/ 189 w 193"/>
                <a:gd name="T1" fmla="*/ 166 h 174"/>
                <a:gd name="T2" fmla="*/ 193 w 193"/>
                <a:gd name="T3" fmla="*/ 7 h 174"/>
                <a:gd name="T4" fmla="*/ 0 w 193"/>
                <a:gd name="T5" fmla="*/ 0 h 174"/>
                <a:gd name="T6" fmla="*/ 0 w 193"/>
                <a:gd name="T7" fmla="*/ 174 h 174"/>
                <a:gd name="T8" fmla="*/ 189 w 193"/>
                <a:gd name="T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74">
                  <a:moveTo>
                    <a:pt x="189" y="166"/>
                  </a:moveTo>
                  <a:lnTo>
                    <a:pt x="193" y="7"/>
                  </a:lnTo>
                  <a:lnTo>
                    <a:pt x="0" y="0"/>
                  </a:lnTo>
                  <a:lnTo>
                    <a:pt x="0" y="174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2" name="Freeform 239">
              <a:extLst>
                <a:ext uri="{FF2B5EF4-FFF2-40B4-BE49-F238E27FC236}">
                  <a16:creationId xmlns:a16="http://schemas.microsoft.com/office/drawing/2014/main" id="{FC40DB23-C452-483B-8A32-2FA08B34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325" y="5329238"/>
              <a:ext cx="22225" cy="20637"/>
            </a:xfrm>
            <a:custGeom>
              <a:avLst/>
              <a:gdLst>
                <a:gd name="T0" fmla="*/ 0 w 183"/>
                <a:gd name="T1" fmla="*/ 176 h 177"/>
                <a:gd name="T2" fmla="*/ 183 w 183"/>
                <a:gd name="T3" fmla="*/ 177 h 177"/>
                <a:gd name="T4" fmla="*/ 183 w 183"/>
                <a:gd name="T5" fmla="*/ 0 h 177"/>
                <a:gd name="T6" fmla="*/ 0 w 183"/>
                <a:gd name="T7" fmla="*/ 6 h 177"/>
                <a:gd name="T8" fmla="*/ 0 w 183"/>
                <a:gd name="T9" fmla="*/ 17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7">
                  <a:moveTo>
                    <a:pt x="0" y="176"/>
                  </a:moveTo>
                  <a:lnTo>
                    <a:pt x="183" y="177"/>
                  </a:lnTo>
                  <a:lnTo>
                    <a:pt x="183" y="0"/>
                  </a:lnTo>
                  <a:lnTo>
                    <a:pt x="0" y="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3" name="Freeform 240">
              <a:extLst>
                <a:ext uri="{FF2B5EF4-FFF2-40B4-BE49-F238E27FC236}">
                  <a16:creationId xmlns:a16="http://schemas.microsoft.com/office/drawing/2014/main" id="{9946B844-50CE-4059-B115-592B5ADF2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6588" y="5688013"/>
              <a:ext cx="22225" cy="22225"/>
            </a:xfrm>
            <a:custGeom>
              <a:avLst/>
              <a:gdLst>
                <a:gd name="T0" fmla="*/ 0 w 183"/>
                <a:gd name="T1" fmla="*/ 175 h 175"/>
                <a:gd name="T2" fmla="*/ 183 w 183"/>
                <a:gd name="T3" fmla="*/ 173 h 175"/>
                <a:gd name="T4" fmla="*/ 183 w 183"/>
                <a:gd name="T5" fmla="*/ 0 h 175"/>
                <a:gd name="T6" fmla="*/ 0 w 183"/>
                <a:gd name="T7" fmla="*/ 5 h 175"/>
                <a:gd name="T8" fmla="*/ 0 w 183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5">
                  <a:moveTo>
                    <a:pt x="0" y="175"/>
                  </a:moveTo>
                  <a:lnTo>
                    <a:pt x="183" y="173"/>
                  </a:lnTo>
                  <a:lnTo>
                    <a:pt x="183" y="0"/>
                  </a:lnTo>
                  <a:lnTo>
                    <a:pt x="0" y="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41">
              <a:extLst>
                <a:ext uri="{FF2B5EF4-FFF2-40B4-BE49-F238E27FC236}">
                  <a16:creationId xmlns:a16="http://schemas.microsoft.com/office/drawing/2014/main" id="{E83B1C2C-9E7C-4DB1-A5F1-7932843A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6588" y="5329238"/>
              <a:ext cx="22225" cy="20637"/>
            </a:xfrm>
            <a:custGeom>
              <a:avLst/>
              <a:gdLst>
                <a:gd name="T0" fmla="*/ 0 w 183"/>
                <a:gd name="T1" fmla="*/ 170 h 174"/>
                <a:gd name="T2" fmla="*/ 183 w 183"/>
                <a:gd name="T3" fmla="*/ 174 h 174"/>
                <a:gd name="T4" fmla="*/ 183 w 183"/>
                <a:gd name="T5" fmla="*/ 2 h 174"/>
                <a:gd name="T6" fmla="*/ 0 w 183"/>
                <a:gd name="T7" fmla="*/ 0 h 174"/>
                <a:gd name="T8" fmla="*/ 0 w 183"/>
                <a:gd name="T9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4">
                  <a:moveTo>
                    <a:pt x="0" y="170"/>
                  </a:moveTo>
                  <a:lnTo>
                    <a:pt x="183" y="174"/>
                  </a:lnTo>
                  <a:lnTo>
                    <a:pt x="183" y="2"/>
                  </a:lnTo>
                  <a:lnTo>
                    <a:pt x="0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5" name="Freeform 242">
              <a:extLst>
                <a:ext uri="{FF2B5EF4-FFF2-40B4-BE49-F238E27FC236}">
                  <a16:creationId xmlns:a16="http://schemas.microsoft.com/office/drawing/2014/main" id="{71EBDBB6-0636-4F60-9C93-3A7F5EA80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5688013"/>
              <a:ext cx="26988" cy="22225"/>
            </a:xfrm>
            <a:custGeom>
              <a:avLst/>
              <a:gdLst>
                <a:gd name="T0" fmla="*/ 49 w 232"/>
                <a:gd name="T1" fmla="*/ 151 h 184"/>
                <a:gd name="T2" fmla="*/ 133 w 232"/>
                <a:gd name="T3" fmla="*/ 179 h 184"/>
                <a:gd name="T4" fmla="*/ 232 w 232"/>
                <a:gd name="T5" fmla="*/ 175 h 184"/>
                <a:gd name="T6" fmla="*/ 232 w 232"/>
                <a:gd name="T7" fmla="*/ 10 h 184"/>
                <a:gd name="T8" fmla="*/ 49 w 232"/>
                <a:gd name="T9" fmla="*/ 0 h 184"/>
                <a:gd name="T10" fmla="*/ 49 w 232"/>
                <a:gd name="T11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84">
                  <a:moveTo>
                    <a:pt x="49" y="151"/>
                  </a:moveTo>
                  <a:cubicBezTo>
                    <a:pt x="92" y="171"/>
                    <a:pt x="0" y="166"/>
                    <a:pt x="133" y="179"/>
                  </a:cubicBezTo>
                  <a:cubicBezTo>
                    <a:pt x="180" y="184"/>
                    <a:pt x="189" y="178"/>
                    <a:pt x="232" y="175"/>
                  </a:cubicBezTo>
                  <a:lnTo>
                    <a:pt x="232" y="10"/>
                  </a:lnTo>
                  <a:lnTo>
                    <a:pt x="49" y="0"/>
                  </a:lnTo>
                  <a:lnTo>
                    <a:pt x="49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6" name="Freeform 243">
              <a:extLst>
                <a:ext uri="{FF2B5EF4-FFF2-40B4-BE49-F238E27FC236}">
                  <a16:creationId xmlns:a16="http://schemas.microsoft.com/office/drawing/2014/main" id="{5DF19735-3324-427C-92B7-EED9B146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5327650"/>
              <a:ext cx="26988" cy="22225"/>
            </a:xfrm>
            <a:custGeom>
              <a:avLst/>
              <a:gdLst>
                <a:gd name="T0" fmla="*/ 40 w 224"/>
                <a:gd name="T1" fmla="*/ 38 h 185"/>
                <a:gd name="T2" fmla="*/ 40 w 224"/>
                <a:gd name="T3" fmla="*/ 185 h 185"/>
                <a:gd name="T4" fmla="*/ 224 w 224"/>
                <a:gd name="T5" fmla="*/ 180 h 185"/>
                <a:gd name="T6" fmla="*/ 223 w 224"/>
                <a:gd name="T7" fmla="*/ 11 h 185"/>
                <a:gd name="T8" fmla="*/ 124 w 224"/>
                <a:gd name="T9" fmla="*/ 8 h 185"/>
                <a:gd name="T10" fmla="*/ 40 w 224"/>
                <a:gd name="T11" fmla="*/ 3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85">
                  <a:moveTo>
                    <a:pt x="40" y="38"/>
                  </a:moveTo>
                  <a:lnTo>
                    <a:pt x="40" y="185"/>
                  </a:lnTo>
                  <a:lnTo>
                    <a:pt x="224" y="180"/>
                  </a:lnTo>
                  <a:lnTo>
                    <a:pt x="223" y="11"/>
                  </a:lnTo>
                  <a:cubicBezTo>
                    <a:pt x="183" y="8"/>
                    <a:pt x="167" y="0"/>
                    <a:pt x="124" y="8"/>
                  </a:cubicBezTo>
                  <a:cubicBezTo>
                    <a:pt x="0" y="30"/>
                    <a:pt x="82" y="17"/>
                    <a:pt x="40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" name="Freeform 244">
              <a:extLst>
                <a:ext uri="{FF2B5EF4-FFF2-40B4-BE49-F238E27FC236}">
                  <a16:creationId xmlns:a16="http://schemas.microsoft.com/office/drawing/2014/main" id="{5BCD56F1-6265-493A-8A3B-975CC8A88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5272088"/>
              <a:ext cx="20638" cy="23812"/>
            </a:xfrm>
            <a:custGeom>
              <a:avLst/>
              <a:gdLst>
                <a:gd name="T0" fmla="*/ 4 w 175"/>
                <a:gd name="T1" fmla="*/ 200 h 201"/>
                <a:gd name="T2" fmla="*/ 157 w 175"/>
                <a:gd name="T3" fmla="*/ 201 h 201"/>
                <a:gd name="T4" fmla="*/ 175 w 175"/>
                <a:gd name="T5" fmla="*/ 22 h 201"/>
                <a:gd name="T6" fmla="*/ 0 w 175"/>
                <a:gd name="T7" fmla="*/ 0 h 201"/>
                <a:gd name="T8" fmla="*/ 4 w 175"/>
                <a:gd name="T9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1">
                  <a:moveTo>
                    <a:pt x="4" y="200"/>
                  </a:moveTo>
                  <a:lnTo>
                    <a:pt x="157" y="201"/>
                  </a:lnTo>
                  <a:lnTo>
                    <a:pt x="175" y="22"/>
                  </a:lnTo>
                  <a:lnTo>
                    <a:pt x="0" y="0"/>
                  </a:lnTo>
                  <a:lnTo>
                    <a:pt x="4" y="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8" name="Freeform 245">
              <a:extLst>
                <a:ext uri="{FF2B5EF4-FFF2-40B4-BE49-F238E27FC236}">
                  <a16:creationId xmlns:a16="http://schemas.microsoft.com/office/drawing/2014/main" id="{66121375-6BB4-4DDD-AF81-59504983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600" y="5688013"/>
              <a:ext cx="22225" cy="20637"/>
            </a:xfrm>
            <a:custGeom>
              <a:avLst/>
              <a:gdLst>
                <a:gd name="T0" fmla="*/ 0 w 183"/>
                <a:gd name="T1" fmla="*/ 174 h 174"/>
                <a:gd name="T2" fmla="*/ 183 w 183"/>
                <a:gd name="T3" fmla="*/ 173 h 174"/>
                <a:gd name="T4" fmla="*/ 183 w 183"/>
                <a:gd name="T5" fmla="*/ 0 h 174"/>
                <a:gd name="T6" fmla="*/ 0 w 183"/>
                <a:gd name="T7" fmla="*/ 6 h 174"/>
                <a:gd name="T8" fmla="*/ 0 w 183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4">
                  <a:moveTo>
                    <a:pt x="0" y="174"/>
                  </a:moveTo>
                  <a:lnTo>
                    <a:pt x="183" y="173"/>
                  </a:lnTo>
                  <a:lnTo>
                    <a:pt x="183" y="0"/>
                  </a:lnTo>
                  <a:lnTo>
                    <a:pt x="0" y="6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9" name="Freeform 246">
              <a:extLst>
                <a:ext uri="{FF2B5EF4-FFF2-40B4-BE49-F238E27FC236}">
                  <a16:creationId xmlns:a16="http://schemas.microsoft.com/office/drawing/2014/main" id="{69B6D420-72DF-44D7-B143-E4C442CE0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325" y="5688013"/>
              <a:ext cx="23813" cy="22225"/>
            </a:xfrm>
            <a:custGeom>
              <a:avLst/>
              <a:gdLst>
                <a:gd name="T0" fmla="*/ 0 w 188"/>
                <a:gd name="T1" fmla="*/ 171 h 181"/>
                <a:gd name="T2" fmla="*/ 103 w 188"/>
                <a:gd name="T3" fmla="*/ 173 h 181"/>
                <a:gd name="T4" fmla="*/ 183 w 188"/>
                <a:gd name="T5" fmla="*/ 146 h 181"/>
                <a:gd name="T6" fmla="*/ 183 w 188"/>
                <a:gd name="T7" fmla="*/ 0 h 181"/>
                <a:gd name="T8" fmla="*/ 0 w 188"/>
                <a:gd name="T9" fmla="*/ 1 h 181"/>
                <a:gd name="T10" fmla="*/ 0 w 188"/>
                <a:gd name="T11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81">
                  <a:moveTo>
                    <a:pt x="0" y="171"/>
                  </a:moveTo>
                  <a:cubicBezTo>
                    <a:pt x="41" y="173"/>
                    <a:pt x="60" y="181"/>
                    <a:pt x="103" y="173"/>
                  </a:cubicBezTo>
                  <a:cubicBezTo>
                    <a:pt x="188" y="159"/>
                    <a:pt x="161" y="156"/>
                    <a:pt x="183" y="146"/>
                  </a:cubicBezTo>
                  <a:lnTo>
                    <a:pt x="183" y="0"/>
                  </a:lnTo>
                  <a:lnTo>
                    <a:pt x="0" y="1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0" name="Freeform 247">
              <a:extLst>
                <a:ext uri="{FF2B5EF4-FFF2-40B4-BE49-F238E27FC236}">
                  <a16:creationId xmlns:a16="http://schemas.microsoft.com/office/drawing/2014/main" id="{F703EBAD-27C9-46BC-AB68-8E6E3142B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5386388"/>
              <a:ext cx="22225" cy="20637"/>
            </a:xfrm>
            <a:custGeom>
              <a:avLst/>
              <a:gdLst>
                <a:gd name="T0" fmla="*/ 8 w 188"/>
                <a:gd name="T1" fmla="*/ 169 h 169"/>
                <a:gd name="T2" fmla="*/ 187 w 188"/>
                <a:gd name="T3" fmla="*/ 169 h 169"/>
                <a:gd name="T4" fmla="*/ 188 w 188"/>
                <a:gd name="T5" fmla="*/ 0 h 169"/>
                <a:gd name="T6" fmla="*/ 0 w 188"/>
                <a:gd name="T7" fmla="*/ 0 h 169"/>
                <a:gd name="T8" fmla="*/ 8 w 188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69">
                  <a:moveTo>
                    <a:pt x="8" y="169"/>
                  </a:moveTo>
                  <a:lnTo>
                    <a:pt x="187" y="169"/>
                  </a:lnTo>
                  <a:lnTo>
                    <a:pt x="188" y="0"/>
                  </a:lnTo>
                  <a:lnTo>
                    <a:pt x="0" y="0"/>
                  </a:lnTo>
                  <a:lnTo>
                    <a:pt x="8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48">
              <a:extLst>
                <a:ext uri="{FF2B5EF4-FFF2-40B4-BE49-F238E27FC236}">
                  <a16:creationId xmlns:a16="http://schemas.microsoft.com/office/drawing/2014/main" id="{BAA6B821-CDCB-4EC3-A37E-0932DFF9C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3" y="5327650"/>
              <a:ext cx="25400" cy="22225"/>
            </a:xfrm>
            <a:custGeom>
              <a:avLst/>
              <a:gdLst>
                <a:gd name="T0" fmla="*/ 0 w 212"/>
                <a:gd name="T1" fmla="*/ 0 h 183"/>
                <a:gd name="T2" fmla="*/ 7 w 212"/>
                <a:gd name="T3" fmla="*/ 175 h 183"/>
                <a:gd name="T4" fmla="*/ 186 w 212"/>
                <a:gd name="T5" fmla="*/ 183 h 183"/>
                <a:gd name="T6" fmla="*/ 187 w 212"/>
                <a:gd name="T7" fmla="*/ 37 h 183"/>
                <a:gd name="T8" fmla="*/ 106 w 212"/>
                <a:gd name="T9" fmla="*/ 8 h 183"/>
                <a:gd name="T10" fmla="*/ 0 w 212"/>
                <a:gd name="T11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83">
                  <a:moveTo>
                    <a:pt x="0" y="0"/>
                  </a:moveTo>
                  <a:lnTo>
                    <a:pt x="7" y="175"/>
                  </a:lnTo>
                  <a:lnTo>
                    <a:pt x="186" y="183"/>
                  </a:lnTo>
                  <a:lnTo>
                    <a:pt x="187" y="37"/>
                  </a:lnTo>
                  <a:cubicBezTo>
                    <a:pt x="157" y="22"/>
                    <a:pt x="212" y="26"/>
                    <a:pt x="106" y="8"/>
                  </a:cubicBezTo>
                  <a:cubicBezTo>
                    <a:pt x="97" y="6"/>
                    <a:pt x="13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2" name="Freeform 249">
              <a:extLst>
                <a:ext uri="{FF2B5EF4-FFF2-40B4-BE49-F238E27FC236}">
                  <a16:creationId xmlns:a16="http://schemas.microsoft.com/office/drawing/2014/main" id="{10B1DC27-3674-4851-8D87-6F1C7C69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3" y="5688013"/>
              <a:ext cx="30163" cy="22225"/>
            </a:xfrm>
            <a:custGeom>
              <a:avLst/>
              <a:gdLst>
                <a:gd name="T0" fmla="*/ 0 w 244"/>
                <a:gd name="T1" fmla="*/ 181 h 181"/>
                <a:gd name="T2" fmla="*/ 104 w 244"/>
                <a:gd name="T3" fmla="*/ 173 h 181"/>
                <a:gd name="T4" fmla="*/ 185 w 244"/>
                <a:gd name="T5" fmla="*/ 146 h 181"/>
                <a:gd name="T6" fmla="*/ 185 w 244"/>
                <a:gd name="T7" fmla="*/ 0 h 181"/>
                <a:gd name="T8" fmla="*/ 4 w 244"/>
                <a:gd name="T9" fmla="*/ 3 h 181"/>
                <a:gd name="T10" fmla="*/ 0 w 244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181">
                  <a:moveTo>
                    <a:pt x="0" y="181"/>
                  </a:moveTo>
                  <a:cubicBezTo>
                    <a:pt x="9" y="180"/>
                    <a:pt x="101" y="174"/>
                    <a:pt x="104" y="173"/>
                  </a:cubicBezTo>
                  <a:cubicBezTo>
                    <a:pt x="244" y="143"/>
                    <a:pt x="127" y="172"/>
                    <a:pt x="185" y="146"/>
                  </a:cubicBezTo>
                  <a:lnTo>
                    <a:pt x="185" y="0"/>
                  </a:lnTo>
                  <a:lnTo>
                    <a:pt x="4" y="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3" name="Freeform 250">
              <a:extLst>
                <a:ext uri="{FF2B5EF4-FFF2-40B4-BE49-F238E27FC236}">
                  <a16:creationId xmlns:a16="http://schemas.microsoft.com/office/drawing/2014/main" id="{7F5DA39A-2EF7-4432-B88C-B83D8A5FC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600" y="5329238"/>
              <a:ext cx="22225" cy="20637"/>
            </a:xfrm>
            <a:custGeom>
              <a:avLst/>
              <a:gdLst>
                <a:gd name="T0" fmla="*/ 1 w 182"/>
                <a:gd name="T1" fmla="*/ 167 h 173"/>
                <a:gd name="T2" fmla="*/ 182 w 182"/>
                <a:gd name="T3" fmla="*/ 173 h 173"/>
                <a:gd name="T4" fmla="*/ 182 w 182"/>
                <a:gd name="T5" fmla="*/ 1 h 173"/>
                <a:gd name="T6" fmla="*/ 0 w 182"/>
                <a:gd name="T7" fmla="*/ 0 h 173"/>
                <a:gd name="T8" fmla="*/ 1 w 182"/>
                <a:gd name="T9" fmla="*/ 16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73">
                  <a:moveTo>
                    <a:pt x="1" y="167"/>
                  </a:moveTo>
                  <a:lnTo>
                    <a:pt x="182" y="173"/>
                  </a:lnTo>
                  <a:lnTo>
                    <a:pt x="182" y="1"/>
                  </a:lnTo>
                  <a:lnTo>
                    <a:pt x="0" y="0"/>
                  </a:lnTo>
                  <a:lnTo>
                    <a:pt x="1" y="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4" name="Freeform 251">
              <a:extLst>
                <a:ext uri="{FF2B5EF4-FFF2-40B4-BE49-F238E27FC236}">
                  <a16:creationId xmlns:a16="http://schemas.microsoft.com/office/drawing/2014/main" id="{1845C6CB-6151-494F-B7EB-CF433587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6263" y="5632450"/>
              <a:ext cx="22225" cy="19050"/>
            </a:xfrm>
            <a:custGeom>
              <a:avLst/>
              <a:gdLst>
                <a:gd name="T0" fmla="*/ 0 w 185"/>
                <a:gd name="T1" fmla="*/ 168 h 168"/>
                <a:gd name="T2" fmla="*/ 185 w 185"/>
                <a:gd name="T3" fmla="*/ 168 h 168"/>
                <a:gd name="T4" fmla="*/ 185 w 185"/>
                <a:gd name="T5" fmla="*/ 0 h 168"/>
                <a:gd name="T6" fmla="*/ 5 w 185"/>
                <a:gd name="T7" fmla="*/ 0 h 168"/>
                <a:gd name="T8" fmla="*/ 0 w 185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68">
                  <a:moveTo>
                    <a:pt x="0" y="168"/>
                  </a:moveTo>
                  <a:lnTo>
                    <a:pt x="185" y="168"/>
                  </a:lnTo>
                  <a:lnTo>
                    <a:pt x="185" y="0"/>
                  </a:lnTo>
                  <a:lnTo>
                    <a:pt x="5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5" name="Freeform 252">
              <a:extLst>
                <a:ext uri="{FF2B5EF4-FFF2-40B4-BE49-F238E27FC236}">
                  <a16:creationId xmlns:a16="http://schemas.microsoft.com/office/drawing/2014/main" id="{AAD47418-A448-4815-95A3-D5084C0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688" y="5270500"/>
              <a:ext cx="20638" cy="22225"/>
            </a:xfrm>
            <a:custGeom>
              <a:avLst/>
              <a:gdLst>
                <a:gd name="T0" fmla="*/ 0 w 179"/>
                <a:gd name="T1" fmla="*/ 0 h 198"/>
                <a:gd name="T2" fmla="*/ 5 w 179"/>
                <a:gd name="T3" fmla="*/ 105 h 198"/>
                <a:gd name="T4" fmla="*/ 36 w 179"/>
                <a:gd name="T5" fmla="*/ 186 h 198"/>
                <a:gd name="T6" fmla="*/ 179 w 179"/>
                <a:gd name="T7" fmla="*/ 186 h 198"/>
                <a:gd name="T8" fmla="*/ 175 w 179"/>
                <a:gd name="T9" fmla="*/ 6 h 198"/>
                <a:gd name="T10" fmla="*/ 0 w 17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198">
                  <a:moveTo>
                    <a:pt x="0" y="0"/>
                  </a:moveTo>
                  <a:cubicBezTo>
                    <a:pt x="0" y="6"/>
                    <a:pt x="5" y="104"/>
                    <a:pt x="5" y="105"/>
                  </a:cubicBezTo>
                  <a:cubicBezTo>
                    <a:pt x="26" y="198"/>
                    <a:pt x="22" y="159"/>
                    <a:pt x="36" y="186"/>
                  </a:cubicBezTo>
                  <a:lnTo>
                    <a:pt x="179" y="186"/>
                  </a:lnTo>
                  <a:lnTo>
                    <a:pt x="175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6" name="Freeform 253">
              <a:extLst>
                <a:ext uri="{FF2B5EF4-FFF2-40B4-BE49-F238E27FC236}">
                  <a16:creationId xmlns:a16="http://schemas.microsoft.com/office/drawing/2014/main" id="{8B665CEB-9969-487A-B0AA-990E7B4AB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5630863"/>
              <a:ext cx="20638" cy="22225"/>
            </a:xfrm>
            <a:custGeom>
              <a:avLst/>
              <a:gdLst>
                <a:gd name="T0" fmla="*/ 0 w 172"/>
                <a:gd name="T1" fmla="*/ 183 h 183"/>
                <a:gd name="T2" fmla="*/ 172 w 172"/>
                <a:gd name="T3" fmla="*/ 182 h 183"/>
                <a:gd name="T4" fmla="*/ 165 w 172"/>
                <a:gd name="T5" fmla="*/ 0 h 183"/>
                <a:gd name="T6" fmla="*/ 0 w 172"/>
                <a:gd name="T7" fmla="*/ 0 h 183"/>
                <a:gd name="T8" fmla="*/ 0 w 172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83">
                  <a:moveTo>
                    <a:pt x="0" y="183"/>
                  </a:moveTo>
                  <a:lnTo>
                    <a:pt x="172" y="182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7" name="Freeform 254">
              <a:extLst>
                <a:ext uri="{FF2B5EF4-FFF2-40B4-BE49-F238E27FC236}">
                  <a16:creationId xmlns:a16="http://schemas.microsoft.com/office/drawing/2014/main" id="{357D51F3-149C-4A7D-B27A-7EA532A5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275" y="5386388"/>
              <a:ext cx="22225" cy="20637"/>
            </a:xfrm>
            <a:custGeom>
              <a:avLst/>
              <a:gdLst>
                <a:gd name="T0" fmla="*/ 8 w 187"/>
                <a:gd name="T1" fmla="*/ 168 h 168"/>
                <a:gd name="T2" fmla="*/ 186 w 187"/>
                <a:gd name="T3" fmla="*/ 168 h 168"/>
                <a:gd name="T4" fmla="*/ 187 w 187"/>
                <a:gd name="T5" fmla="*/ 0 h 168"/>
                <a:gd name="T6" fmla="*/ 0 w 187"/>
                <a:gd name="T7" fmla="*/ 0 h 168"/>
                <a:gd name="T8" fmla="*/ 8 w 18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8">
                  <a:moveTo>
                    <a:pt x="8" y="168"/>
                  </a:moveTo>
                  <a:lnTo>
                    <a:pt x="186" y="168"/>
                  </a:lnTo>
                  <a:lnTo>
                    <a:pt x="187" y="0"/>
                  </a:lnTo>
                  <a:lnTo>
                    <a:pt x="0" y="0"/>
                  </a:lnTo>
                  <a:lnTo>
                    <a:pt x="8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255">
              <a:extLst>
                <a:ext uri="{FF2B5EF4-FFF2-40B4-BE49-F238E27FC236}">
                  <a16:creationId xmlns:a16="http://schemas.microsoft.com/office/drawing/2014/main" id="{798992FC-E19C-4431-8CAA-143108586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5272088"/>
              <a:ext cx="22225" cy="19050"/>
            </a:xfrm>
            <a:custGeom>
              <a:avLst/>
              <a:gdLst>
                <a:gd name="T0" fmla="*/ 196 w 196"/>
                <a:gd name="T1" fmla="*/ 162 h 168"/>
                <a:gd name="T2" fmla="*/ 187 w 196"/>
                <a:gd name="T3" fmla="*/ 3 h 168"/>
                <a:gd name="T4" fmla="*/ 10 w 196"/>
                <a:gd name="T5" fmla="*/ 0 h 168"/>
                <a:gd name="T6" fmla="*/ 0 w 196"/>
                <a:gd name="T7" fmla="*/ 168 h 168"/>
                <a:gd name="T8" fmla="*/ 196 w 196"/>
                <a:gd name="T9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68">
                  <a:moveTo>
                    <a:pt x="196" y="162"/>
                  </a:moveTo>
                  <a:lnTo>
                    <a:pt x="187" y="3"/>
                  </a:lnTo>
                  <a:lnTo>
                    <a:pt x="10" y="0"/>
                  </a:lnTo>
                  <a:lnTo>
                    <a:pt x="0" y="168"/>
                  </a:lnTo>
                  <a:lnTo>
                    <a:pt x="196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9" name="Freeform 256">
              <a:extLst>
                <a:ext uri="{FF2B5EF4-FFF2-40B4-BE49-F238E27FC236}">
                  <a16:creationId xmlns:a16="http://schemas.microsoft.com/office/drawing/2014/main" id="{C684B62A-392E-4EA2-8895-AE29FABE3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275" y="5632450"/>
              <a:ext cx="22225" cy="190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167 h 167"/>
                <a:gd name="T4" fmla="*/ 185 w 185"/>
                <a:gd name="T5" fmla="*/ 0 h 167"/>
                <a:gd name="T6" fmla="*/ 5 w 185"/>
                <a:gd name="T7" fmla="*/ 0 h 167"/>
                <a:gd name="T8" fmla="*/ 0 w 185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lnTo>
                    <a:pt x="185" y="167"/>
                  </a:lnTo>
                  <a:lnTo>
                    <a:pt x="185" y="0"/>
                  </a:lnTo>
                  <a:lnTo>
                    <a:pt x="5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257">
              <a:extLst>
                <a:ext uri="{FF2B5EF4-FFF2-40B4-BE49-F238E27FC236}">
                  <a16:creationId xmlns:a16="http://schemas.microsoft.com/office/drawing/2014/main" id="{7EE4DF4C-3466-4301-90CE-CE0FC495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0" y="5627688"/>
              <a:ext cx="22225" cy="23812"/>
            </a:xfrm>
            <a:custGeom>
              <a:avLst/>
              <a:gdLst>
                <a:gd name="T0" fmla="*/ 0 w 181"/>
                <a:gd name="T1" fmla="*/ 196 h 196"/>
                <a:gd name="T2" fmla="*/ 176 w 181"/>
                <a:gd name="T3" fmla="*/ 189 h 196"/>
                <a:gd name="T4" fmla="*/ 181 w 181"/>
                <a:gd name="T5" fmla="*/ 11 h 196"/>
                <a:gd name="T6" fmla="*/ 39 w 181"/>
                <a:gd name="T7" fmla="*/ 11 h 196"/>
                <a:gd name="T8" fmla="*/ 9 w 181"/>
                <a:gd name="T9" fmla="*/ 90 h 196"/>
                <a:gd name="T10" fmla="*/ 0 w 181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96">
                  <a:moveTo>
                    <a:pt x="0" y="196"/>
                  </a:moveTo>
                  <a:lnTo>
                    <a:pt x="176" y="189"/>
                  </a:lnTo>
                  <a:lnTo>
                    <a:pt x="181" y="11"/>
                  </a:lnTo>
                  <a:lnTo>
                    <a:pt x="39" y="11"/>
                  </a:lnTo>
                  <a:cubicBezTo>
                    <a:pt x="27" y="34"/>
                    <a:pt x="26" y="0"/>
                    <a:pt x="9" y="90"/>
                  </a:cubicBezTo>
                  <a:cubicBezTo>
                    <a:pt x="8" y="98"/>
                    <a:pt x="1" y="184"/>
                    <a:pt x="0" y="1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258">
              <a:extLst>
                <a:ext uri="{FF2B5EF4-FFF2-40B4-BE49-F238E27FC236}">
                  <a16:creationId xmlns:a16="http://schemas.microsoft.com/office/drawing/2014/main" id="{AB6DC004-DD84-46CA-83E5-9FC2C36DC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0775" y="5329238"/>
              <a:ext cx="23813" cy="20637"/>
            </a:xfrm>
            <a:custGeom>
              <a:avLst/>
              <a:gdLst>
                <a:gd name="T0" fmla="*/ 0 w 199"/>
                <a:gd name="T1" fmla="*/ 153 h 172"/>
                <a:gd name="T2" fmla="*/ 198 w 199"/>
                <a:gd name="T3" fmla="*/ 172 h 172"/>
                <a:gd name="T4" fmla="*/ 199 w 199"/>
                <a:gd name="T5" fmla="*/ 0 h 172"/>
                <a:gd name="T6" fmla="*/ 6 w 199"/>
                <a:gd name="T7" fmla="*/ 14 h 172"/>
                <a:gd name="T8" fmla="*/ 0 w 199"/>
                <a:gd name="T9" fmla="*/ 1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72">
                  <a:moveTo>
                    <a:pt x="0" y="153"/>
                  </a:moveTo>
                  <a:lnTo>
                    <a:pt x="198" y="172"/>
                  </a:lnTo>
                  <a:lnTo>
                    <a:pt x="199" y="0"/>
                  </a:lnTo>
                  <a:lnTo>
                    <a:pt x="6" y="1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259">
              <a:extLst>
                <a:ext uri="{FF2B5EF4-FFF2-40B4-BE49-F238E27FC236}">
                  <a16:creationId xmlns:a16="http://schemas.microsoft.com/office/drawing/2014/main" id="{541063E5-D10F-4EE1-8881-8AFD2040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5270500"/>
              <a:ext cx="25400" cy="22225"/>
            </a:xfrm>
            <a:custGeom>
              <a:avLst/>
              <a:gdLst>
                <a:gd name="T0" fmla="*/ 114 w 205"/>
                <a:gd name="T1" fmla="*/ 179 h 181"/>
                <a:gd name="T2" fmla="*/ 174 w 205"/>
                <a:gd name="T3" fmla="*/ 1 h 181"/>
                <a:gd name="T4" fmla="*/ 4 w 205"/>
                <a:gd name="T5" fmla="*/ 0 h 181"/>
                <a:gd name="T6" fmla="*/ 0 w 205"/>
                <a:gd name="T7" fmla="*/ 179 h 181"/>
                <a:gd name="T8" fmla="*/ 114 w 205"/>
                <a:gd name="T9" fmla="*/ 17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81">
                  <a:moveTo>
                    <a:pt x="114" y="179"/>
                  </a:moveTo>
                  <a:cubicBezTo>
                    <a:pt x="205" y="128"/>
                    <a:pt x="181" y="181"/>
                    <a:pt x="174" y="1"/>
                  </a:cubicBezTo>
                  <a:lnTo>
                    <a:pt x="4" y="0"/>
                  </a:lnTo>
                  <a:lnTo>
                    <a:pt x="0" y="179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260">
              <a:extLst>
                <a:ext uri="{FF2B5EF4-FFF2-40B4-BE49-F238E27FC236}">
                  <a16:creationId xmlns:a16="http://schemas.microsoft.com/office/drawing/2014/main" id="{8E169A0F-B858-4740-94F2-347D5B08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388" y="5270500"/>
              <a:ext cx="25400" cy="20637"/>
            </a:xfrm>
            <a:custGeom>
              <a:avLst/>
              <a:gdLst>
                <a:gd name="T0" fmla="*/ 182 w 212"/>
                <a:gd name="T1" fmla="*/ 0 h 184"/>
                <a:gd name="T2" fmla="*/ 10 w 212"/>
                <a:gd name="T3" fmla="*/ 8 h 184"/>
                <a:gd name="T4" fmla="*/ 0 w 212"/>
                <a:gd name="T5" fmla="*/ 184 h 184"/>
                <a:gd name="T6" fmla="*/ 112 w 212"/>
                <a:gd name="T7" fmla="*/ 184 h 184"/>
                <a:gd name="T8" fmla="*/ 182 w 212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84">
                  <a:moveTo>
                    <a:pt x="182" y="0"/>
                  </a:moveTo>
                  <a:lnTo>
                    <a:pt x="10" y="8"/>
                  </a:lnTo>
                  <a:lnTo>
                    <a:pt x="0" y="184"/>
                  </a:lnTo>
                  <a:lnTo>
                    <a:pt x="112" y="184"/>
                  </a:lnTo>
                  <a:cubicBezTo>
                    <a:pt x="212" y="129"/>
                    <a:pt x="170" y="181"/>
                    <a:pt x="1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261">
              <a:extLst>
                <a:ext uri="{FF2B5EF4-FFF2-40B4-BE49-F238E27FC236}">
                  <a16:creationId xmlns:a16="http://schemas.microsoft.com/office/drawing/2014/main" id="{9954CABC-089F-4B99-8482-56382C473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0775" y="5689600"/>
              <a:ext cx="23813" cy="19050"/>
            </a:xfrm>
            <a:custGeom>
              <a:avLst/>
              <a:gdLst>
                <a:gd name="T0" fmla="*/ 9 w 200"/>
                <a:gd name="T1" fmla="*/ 154 h 171"/>
                <a:gd name="T2" fmla="*/ 199 w 200"/>
                <a:gd name="T3" fmla="*/ 171 h 171"/>
                <a:gd name="T4" fmla="*/ 200 w 200"/>
                <a:gd name="T5" fmla="*/ 0 h 171"/>
                <a:gd name="T6" fmla="*/ 0 w 200"/>
                <a:gd name="T7" fmla="*/ 16 h 171"/>
                <a:gd name="T8" fmla="*/ 9 w 200"/>
                <a:gd name="T9" fmla="*/ 15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71">
                  <a:moveTo>
                    <a:pt x="9" y="154"/>
                  </a:moveTo>
                  <a:lnTo>
                    <a:pt x="199" y="171"/>
                  </a:lnTo>
                  <a:lnTo>
                    <a:pt x="200" y="0"/>
                  </a:lnTo>
                  <a:lnTo>
                    <a:pt x="0" y="16"/>
                  </a:lnTo>
                  <a:lnTo>
                    <a:pt x="9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262">
              <a:extLst>
                <a:ext uri="{FF2B5EF4-FFF2-40B4-BE49-F238E27FC236}">
                  <a16:creationId xmlns:a16="http://schemas.microsoft.com/office/drawing/2014/main" id="{45D06713-757B-4B3D-93A3-3E0EC69FE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5688013"/>
              <a:ext cx="19050" cy="23812"/>
            </a:xfrm>
            <a:custGeom>
              <a:avLst/>
              <a:gdLst>
                <a:gd name="T0" fmla="*/ 0 w 168"/>
                <a:gd name="T1" fmla="*/ 197 h 197"/>
                <a:gd name="T2" fmla="*/ 168 w 168"/>
                <a:gd name="T3" fmla="*/ 181 h 197"/>
                <a:gd name="T4" fmla="*/ 154 w 168"/>
                <a:gd name="T5" fmla="*/ 3 h 197"/>
                <a:gd name="T6" fmla="*/ 0 w 168"/>
                <a:gd name="T7" fmla="*/ 0 h 197"/>
                <a:gd name="T8" fmla="*/ 0 w 16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97">
                  <a:moveTo>
                    <a:pt x="0" y="197"/>
                  </a:moveTo>
                  <a:lnTo>
                    <a:pt x="168" y="181"/>
                  </a:lnTo>
                  <a:lnTo>
                    <a:pt x="154" y="3"/>
                  </a:lnTo>
                  <a:lnTo>
                    <a:pt x="0" y="0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263">
              <a:extLst>
                <a:ext uri="{FF2B5EF4-FFF2-40B4-BE49-F238E27FC236}">
                  <a16:creationId xmlns:a16="http://schemas.microsoft.com/office/drawing/2014/main" id="{E53069BC-4EC5-42AB-B809-9585BBCF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913" y="5629275"/>
              <a:ext cx="26988" cy="22225"/>
            </a:xfrm>
            <a:custGeom>
              <a:avLst/>
              <a:gdLst>
                <a:gd name="T0" fmla="*/ 5 w 226"/>
                <a:gd name="T1" fmla="*/ 158 h 183"/>
                <a:gd name="T2" fmla="*/ 190 w 226"/>
                <a:gd name="T3" fmla="*/ 183 h 183"/>
                <a:gd name="T4" fmla="*/ 135 w 226"/>
                <a:gd name="T5" fmla="*/ 0 h 183"/>
                <a:gd name="T6" fmla="*/ 0 w 226"/>
                <a:gd name="T7" fmla="*/ 28 h 183"/>
                <a:gd name="T8" fmla="*/ 5 w 226"/>
                <a:gd name="T9" fmla="*/ 15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83">
                  <a:moveTo>
                    <a:pt x="5" y="158"/>
                  </a:moveTo>
                  <a:lnTo>
                    <a:pt x="190" y="183"/>
                  </a:lnTo>
                  <a:cubicBezTo>
                    <a:pt x="198" y="10"/>
                    <a:pt x="226" y="60"/>
                    <a:pt x="135" y="0"/>
                  </a:cubicBezTo>
                  <a:lnTo>
                    <a:pt x="0" y="28"/>
                  </a:lnTo>
                  <a:lnTo>
                    <a:pt x="5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264">
              <a:extLst>
                <a:ext uri="{FF2B5EF4-FFF2-40B4-BE49-F238E27FC236}">
                  <a16:creationId xmlns:a16="http://schemas.microsoft.com/office/drawing/2014/main" id="{CFE43A27-E29E-4CF2-A5EE-C13376C6B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5630863"/>
              <a:ext cx="22225" cy="19050"/>
            </a:xfrm>
            <a:custGeom>
              <a:avLst/>
              <a:gdLst>
                <a:gd name="T0" fmla="*/ 183 w 189"/>
                <a:gd name="T1" fmla="*/ 161 h 166"/>
                <a:gd name="T2" fmla="*/ 189 w 189"/>
                <a:gd name="T3" fmla="*/ 4 h 166"/>
                <a:gd name="T4" fmla="*/ 0 w 189"/>
                <a:gd name="T5" fmla="*/ 0 h 166"/>
                <a:gd name="T6" fmla="*/ 1 w 189"/>
                <a:gd name="T7" fmla="*/ 166 h 166"/>
                <a:gd name="T8" fmla="*/ 183 w 189"/>
                <a:gd name="T9" fmla="*/ 16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66">
                  <a:moveTo>
                    <a:pt x="183" y="161"/>
                  </a:moveTo>
                  <a:lnTo>
                    <a:pt x="189" y="4"/>
                  </a:lnTo>
                  <a:lnTo>
                    <a:pt x="0" y="0"/>
                  </a:lnTo>
                  <a:lnTo>
                    <a:pt x="1" y="166"/>
                  </a:lnTo>
                  <a:lnTo>
                    <a:pt x="183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265">
              <a:extLst>
                <a:ext uri="{FF2B5EF4-FFF2-40B4-BE49-F238E27FC236}">
                  <a16:creationId xmlns:a16="http://schemas.microsoft.com/office/drawing/2014/main" id="{3C6D6C89-AC0C-4D09-9347-2AA7DED2C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3388" y="5629275"/>
              <a:ext cx="20638" cy="22225"/>
            </a:xfrm>
            <a:custGeom>
              <a:avLst/>
              <a:gdLst>
                <a:gd name="T0" fmla="*/ 1 w 172"/>
                <a:gd name="T1" fmla="*/ 180 h 180"/>
                <a:gd name="T2" fmla="*/ 167 w 172"/>
                <a:gd name="T3" fmla="*/ 178 h 180"/>
                <a:gd name="T4" fmla="*/ 172 w 172"/>
                <a:gd name="T5" fmla="*/ 6 h 180"/>
                <a:gd name="T6" fmla="*/ 0 w 172"/>
                <a:gd name="T7" fmla="*/ 0 h 180"/>
                <a:gd name="T8" fmla="*/ 1 w 172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80">
                  <a:moveTo>
                    <a:pt x="1" y="180"/>
                  </a:moveTo>
                  <a:lnTo>
                    <a:pt x="167" y="178"/>
                  </a:lnTo>
                  <a:lnTo>
                    <a:pt x="172" y="6"/>
                  </a:lnTo>
                  <a:lnTo>
                    <a:pt x="0" y="0"/>
                  </a:lnTo>
                  <a:lnTo>
                    <a:pt x="1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9" name="Freeform 266">
              <a:extLst>
                <a:ext uri="{FF2B5EF4-FFF2-40B4-BE49-F238E27FC236}">
                  <a16:creationId xmlns:a16="http://schemas.microsoft.com/office/drawing/2014/main" id="{8B543198-D4F5-4E86-96EA-4C01281BF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5384800"/>
              <a:ext cx="23813" cy="19050"/>
            </a:xfrm>
            <a:custGeom>
              <a:avLst/>
              <a:gdLst>
                <a:gd name="T0" fmla="*/ 181 w 199"/>
                <a:gd name="T1" fmla="*/ 162 h 162"/>
                <a:gd name="T2" fmla="*/ 199 w 199"/>
                <a:gd name="T3" fmla="*/ 6 h 162"/>
                <a:gd name="T4" fmla="*/ 0 w 199"/>
                <a:gd name="T5" fmla="*/ 0 h 162"/>
                <a:gd name="T6" fmla="*/ 9 w 199"/>
                <a:gd name="T7" fmla="*/ 162 h 162"/>
                <a:gd name="T8" fmla="*/ 181 w 199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62">
                  <a:moveTo>
                    <a:pt x="181" y="162"/>
                  </a:moveTo>
                  <a:lnTo>
                    <a:pt x="199" y="6"/>
                  </a:lnTo>
                  <a:lnTo>
                    <a:pt x="0" y="0"/>
                  </a:lnTo>
                  <a:lnTo>
                    <a:pt x="9" y="162"/>
                  </a:lnTo>
                  <a:lnTo>
                    <a:pt x="181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0" name="Freeform 267">
              <a:extLst>
                <a:ext uri="{FF2B5EF4-FFF2-40B4-BE49-F238E27FC236}">
                  <a16:creationId xmlns:a16="http://schemas.microsoft.com/office/drawing/2014/main" id="{4B49AA89-1A90-4879-811B-FC204E7BA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425" y="5629275"/>
              <a:ext cx="23813" cy="22225"/>
            </a:xfrm>
            <a:custGeom>
              <a:avLst/>
              <a:gdLst>
                <a:gd name="T0" fmla="*/ 1 w 200"/>
                <a:gd name="T1" fmla="*/ 180 h 180"/>
                <a:gd name="T2" fmla="*/ 166 w 200"/>
                <a:gd name="T3" fmla="*/ 177 h 180"/>
                <a:gd name="T4" fmla="*/ 111 w 200"/>
                <a:gd name="T5" fmla="*/ 2 h 180"/>
                <a:gd name="T6" fmla="*/ 0 w 200"/>
                <a:gd name="T7" fmla="*/ 2 h 180"/>
                <a:gd name="T8" fmla="*/ 1 w 200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80">
                  <a:moveTo>
                    <a:pt x="1" y="180"/>
                  </a:moveTo>
                  <a:lnTo>
                    <a:pt x="166" y="177"/>
                  </a:lnTo>
                  <a:cubicBezTo>
                    <a:pt x="179" y="0"/>
                    <a:pt x="200" y="49"/>
                    <a:pt x="111" y="2"/>
                  </a:cubicBezTo>
                  <a:lnTo>
                    <a:pt x="0" y="2"/>
                  </a:lnTo>
                  <a:lnTo>
                    <a:pt x="1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1" name="Freeform 268">
              <a:extLst>
                <a:ext uri="{FF2B5EF4-FFF2-40B4-BE49-F238E27FC236}">
                  <a16:creationId xmlns:a16="http://schemas.microsoft.com/office/drawing/2014/main" id="{C95420E8-2DBE-4885-80C9-784CC547A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800" y="5384800"/>
              <a:ext cx="26988" cy="22225"/>
            </a:xfrm>
            <a:custGeom>
              <a:avLst/>
              <a:gdLst>
                <a:gd name="T0" fmla="*/ 28 w 231"/>
                <a:gd name="T1" fmla="*/ 181 h 181"/>
                <a:gd name="T2" fmla="*/ 178 w 231"/>
                <a:gd name="T3" fmla="*/ 179 h 181"/>
                <a:gd name="T4" fmla="*/ 53 w 231"/>
                <a:gd name="T5" fmla="*/ 1 h 181"/>
                <a:gd name="T6" fmla="*/ 28 w 231"/>
                <a:gd name="T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1" h="181">
                  <a:moveTo>
                    <a:pt x="28" y="181"/>
                  </a:moveTo>
                  <a:lnTo>
                    <a:pt x="178" y="179"/>
                  </a:lnTo>
                  <a:cubicBezTo>
                    <a:pt x="194" y="55"/>
                    <a:pt x="231" y="0"/>
                    <a:pt x="53" y="1"/>
                  </a:cubicBezTo>
                  <a:cubicBezTo>
                    <a:pt x="12" y="71"/>
                    <a:pt x="0" y="61"/>
                    <a:pt x="28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2" name="Freeform 269">
              <a:extLst>
                <a:ext uri="{FF2B5EF4-FFF2-40B4-BE49-F238E27FC236}">
                  <a16:creationId xmlns:a16="http://schemas.microsoft.com/office/drawing/2014/main" id="{5F50E3B6-3C96-46C7-B1E3-5AD67DF96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063" y="5386388"/>
              <a:ext cx="23813" cy="22225"/>
            </a:xfrm>
            <a:custGeom>
              <a:avLst/>
              <a:gdLst>
                <a:gd name="T0" fmla="*/ 167 w 200"/>
                <a:gd name="T1" fmla="*/ 170 h 190"/>
                <a:gd name="T2" fmla="*/ 114 w 200"/>
                <a:gd name="T3" fmla="*/ 0 h 190"/>
                <a:gd name="T4" fmla="*/ 0 w 200"/>
                <a:gd name="T5" fmla="*/ 1 h 190"/>
                <a:gd name="T6" fmla="*/ 3 w 200"/>
                <a:gd name="T7" fmla="*/ 150 h 190"/>
                <a:gd name="T8" fmla="*/ 167 w 200"/>
                <a:gd name="T9" fmla="*/ 17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90">
                  <a:moveTo>
                    <a:pt x="167" y="170"/>
                  </a:moveTo>
                  <a:cubicBezTo>
                    <a:pt x="179" y="7"/>
                    <a:pt x="200" y="55"/>
                    <a:pt x="114" y="0"/>
                  </a:cubicBezTo>
                  <a:lnTo>
                    <a:pt x="0" y="1"/>
                  </a:lnTo>
                  <a:lnTo>
                    <a:pt x="3" y="150"/>
                  </a:lnTo>
                  <a:cubicBezTo>
                    <a:pt x="89" y="190"/>
                    <a:pt x="42" y="183"/>
                    <a:pt x="167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3" name="Freeform 270">
              <a:extLst>
                <a:ext uri="{FF2B5EF4-FFF2-40B4-BE49-F238E27FC236}">
                  <a16:creationId xmlns:a16="http://schemas.microsoft.com/office/drawing/2014/main" id="{206049E8-ABC6-4CDD-8DF6-DFA9B0AB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063" y="5629275"/>
              <a:ext cx="25400" cy="22225"/>
            </a:xfrm>
            <a:custGeom>
              <a:avLst/>
              <a:gdLst>
                <a:gd name="T0" fmla="*/ 3 w 220"/>
                <a:gd name="T1" fmla="*/ 41 h 188"/>
                <a:gd name="T2" fmla="*/ 2 w 220"/>
                <a:gd name="T3" fmla="*/ 187 h 188"/>
                <a:gd name="T4" fmla="*/ 168 w 220"/>
                <a:gd name="T5" fmla="*/ 18 h 188"/>
                <a:gd name="T6" fmla="*/ 3 w 220"/>
                <a:gd name="T7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188">
                  <a:moveTo>
                    <a:pt x="3" y="41"/>
                  </a:moveTo>
                  <a:lnTo>
                    <a:pt x="2" y="187"/>
                  </a:lnTo>
                  <a:cubicBezTo>
                    <a:pt x="220" y="188"/>
                    <a:pt x="178" y="162"/>
                    <a:pt x="168" y="18"/>
                  </a:cubicBezTo>
                  <a:cubicBezTo>
                    <a:pt x="0" y="0"/>
                    <a:pt x="37" y="24"/>
                    <a:pt x="3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4" name="Freeform 271">
              <a:extLst>
                <a:ext uri="{FF2B5EF4-FFF2-40B4-BE49-F238E27FC236}">
                  <a16:creationId xmlns:a16="http://schemas.microsoft.com/office/drawing/2014/main" id="{C9253F9B-2036-4593-A26E-4E0DBE37D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5630863"/>
              <a:ext cx="22225" cy="19050"/>
            </a:xfrm>
            <a:custGeom>
              <a:avLst/>
              <a:gdLst>
                <a:gd name="T0" fmla="*/ 179 w 184"/>
                <a:gd name="T1" fmla="*/ 155 h 159"/>
                <a:gd name="T2" fmla="*/ 184 w 184"/>
                <a:gd name="T3" fmla="*/ 4 h 159"/>
                <a:gd name="T4" fmla="*/ 0 w 184"/>
                <a:gd name="T5" fmla="*/ 0 h 159"/>
                <a:gd name="T6" fmla="*/ 0 w 184"/>
                <a:gd name="T7" fmla="*/ 159 h 159"/>
                <a:gd name="T8" fmla="*/ 179 w 184"/>
                <a:gd name="T9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59">
                  <a:moveTo>
                    <a:pt x="179" y="155"/>
                  </a:moveTo>
                  <a:lnTo>
                    <a:pt x="184" y="4"/>
                  </a:lnTo>
                  <a:lnTo>
                    <a:pt x="0" y="0"/>
                  </a:lnTo>
                  <a:lnTo>
                    <a:pt x="0" y="159"/>
                  </a:lnTo>
                  <a:lnTo>
                    <a:pt x="179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272">
              <a:extLst>
                <a:ext uri="{FF2B5EF4-FFF2-40B4-BE49-F238E27FC236}">
                  <a16:creationId xmlns:a16="http://schemas.microsoft.com/office/drawing/2014/main" id="{6867F70C-92F3-4A9A-A2EB-2A0C85BC7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538" y="5630863"/>
              <a:ext cx="19050" cy="20637"/>
            </a:xfrm>
            <a:custGeom>
              <a:avLst/>
              <a:gdLst>
                <a:gd name="T0" fmla="*/ 4 w 166"/>
                <a:gd name="T1" fmla="*/ 171 h 177"/>
                <a:gd name="T2" fmla="*/ 166 w 166"/>
                <a:gd name="T3" fmla="*/ 177 h 177"/>
                <a:gd name="T4" fmla="*/ 166 w 166"/>
                <a:gd name="T5" fmla="*/ 0 h 177"/>
                <a:gd name="T6" fmla="*/ 0 w 166"/>
                <a:gd name="T7" fmla="*/ 5 h 177"/>
                <a:gd name="T8" fmla="*/ 4 w 166"/>
                <a:gd name="T9" fmla="*/ 17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7">
                  <a:moveTo>
                    <a:pt x="4" y="171"/>
                  </a:moveTo>
                  <a:lnTo>
                    <a:pt x="166" y="177"/>
                  </a:lnTo>
                  <a:lnTo>
                    <a:pt x="166" y="0"/>
                  </a:lnTo>
                  <a:lnTo>
                    <a:pt x="0" y="5"/>
                  </a:lnTo>
                  <a:lnTo>
                    <a:pt x="4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6" name="Freeform 273">
              <a:extLst>
                <a:ext uri="{FF2B5EF4-FFF2-40B4-BE49-F238E27FC236}">
                  <a16:creationId xmlns:a16="http://schemas.microsoft.com/office/drawing/2014/main" id="{50B41B70-895D-4DB4-BBCB-B7038FD8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0" y="5270500"/>
              <a:ext cx="22225" cy="20637"/>
            </a:xfrm>
            <a:custGeom>
              <a:avLst/>
              <a:gdLst>
                <a:gd name="T0" fmla="*/ 181 w 181"/>
                <a:gd name="T1" fmla="*/ 0 h 173"/>
                <a:gd name="T2" fmla="*/ 10 w 181"/>
                <a:gd name="T3" fmla="*/ 1 h 173"/>
                <a:gd name="T4" fmla="*/ 0 w 181"/>
                <a:gd name="T5" fmla="*/ 173 h 173"/>
                <a:gd name="T6" fmla="*/ 156 w 181"/>
                <a:gd name="T7" fmla="*/ 170 h 173"/>
                <a:gd name="T8" fmla="*/ 181 w 181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73">
                  <a:moveTo>
                    <a:pt x="181" y="0"/>
                  </a:moveTo>
                  <a:lnTo>
                    <a:pt x="10" y="1"/>
                  </a:lnTo>
                  <a:lnTo>
                    <a:pt x="0" y="173"/>
                  </a:lnTo>
                  <a:lnTo>
                    <a:pt x="156" y="17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274">
              <a:extLst>
                <a:ext uri="{FF2B5EF4-FFF2-40B4-BE49-F238E27FC236}">
                  <a16:creationId xmlns:a16="http://schemas.microsoft.com/office/drawing/2014/main" id="{56F612FC-7A26-444A-AFDD-11582A0C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825" y="5272088"/>
              <a:ext cx="22225" cy="19050"/>
            </a:xfrm>
            <a:custGeom>
              <a:avLst/>
              <a:gdLst>
                <a:gd name="T0" fmla="*/ 190 w 190"/>
                <a:gd name="T1" fmla="*/ 149 h 155"/>
                <a:gd name="T2" fmla="*/ 183 w 190"/>
                <a:gd name="T3" fmla="*/ 0 h 155"/>
                <a:gd name="T4" fmla="*/ 5 w 190"/>
                <a:gd name="T5" fmla="*/ 3 h 155"/>
                <a:gd name="T6" fmla="*/ 0 w 190"/>
                <a:gd name="T7" fmla="*/ 155 h 155"/>
                <a:gd name="T8" fmla="*/ 190 w 190"/>
                <a:gd name="T9" fmla="*/ 14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5">
                  <a:moveTo>
                    <a:pt x="190" y="149"/>
                  </a:moveTo>
                  <a:lnTo>
                    <a:pt x="183" y="0"/>
                  </a:lnTo>
                  <a:lnTo>
                    <a:pt x="5" y="3"/>
                  </a:lnTo>
                  <a:lnTo>
                    <a:pt x="0" y="155"/>
                  </a:lnTo>
                  <a:lnTo>
                    <a:pt x="190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275">
              <a:extLst>
                <a:ext uri="{FF2B5EF4-FFF2-40B4-BE49-F238E27FC236}">
                  <a16:creationId xmlns:a16="http://schemas.microsoft.com/office/drawing/2014/main" id="{AA6FEF26-9107-4C15-8FCA-1FB3697AF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538" y="5386388"/>
              <a:ext cx="20638" cy="20637"/>
            </a:xfrm>
            <a:custGeom>
              <a:avLst/>
              <a:gdLst>
                <a:gd name="T0" fmla="*/ 0 w 172"/>
                <a:gd name="T1" fmla="*/ 168 h 177"/>
                <a:gd name="T2" fmla="*/ 164 w 172"/>
                <a:gd name="T3" fmla="*/ 177 h 177"/>
                <a:gd name="T4" fmla="*/ 172 w 172"/>
                <a:gd name="T5" fmla="*/ 0 h 177"/>
                <a:gd name="T6" fmla="*/ 15 w 172"/>
                <a:gd name="T7" fmla="*/ 3 h 177"/>
                <a:gd name="T8" fmla="*/ 0 w 172"/>
                <a:gd name="T9" fmla="*/ 1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77">
                  <a:moveTo>
                    <a:pt x="0" y="168"/>
                  </a:moveTo>
                  <a:lnTo>
                    <a:pt x="164" y="177"/>
                  </a:lnTo>
                  <a:lnTo>
                    <a:pt x="172" y="0"/>
                  </a:lnTo>
                  <a:lnTo>
                    <a:pt x="15" y="3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9" name="Freeform 276">
              <a:extLst>
                <a:ext uri="{FF2B5EF4-FFF2-40B4-BE49-F238E27FC236}">
                  <a16:creationId xmlns:a16="http://schemas.microsoft.com/office/drawing/2014/main" id="{DB0BBB84-650B-4214-90DC-7E6B48304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425" y="5743575"/>
              <a:ext cx="17463" cy="22225"/>
            </a:xfrm>
            <a:custGeom>
              <a:avLst/>
              <a:gdLst>
                <a:gd name="T0" fmla="*/ 152 w 153"/>
                <a:gd name="T1" fmla="*/ 7 h 193"/>
                <a:gd name="T2" fmla="*/ 12 w 153"/>
                <a:gd name="T3" fmla="*/ 0 h 193"/>
                <a:gd name="T4" fmla="*/ 0 w 153"/>
                <a:gd name="T5" fmla="*/ 193 h 193"/>
                <a:gd name="T6" fmla="*/ 153 w 153"/>
                <a:gd name="T7" fmla="*/ 189 h 193"/>
                <a:gd name="T8" fmla="*/ 152 w 153"/>
                <a:gd name="T9" fmla="*/ 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93">
                  <a:moveTo>
                    <a:pt x="152" y="7"/>
                  </a:moveTo>
                  <a:lnTo>
                    <a:pt x="12" y="0"/>
                  </a:lnTo>
                  <a:lnTo>
                    <a:pt x="0" y="193"/>
                  </a:lnTo>
                  <a:lnTo>
                    <a:pt x="153" y="189"/>
                  </a:lnTo>
                  <a:lnTo>
                    <a:pt x="152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0" name="Freeform 277">
              <a:extLst>
                <a:ext uri="{FF2B5EF4-FFF2-40B4-BE49-F238E27FC236}">
                  <a16:creationId xmlns:a16="http://schemas.microsoft.com/office/drawing/2014/main" id="{3D6C9EA6-BE96-490E-80AE-22DEA7A79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5630863"/>
              <a:ext cx="19050" cy="20637"/>
            </a:xfrm>
            <a:custGeom>
              <a:avLst/>
              <a:gdLst>
                <a:gd name="T0" fmla="*/ 0 w 167"/>
                <a:gd name="T1" fmla="*/ 169 h 169"/>
                <a:gd name="T2" fmla="*/ 167 w 167"/>
                <a:gd name="T3" fmla="*/ 169 h 169"/>
                <a:gd name="T4" fmla="*/ 162 w 167"/>
                <a:gd name="T5" fmla="*/ 0 h 169"/>
                <a:gd name="T6" fmla="*/ 0 w 167"/>
                <a:gd name="T7" fmla="*/ 6 h 169"/>
                <a:gd name="T8" fmla="*/ 0 w 16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9">
                  <a:moveTo>
                    <a:pt x="0" y="169"/>
                  </a:moveTo>
                  <a:lnTo>
                    <a:pt x="167" y="169"/>
                  </a:lnTo>
                  <a:lnTo>
                    <a:pt x="162" y="0"/>
                  </a:lnTo>
                  <a:lnTo>
                    <a:pt x="0" y="6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1" name="Freeform 278">
              <a:extLst>
                <a:ext uri="{FF2B5EF4-FFF2-40B4-BE49-F238E27FC236}">
                  <a16:creationId xmlns:a16="http://schemas.microsoft.com/office/drawing/2014/main" id="{C3F0B1D8-4944-4355-84F5-D1BCEAEE6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0500" y="5629275"/>
              <a:ext cx="20638" cy="22225"/>
            </a:xfrm>
            <a:custGeom>
              <a:avLst/>
              <a:gdLst>
                <a:gd name="T0" fmla="*/ 5 w 167"/>
                <a:gd name="T1" fmla="*/ 185 h 186"/>
                <a:gd name="T2" fmla="*/ 163 w 167"/>
                <a:gd name="T3" fmla="*/ 186 h 186"/>
                <a:gd name="T4" fmla="*/ 167 w 167"/>
                <a:gd name="T5" fmla="*/ 42 h 186"/>
                <a:gd name="T6" fmla="*/ 0 w 167"/>
                <a:gd name="T7" fmla="*/ 16 h 186"/>
                <a:gd name="T8" fmla="*/ 5 w 167"/>
                <a:gd name="T9" fmla="*/ 18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6">
                  <a:moveTo>
                    <a:pt x="5" y="185"/>
                  </a:moveTo>
                  <a:lnTo>
                    <a:pt x="163" y="186"/>
                  </a:lnTo>
                  <a:lnTo>
                    <a:pt x="167" y="42"/>
                  </a:lnTo>
                  <a:cubicBezTo>
                    <a:pt x="80" y="0"/>
                    <a:pt x="125" y="10"/>
                    <a:pt x="0" y="16"/>
                  </a:cubicBezTo>
                  <a:lnTo>
                    <a:pt x="5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2" name="Freeform 279">
              <a:extLst>
                <a:ext uri="{FF2B5EF4-FFF2-40B4-BE49-F238E27FC236}">
                  <a16:creationId xmlns:a16="http://schemas.microsoft.com/office/drawing/2014/main" id="{CE633BE0-F4EB-4656-A144-FDDC9E288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5746750"/>
              <a:ext cx="19050" cy="23812"/>
            </a:xfrm>
            <a:custGeom>
              <a:avLst/>
              <a:gdLst>
                <a:gd name="T0" fmla="*/ 12 w 154"/>
                <a:gd name="T1" fmla="*/ 192 h 202"/>
                <a:gd name="T2" fmla="*/ 137 w 154"/>
                <a:gd name="T3" fmla="*/ 202 h 202"/>
                <a:gd name="T4" fmla="*/ 154 w 154"/>
                <a:gd name="T5" fmla="*/ 0 h 202"/>
                <a:gd name="T6" fmla="*/ 0 w 154"/>
                <a:gd name="T7" fmla="*/ 4 h 202"/>
                <a:gd name="T8" fmla="*/ 12 w 154"/>
                <a:gd name="T9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02">
                  <a:moveTo>
                    <a:pt x="12" y="192"/>
                  </a:moveTo>
                  <a:lnTo>
                    <a:pt x="137" y="202"/>
                  </a:lnTo>
                  <a:lnTo>
                    <a:pt x="154" y="0"/>
                  </a:lnTo>
                  <a:lnTo>
                    <a:pt x="0" y="4"/>
                  </a:lnTo>
                  <a:lnTo>
                    <a:pt x="12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3" name="Freeform 280">
              <a:extLst>
                <a:ext uri="{FF2B5EF4-FFF2-40B4-BE49-F238E27FC236}">
                  <a16:creationId xmlns:a16="http://schemas.microsoft.com/office/drawing/2014/main" id="{2FFD5899-F473-45A1-BBAC-58D41FB6F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5630863"/>
              <a:ext cx="19050" cy="20637"/>
            </a:xfrm>
            <a:custGeom>
              <a:avLst/>
              <a:gdLst>
                <a:gd name="T0" fmla="*/ 0 w 167"/>
                <a:gd name="T1" fmla="*/ 170 h 170"/>
                <a:gd name="T2" fmla="*/ 167 w 167"/>
                <a:gd name="T3" fmla="*/ 170 h 170"/>
                <a:gd name="T4" fmla="*/ 162 w 167"/>
                <a:gd name="T5" fmla="*/ 0 h 170"/>
                <a:gd name="T6" fmla="*/ 0 w 167"/>
                <a:gd name="T7" fmla="*/ 8 h 170"/>
                <a:gd name="T8" fmla="*/ 0 w 167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70">
                  <a:moveTo>
                    <a:pt x="0" y="170"/>
                  </a:moveTo>
                  <a:lnTo>
                    <a:pt x="167" y="170"/>
                  </a:lnTo>
                  <a:lnTo>
                    <a:pt x="162" y="0"/>
                  </a:lnTo>
                  <a:lnTo>
                    <a:pt x="0" y="8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4" name="Freeform 281">
              <a:extLst>
                <a:ext uri="{FF2B5EF4-FFF2-40B4-BE49-F238E27FC236}">
                  <a16:creationId xmlns:a16="http://schemas.microsoft.com/office/drawing/2014/main" id="{CA7E9606-57D0-45F4-842D-4E0ACC6A2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3913" y="5630863"/>
              <a:ext cx="20638" cy="20637"/>
            </a:xfrm>
            <a:custGeom>
              <a:avLst/>
              <a:gdLst>
                <a:gd name="T0" fmla="*/ 4 w 163"/>
                <a:gd name="T1" fmla="*/ 171 h 172"/>
                <a:gd name="T2" fmla="*/ 161 w 163"/>
                <a:gd name="T3" fmla="*/ 172 h 172"/>
                <a:gd name="T4" fmla="*/ 163 w 163"/>
                <a:gd name="T5" fmla="*/ 0 h 172"/>
                <a:gd name="T6" fmla="*/ 0 w 163"/>
                <a:gd name="T7" fmla="*/ 3 h 172"/>
                <a:gd name="T8" fmla="*/ 4 w 163"/>
                <a:gd name="T9" fmla="*/ 17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72">
                  <a:moveTo>
                    <a:pt x="4" y="171"/>
                  </a:moveTo>
                  <a:lnTo>
                    <a:pt x="161" y="172"/>
                  </a:lnTo>
                  <a:lnTo>
                    <a:pt x="163" y="0"/>
                  </a:lnTo>
                  <a:lnTo>
                    <a:pt x="0" y="3"/>
                  </a:lnTo>
                  <a:lnTo>
                    <a:pt x="4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282">
              <a:extLst>
                <a:ext uri="{FF2B5EF4-FFF2-40B4-BE49-F238E27FC236}">
                  <a16:creationId xmlns:a16="http://schemas.microsoft.com/office/drawing/2014/main" id="{9EA32694-4ACF-422B-86AF-C4CB9F9F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6588" y="5386388"/>
              <a:ext cx="20638" cy="20637"/>
            </a:xfrm>
            <a:custGeom>
              <a:avLst/>
              <a:gdLst>
                <a:gd name="T0" fmla="*/ 21 w 182"/>
                <a:gd name="T1" fmla="*/ 168 h 169"/>
                <a:gd name="T2" fmla="*/ 182 w 182"/>
                <a:gd name="T3" fmla="*/ 169 h 169"/>
                <a:gd name="T4" fmla="*/ 182 w 182"/>
                <a:gd name="T5" fmla="*/ 0 h 169"/>
                <a:gd name="T6" fmla="*/ 45 w 182"/>
                <a:gd name="T7" fmla="*/ 1 h 169"/>
                <a:gd name="T8" fmla="*/ 21 w 182"/>
                <a:gd name="T9" fmla="*/ 16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9">
                  <a:moveTo>
                    <a:pt x="21" y="168"/>
                  </a:moveTo>
                  <a:lnTo>
                    <a:pt x="182" y="169"/>
                  </a:lnTo>
                  <a:lnTo>
                    <a:pt x="182" y="0"/>
                  </a:lnTo>
                  <a:lnTo>
                    <a:pt x="45" y="1"/>
                  </a:lnTo>
                  <a:cubicBezTo>
                    <a:pt x="0" y="85"/>
                    <a:pt x="11" y="41"/>
                    <a:pt x="21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6" name="Freeform 283">
              <a:extLst>
                <a:ext uri="{FF2B5EF4-FFF2-40B4-BE49-F238E27FC236}">
                  <a16:creationId xmlns:a16="http://schemas.microsoft.com/office/drawing/2014/main" id="{FA3DF920-DCBA-44D2-9BD8-CD2D89FBF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0" y="5383213"/>
              <a:ext cx="23813" cy="23812"/>
            </a:xfrm>
            <a:custGeom>
              <a:avLst/>
              <a:gdLst>
                <a:gd name="T0" fmla="*/ 189 w 201"/>
                <a:gd name="T1" fmla="*/ 198 h 198"/>
                <a:gd name="T2" fmla="*/ 59 w 201"/>
                <a:gd name="T3" fmla="*/ 16 h 198"/>
                <a:gd name="T4" fmla="*/ 24 w 201"/>
                <a:gd name="T5" fmla="*/ 183 h 198"/>
                <a:gd name="T6" fmla="*/ 189 w 201"/>
                <a:gd name="T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98">
                  <a:moveTo>
                    <a:pt x="189" y="198"/>
                  </a:moveTo>
                  <a:cubicBezTo>
                    <a:pt x="185" y="0"/>
                    <a:pt x="201" y="16"/>
                    <a:pt x="59" y="16"/>
                  </a:cubicBezTo>
                  <a:cubicBezTo>
                    <a:pt x="0" y="118"/>
                    <a:pt x="21" y="124"/>
                    <a:pt x="24" y="183"/>
                  </a:cubicBezTo>
                  <a:lnTo>
                    <a:pt x="189" y="1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7" name="Freeform 284">
              <a:extLst>
                <a:ext uri="{FF2B5EF4-FFF2-40B4-BE49-F238E27FC236}">
                  <a16:creationId xmlns:a16="http://schemas.microsoft.com/office/drawing/2014/main" id="{E5C1BEA1-12E2-474D-833B-88975EF1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2088" y="5386388"/>
              <a:ext cx="19050" cy="20637"/>
            </a:xfrm>
            <a:custGeom>
              <a:avLst/>
              <a:gdLst>
                <a:gd name="T0" fmla="*/ 0 w 166"/>
                <a:gd name="T1" fmla="*/ 176 h 176"/>
                <a:gd name="T2" fmla="*/ 166 w 166"/>
                <a:gd name="T3" fmla="*/ 148 h 176"/>
                <a:gd name="T4" fmla="*/ 163 w 166"/>
                <a:gd name="T5" fmla="*/ 0 h 176"/>
                <a:gd name="T6" fmla="*/ 4 w 166"/>
                <a:gd name="T7" fmla="*/ 1 h 176"/>
                <a:gd name="T8" fmla="*/ 0 w 166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6">
                  <a:moveTo>
                    <a:pt x="0" y="176"/>
                  </a:moveTo>
                  <a:lnTo>
                    <a:pt x="166" y="148"/>
                  </a:lnTo>
                  <a:lnTo>
                    <a:pt x="163" y="0"/>
                  </a:lnTo>
                  <a:lnTo>
                    <a:pt x="4" y="1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8" name="Freeform 285">
              <a:extLst>
                <a:ext uri="{FF2B5EF4-FFF2-40B4-BE49-F238E27FC236}">
                  <a16:creationId xmlns:a16="http://schemas.microsoft.com/office/drawing/2014/main" id="{3FF43905-5793-49B3-8A1C-A67A8AE4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3913" y="5745163"/>
              <a:ext cx="20638" cy="20637"/>
            </a:xfrm>
            <a:custGeom>
              <a:avLst/>
              <a:gdLst>
                <a:gd name="T0" fmla="*/ 0 w 175"/>
                <a:gd name="T1" fmla="*/ 160 h 171"/>
                <a:gd name="T2" fmla="*/ 165 w 175"/>
                <a:gd name="T3" fmla="*/ 171 h 171"/>
                <a:gd name="T4" fmla="*/ 175 w 175"/>
                <a:gd name="T5" fmla="*/ 1 h 171"/>
                <a:gd name="T6" fmla="*/ 25 w 175"/>
                <a:gd name="T7" fmla="*/ 0 h 171"/>
                <a:gd name="T8" fmla="*/ 0 w 175"/>
                <a:gd name="T9" fmla="*/ 1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1">
                  <a:moveTo>
                    <a:pt x="0" y="160"/>
                  </a:moveTo>
                  <a:lnTo>
                    <a:pt x="165" y="171"/>
                  </a:lnTo>
                  <a:lnTo>
                    <a:pt x="175" y="1"/>
                  </a:lnTo>
                  <a:lnTo>
                    <a:pt x="25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9" name="Freeform 286">
              <a:extLst>
                <a:ext uri="{FF2B5EF4-FFF2-40B4-BE49-F238E27FC236}">
                  <a16:creationId xmlns:a16="http://schemas.microsoft.com/office/drawing/2014/main" id="{9DA7E51C-3987-47CD-9BC9-E4DC64250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3913" y="5386388"/>
              <a:ext cx="20638" cy="20637"/>
            </a:xfrm>
            <a:custGeom>
              <a:avLst/>
              <a:gdLst>
                <a:gd name="T0" fmla="*/ 0 w 166"/>
                <a:gd name="T1" fmla="*/ 174 h 174"/>
                <a:gd name="T2" fmla="*/ 166 w 166"/>
                <a:gd name="T3" fmla="*/ 148 h 174"/>
                <a:gd name="T4" fmla="*/ 163 w 166"/>
                <a:gd name="T5" fmla="*/ 0 h 174"/>
                <a:gd name="T6" fmla="*/ 4 w 166"/>
                <a:gd name="T7" fmla="*/ 1 h 174"/>
                <a:gd name="T8" fmla="*/ 0 w 166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4">
                  <a:moveTo>
                    <a:pt x="0" y="174"/>
                  </a:moveTo>
                  <a:lnTo>
                    <a:pt x="166" y="148"/>
                  </a:lnTo>
                  <a:lnTo>
                    <a:pt x="163" y="0"/>
                  </a:lnTo>
                  <a:lnTo>
                    <a:pt x="4" y="1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0" name="Freeform 287">
              <a:extLst>
                <a:ext uri="{FF2B5EF4-FFF2-40B4-BE49-F238E27FC236}">
                  <a16:creationId xmlns:a16="http://schemas.microsoft.com/office/drawing/2014/main" id="{7DE2E1B3-3B52-43DE-9400-DF9CA0DC8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600" y="5386388"/>
              <a:ext cx="20638" cy="20637"/>
            </a:xfrm>
            <a:custGeom>
              <a:avLst/>
              <a:gdLst>
                <a:gd name="T0" fmla="*/ 0 w 171"/>
                <a:gd name="T1" fmla="*/ 165 h 172"/>
                <a:gd name="T2" fmla="*/ 164 w 171"/>
                <a:gd name="T3" fmla="*/ 172 h 172"/>
                <a:gd name="T4" fmla="*/ 171 w 171"/>
                <a:gd name="T5" fmla="*/ 2 h 172"/>
                <a:gd name="T6" fmla="*/ 29 w 171"/>
                <a:gd name="T7" fmla="*/ 0 h 172"/>
                <a:gd name="T8" fmla="*/ 0 w 171"/>
                <a:gd name="T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72">
                  <a:moveTo>
                    <a:pt x="0" y="165"/>
                  </a:moveTo>
                  <a:lnTo>
                    <a:pt x="164" y="172"/>
                  </a:lnTo>
                  <a:lnTo>
                    <a:pt x="171" y="2"/>
                  </a:lnTo>
                  <a:lnTo>
                    <a:pt x="29" y="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1" name="Freeform 288">
              <a:extLst>
                <a:ext uri="{FF2B5EF4-FFF2-40B4-BE49-F238E27FC236}">
                  <a16:creationId xmlns:a16="http://schemas.microsoft.com/office/drawing/2014/main" id="{CCB76C76-2692-4E4F-80C5-FEE610515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6800" y="5632450"/>
              <a:ext cx="22225" cy="19050"/>
            </a:xfrm>
            <a:custGeom>
              <a:avLst/>
              <a:gdLst>
                <a:gd name="T0" fmla="*/ 188 w 188"/>
                <a:gd name="T1" fmla="*/ 144 h 163"/>
                <a:gd name="T2" fmla="*/ 183 w 188"/>
                <a:gd name="T3" fmla="*/ 22 h 163"/>
                <a:gd name="T4" fmla="*/ 11 w 188"/>
                <a:gd name="T5" fmla="*/ 0 h 163"/>
                <a:gd name="T6" fmla="*/ 0 w 188"/>
                <a:gd name="T7" fmla="*/ 163 h 163"/>
                <a:gd name="T8" fmla="*/ 188 w 188"/>
                <a:gd name="T9" fmla="*/ 14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63">
                  <a:moveTo>
                    <a:pt x="188" y="144"/>
                  </a:moveTo>
                  <a:lnTo>
                    <a:pt x="183" y="22"/>
                  </a:lnTo>
                  <a:lnTo>
                    <a:pt x="11" y="0"/>
                  </a:lnTo>
                  <a:lnTo>
                    <a:pt x="0" y="163"/>
                  </a:lnTo>
                  <a:lnTo>
                    <a:pt x="188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2" name="Freeform 289">
              <a:extLst>
                <a:ext uri="{FF2B5EF4-FFF2-40B4-BE49-F238E27FC236}">
                  <a16:creationId xmlns:a16="http://schemas.microsoft.com/office/drawing/2014/main" id="{FE6C4EFF-58EA-42AA-BC27-31ED672B7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6800" y="5386388"/>
              <a:ext cx="22225" cy="19050"/>
            </a:xfrm>
            <a:custGeom>
              <a:avLst/>
              <a:gdLst>
                <a:gd name="T0" fmla="*/ 182 w 189"/>
                <a:gd name="T1" fmla="*/ 143 h 156"/>
                <a:gd name="T2" fmla="*/ 189 w 189"/>
                <a:gd name="T3" fmla="*/ 20 h 156"/>
                <a:gd name="T4" fmla="*/ 0 w 189"/>
                <a:gd name="T5" fmla="*/ 0 h 156"/>
                <a:gd name="T6" fmla="*/ 5 w 189"/>
                <a:gd name="T7" fmla="*/ 156 h 156"/>
                <a:gd name="T8" fmla="*/ 182 w 189"/>
                <a:gd name="T9" fmla="*/ 1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56">
                  <a:moveTo>
                    <a:pt x="182" y="143"/>
                  </a:moveTo>
                  <a:lnTo>
                    <a:pt x="189" y="20"/>
                  </a:lnTo>
                  <a:lnTo>
                    <a:pt x="0" y="0"/>
                  </a:lnTo>
                  <a:lnTo>
                    <a:pt x="5" y="156"/>
                  </a:lnTo>
                  <a:lnTo>
                    <a:pt x="1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3" name="Freeform 290">
              <a:extLst>
                <a:ext uri="{FF2B5EF4-FFF2-40B4-BE49-F238E27FC236}">
                  <a16:creationId xmlns:a16="http://schemas.microsoft.com/office/drawing/2014/main" id="{6C48423B-3484-4ED1-9DFA-710D5D6A9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2325" y="5272088"/>
              <a:ext cx="20638" cy="20637"/>
            </a:xfrm>
            <a:custGeom>
              <a:avLst/>
              <a:gdLst>
                <a:gd name="T0" fmla="*/ 40 w 180"/>
                <a:gd name="T1" fmla="*/ 171 h 176"/>
                <a:gd name="T2" fmla="*/ 146 w 180"/>
                <a:gd name="T3" fmla="*/ 176 h 176"/>
                <a:gd name="T4" fmla="*/ 180 w 180"/>
                <a:gd name="T5" fmla="*/ 16 h 176"/>
                <a:gd name="T6" fmla="*/ 20 w 180"/>
                <a:gd name="T7" fmla="*/ 0 h 176"/>
                <a:gd name="T8" fmla="*/ 40 w 180"/>
                <a:gd name="T9" fmla="*/ 17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76">
                  <a:moveTo>
                    <a:pt x="40" y="171"/>
                  </a:moveTo>
                  <a:lnTo>
                    <a:pt x="146" y="176"/>
                  </a:lnTo>
                  <a:lnTo>
                    <a:pt x="180" y="16"/>
                  </a:lnTo>
                  <a:lnTo>
                    <a:pt x="20" y="0"/>
                  </a:lnTo>
                  <a:cubicBezTo>
                    <a:pt x="4" y="131"/>
                    <a:pt x="0" y="82"/>
                    <a:pt x="40" y="1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4" name="Freeform 291">
              <a:extLst>
                <a:ext uri="{FF2B5EF4-FFF2-40B4-BE49-F238E27FC236}">
                  <a16:creationId xmlns:a16="http://schemas.microsoft.com/office/drawing/2014/main" id="{B3D31648-1C55-436A-96F1-0E44452E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6588" y="5746750"/>
              <a:ext cx="22225" cy="19050"/>
            </a:xfrm>
            <a:custGeom>
              <a:avLst/>
              <a:gdLst>
                <a:gd name="T0" fmla="*/ 5 w 179"/>
                <a:gd name="T1" fmla="*/ 157 h 167"/>
                <a:gd name="T2" fmla="*/ 170 w 179"/>
                <a:gd name="T3" fmla="*/ 167 h 167"/>
                <a:gd name="T4" fmla="*/ 179 w 179"/>
                <a:gd name="T5" fmla="*/ 0 h 167"/>
                <a:gd name="T6" fmla="*/ 9 w 179"/>
                <a:gd name="T7" fmla="*/ 54 h 167"/>
                <a:gd name="T8" fmla="*/ 5 w 179"/>
                <a:gd name="T9" fmla="*/ 1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67">
                  <a:moveTo>
                    <a:pt x="5" y="157"/>
                  </a:moveTo>
                  <a:lnTo>
                    <a:pt x="170" y="167"/>
                  </a:lnTo>
                  <a:lnTo>
                    <a:pt x="179" y="0"/>
                  </a:lnTo>
                  <a:lnTo>
                    <a:pt x="9" y="54"/>
                  </a:lnTo>
                  <a:cubicBezTo>
                    <a:pt x="0" y="116"/>
                    <a:pt x="2" y="95"/>
                    <a:pt x="5" y="1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5" name="Freeform 292">
              <a:extLst>
                <a:ext uri="{FF2B5EF4-FFF2-40B4-BE49-F238E27FC236}">
                  <a16:creationId xmlns:a16="http://schemas.microsoft.com/office/drawing/2014/main" id="{0D1ABFB2-290E-4027-9427-515E8A0D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600" y="5746750"/>
              <a:ext cx="22225" cy="19050"/>
            </a:xfrm>
            <a:custGeom>
              <a:avLst/>
              <a:gdLst>
                <a:gd name="T0" fmla="*/ 4 w 178"/>
                <a:gd name="T1" fmla="*/ 157 h 167"/>
                <a:gd name="T2" fmla="*/ 169 w 178"/>
                <a:gd name="T3" fmla="*/ 167 h 167"/>
                <a:gd name="T4" fmla="*/ 178 w 178"/>
                <a:gd name="T5" fmla="*/ 0 h 167"/>
                <a:gd name="T6" fmla="*/ 8 w 178"/>
                <a:gd name="T7" fmla="*/ 55 h 167"/>
                <a:gd name="T8" fmla="*/ 4 w 178"/>
                <a:gd name="T9" fmla="*/ 15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67">
                  <a:moveTo>
                    <a:pt x="4" y="157"/>
                  </a:moveTo>
                  <a:lnTo>
                    <a:pt x="169" y="167"/>
                  </a:lnTo>
                  <a:lnTo>
                    <a:pt x="178" y="0"/>
                  </a:lnTo>
                  <a:lnTo>
                    <a:pt x="8" y="55"/>
                  </a:lnTo>
                  <a:cubicBezTo>
                    <a:pt x="0" y="115"/>
                    <a:pt x="2" y="97"/>
                    <a:pt x="4" y="1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6" name="Freeform 293">
              <a:extLst>
                <a:ext uri="{FF2B5EF4-FFF2-40B4-BE49-F238E27FC236}">
                  <a16:creationId xmlns:a16="http://schemas.microsoft.com/office/drawing/2014/main" id="{07D640C0-660C-4A5B-8EB5-9D2AA1813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175" y="5272088"/>
              <a:ext cx="19050" cy="20637"/>
            </a:xfrm>
            <a:custGeom>
              <a:avLst/>
              <a:gdLst>
                <a:gd name="T0" fmla="*/ 0 w 164"/>
                <a:gd name="T1" fmla="*/ 0 h 169"/>
                <a:gd name="T2" fmla="*/ 28 w 164"/>
                <a:gd name="T3" fmla="*/ 166 h 169"/>
                <a:gd name="T4" fmla="*/ 134 w 164"/>
                <a:gd name="T5" fmla="*/ 169 h 169"/>
                <a:gd name="T6" fmla="*/ 164 w 164"/>
                <a:gd name="T7" fmla="*/ 10 h 169"/>
                <a:gd name="T8" fmla="*/ 0 w 16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69">
                  <a:moveTo>
                    <a:pt x="0" y="0"/>
                  </a:moveTo>
                  <a:lnTo>
                    <a:pt x="28" y="166"/>
                  </a:lnTo>
                  <a:lnTo>
                    <a:pt x="134" y="169"/>
                  </a:lnTo>
                  <a:lnTo>
                    <a:pt x="16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Rectangle 294">
              <a:extLst>
                <a:ext uri="{FF2B5EF4-FFF2-40B4-BE49-F238E27FC236}">
                  <a16:creationId xmlns:a16="http://schemas.microsoft.com/office/drawing/2014/main" id="{964D8584-2863-4AC3-A106-B06DDAF78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8388" y="5748338"/>
              <a:ext cx="17463" cy="17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295">
              <a:extLst>
                <a:ext uri="{FF2B5EF4-FFF2-40B4-BE49-F238E27FC236}">
                  <a16:creationId xmlns:a16="http://schemas.microsoft.com/office/drawing/2014/main" id="{1E932FEE-A8DD-43A5-BC31-F517567CC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8388" y="5273675"/>
              <a:ext cx="22225" cy="22225"/>
            </a:xfrm>
            <a:custGeom>
              <a:avLst/>
              <a:gdLst>
                <a:gd name="T0" fmla="*/ 1 w 192"/>
                <a:gd name="T1" fmla="*/ 143 h 187"/>
                <a:gd name="T2" fmla="*/ 146 w 192"/>
                <a:gd name="T3" fmla="*/ 0 h 187"/>
                <a:gd name="T4" fmla="*/ 0 w 192"/>
                <a:gd name="T5" fmla="*/ 0 h 187"/>
                <a:gd name="T6" fmla="*/ 1 w 192"/>
                <a:gd name="T7" fmla="*/ 14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187">
                  <a:moveTo>
                    <a:pt x="1" y="143"/>
                  </a:moveTo>
                  <a:cubicBezTo>
                    <a:pt x="192" y="139"/>
                    <a:pt x="140" y="187"/>
                    <a:pt x="146" y="0"/>
                  </a:cubicBezTo>
                  <a:lnTo>
                    <a:pt x="0" y="0"/>
                  </a:lnTo>
                  <a:lnTo>
                    <a:pt x="1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296">
              <a:extLst>
                <a:ext uri="{FF2B5EF4-FFF2-40B4-BE49-F238E27FC236}">
                  <a16:creationId xmlns:a16="http://schemas.microsoft.com/office/drawing/2014/main" id="{F17643B8-8120-4A5A-AFEC-439C2DC2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0" y="5740400"/>
              <a:ext cx="20638" cy="23812"/>
            </a:xfrm>
            <a:custGeom>
              <a:avLst/>
              <a:gdLst>
                <a:gd name="T0" fmla="*/ 42 w 181"/>
                <a:gd name="T1" fmla="*/ 191 h 193"/>
                <a:gd name="T2" fmla="*/ 181 w 181"/>
                <a:gd name="T3" fmla="*/ 193 h 193"/>
                <a:gd name="T4" fmla="*/ 181 w 181"/>
                <a:gd name="T5" fmla="*/ 44 h 193"/>
                <a:gd name="T6" fmla="*/ 42 w 181"/>
                <a:gd name="T7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1" h="193">
                  <a:moveTo>
                    <a:pt x="42" y="191"/>
                  </a:moveTo>
                  <a:lnTo>
                    <a:pt x="181" y="193"/>
                  </a:lnTo>
                  <a:lnTo>
                    <a:pt x="181" y="44"/>
                  </a:lnTo>
                  <a:cubicBezTo>
                    <a:pt x="0" y="51"/>
                    <a:pt x="45" y="0"/>
                    <a:pt x="42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0" name="Freeform 297">
              <a:extLst>
                <a:ext uri="{FF2B5EF4-FFF2-40B4-BE49-F238E27FC236}">
                  <a16:creationId xmlns:a16="http://schemas.microsoft.com/office/drawing/2014/main" id="{642B86A2-37B6-4D20-86E1-9F0657B0C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538" y="5748338"/>
              <a:ext cx="15875" cy="17462"/>
            </a:xfrm>
            <a:custGeom>
              <a:avLst/>
              <a:gdLst>
                <a:gd name="T0" fmla="*/ 0 w 136"/>
                <a:gd name="T1" fmla="*/ 140 h 140"/>
                <a:gd name="T2" fmla="*/ 78 w 136"/>
                <a:gd name="T3" fmla="*/ 140 h 140"/>
                <a:gd name="T4" fmla="*/ 136 w 136"/>
                <a:gd name="T5" fmla="*/ 138 h 140"/>
                <a:gd name="T6" fmla="*/ 136 w 136"/>
                <a:gd name="T7" fmla="*/ 1 h 140"/>
                <a:gd name="T8" fmla="*/ 113 w 136"/>
                <a:gd name="T9" fmla="*/ 0 h 140"/>
                <a:gd name="T10" fmla="*/ 0 w 136"/>
                <a:gd name="T11" fmla="*/ 0 h 140"/>
                <a:gd name="T12" fmla="*/ 0 w 13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0">
                  <a:moveTo>
                    <a:pt x="0" y="140"/>
                  </a:moveTo>
                  <a:lnTo>
                    <a:pt x="78" y="140"/>
                  </a:lnTo>
                  <a:lnTo>
                    <a:pt x="136" y="138"/>
                  </a:lnTo>
                  <a:lnTo>
                    <a:pt x="136" y="1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1" name="Freeform 298">
              <a:extLst>
                <a:ext uri="{FF2B5EF4-FFF2-40B4-BE49-F238E27FC236}">
                  <a16:creationId xmlns:a16="http://schemas.microsoft.com/office/drawing/2014/main" id="{336BE06E-BD85-4D51-8627-D3E7E8C9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5383213"/>
              <a:ext cx="20638" cy="22225"/>
            </a:xfrm>
            <a:custGeom>
              <a:avLst/>
              <a:gdLst>
                <a:gd name="T0" fmla="*/ 0 w 175"/>
                <a:gd name="T1" fmla="*/ 180 h 183"/>
                <a:gd name="T2" fmla="*/ 57 w 175"/>
                <a:gd name="T3" fmla="*/ 183 h 183"/>
                <a:gd name="T4" fmla="*/ 140 w 175"/>
                <a:gd name="T5" fmla="*/ 183 h 183"/>
                <a:gd name="T6" fmla="*/ 22 w 175"/>
                <a:gd name="T7" fmla="*/ 46 h 183"/>
                <a:gd name="T8" fmla="*/ 0 w 175"/>
                <a:gd name="T9" fmla="*/ 18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3">
                  <a:moveTo>
                    <a:pt x="0" y="180"/>
                  </a:moveTo>
                  <a:lnTo>
                    <a:pt x="57" y="183"/>
                  </a:lnTo>
                  <a:lnTo>
                    <a:pt x="140" y="183"/>
                  </a:lnTo>
                  <a:cubicBezTo>
                    <a:pt x="130" y="0"/>
                    <a:pt x="175" y="57"/>
                    <a:pt x="22" y="46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2" name="Freeform 299">
              <a:extLst>
                <a:ext uri="{FF2B5EF4-FFF2-40B4-BE49-F238E27FC236}">
                  <a16:creationId xmlns:a16="http://schemas.microsoft.com/office/drawing/2014/main" id="{82940C62-0071-488F-AF7E-17523130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6213" y="5267325"/>
              <a:ext cx="31750" cy="22225"/>
            </a:xfrm>
            <a:custGeom>
              <a:avLst/>
              <a:gdLst>
                <a:gd name="T0" fmla="*/ 258 w 265"/>
                <a:gd name="T1" fmla="*/ 45 h 189"/>
                <a:gd name="T2" fmla="*/ 131 w 265"/>
                <a:gd name="T3" fmla="*/ 124 h 189"/>
                <a:gd name="T4" fmla="*/ 265 w 265"/>
                <a:gd name="T5" fmla="*/ 189 h 189"/>
                <a:gd name="T6" fmla="*/ 258 w 265"/>
                <a:gd name="T7" fmla="*/ 4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5" h="189">
                  <a:moveTo>
                    <a:pt x="258" y="45"/>
                  </a:moveTo>
                  <a:cubicBezTo>
                    <a:pt x="46" y="64"/>
                    <a:pt x="189" y="0"/>
                    <a:pt x="131" y="124"/>
                  </a:cubicBezTo>
                  <a:cubicBezTo>
                    <a:pt x="197" y="172"/>
                    <a:pt x="0" y="177"/>
                    <a:pt x="265" y="189"/>
                  </a:cubicBezTo>
                  <a:lnTo>
                    <a:pt x="258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3" name="Freeform 300">
              <a:extLst>
                <a:ext uri="{FF2B5EF4-FFF2-40B4-BE49-F238E27FC236}">
                  <a16:creationId xmlns:a16="http://schemas.microsoft.com/office/drawing/2014/main" id="{C7A0836F-B34D-45A1-88F3-2C4B8FC8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50" y="5270500"/>
              <a:ext cx="30163" cy="19050"/>
            </a:xfrm>
            <a:custGeom>
              <a:avLst/>
              <a:gdLst>
                <a:gd name="T0" fmla="*/ 193 w 251"/>
                <a:gd name="T1" fmla="*/ 21 h 160"/>
                <a:gd name="T2" fmla="*/ 115 w 251"/>
                <a:gd name="T3" fmla="*/ 99 h 160"/>
                <a:gd name="T4" fmla="*/ 250 w 251"/>
                <a:gd name="T5" fmla="*/ 160 h 160"/>
                <a:gd name="T6" fmla="*/ 251 w 251"/>
                <a:gd name="T7" fmla="*/ 23 h 160"/>
                <a:gd name="T8" fmla="*/ 193 w 251"/>
                <a:gd name="T9" fmla="*/ 2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60">
                  <a:moveTo>
                    <a:pt x="193" y="21"/>
                  </a:moveTo>
                  <a:cubicBezTo>
                    <a:pt x="102" y="57"/>
                    <a:pt x="144" y="0"/>
                    <a:pt x="115" y="99"/>
                  </a:cubicBezTo>
                  <a:cubicBezTo>
                    <a:pt x="174" y="142"/>
                    <a:pt x="0" y="157"/>
                    <a:pt x="250" y="160"/>
                  </a:cubicBezTo>
                  <a:lnTo>
                    <a:pt x="251" y="23"/>
                  </a:lnTo>
                  <a:lnTo>
                    <a:pt x="19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4" name="Группа 383">
            <a:extLst>
              <a:ext uri="{FF2B5EF4-FFF2-40B4-BE49-F238E27FC236}">
                <a16:creationId xmlns:a16="http://schemas.microsoft.com/office/drawing/2014/main" id="{C6F047C5-DF05-4BA7-9491-E961F56E7CEA}"/>
              </a:ext>
            </a:extLst>
          </p:cNvPr>
          <p:cNvGrpSpPr/>
          <p:nvPr/>
        </p:nvGrpSpPr>
        <p:grpSpPr>
          <a:xfrm>
            <a:off x="4149219" y="1295274"/>
            <a:ext cx="774808" cy="424032"/>
            <a:chOff x="8431213" y="4357688"/>
            <a:chExt cx="3173412" cy="1736726"/>
          </a:xfrm>
          <a:solidFill>
            <a:schemeClr val="bg1"/>
          </a:solidFill>
        </p:grpSpPr>
        <p:sp>
          <p:nvSpPr>
            <p:cNvPr id="385" name="Freeform 304">
              <a:extLst>
                <a:ext uri="{FF2B5EF4-FFF2-40B4-BE49-F238E27FC236}">
                  <a16:creationId xmlns:a16="http://schemas.microsoft.com/office/drawing/2014/main" id="{929A621F-FF15-468F-85B3-344CFB824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29738" y="4860926"/>
              <a:ext cx="1312862" cy="1233488"/>
            </a:xfrm>
            <a:custGeom>
              <a:avLst/>
              <a:gdLst>
                <a:gd name="T0" fmla="*/ 6921 w 19380"/>
                <a:gd name="T1" fmla="*/ 16985 h 18345"/>
                <a:gd name="T2" fmla="*/ 6918 w 19380"/>
                <a:gd name="T3" fmla="*/ 10031 h 18345"/>
                <a:gd name="T4" fmla="*/ 8320 w 19380"/>
                <a:gd name="T5" fmla="*/ 10018 h 18345"/>
                <a:gd name="T6" fmla="*/ 12479 w 19380"/>
                <a:gd name="T7" fmla="*/ 10058 h 18345"/>
                <a:gd name="T8" fmla="*/ 12508 w 19380"/>
                <a:gd name="T9" fmla="*/ 11782 h 18345"/>
                <a:gd name="T10" fmla="*/ 12508 w 19380"/>
                <a:gd name="T11" fmla="*/ 16156 h 18345"/>
                <a:gd name="T12" fmla="*/ 11107 w 19380"/>
                <a:gd name="T13" fmla="*/ 16997 h 18345"/>
                <a:gd name="T14" fmla="*/ 6921 w 19380"/>
                <a:gd name="T15" fmla="*/ 16985 h 18345"/>
                <a:gd name="T16" fmla="*/ 15232 w 19380"/>
                <a:gd name="T17" fmla="*/ 10040 h 18345"/>
                <a:gd name="T18" fmla="*/ 16971 w 19380"/>
                <a:gd name="T19" fmla="*/ 10049 h 18345"/>
                <a:gd name="T20" fmla="*/ 16970 w 19380"/>
                <a:gd name="T21" fmla="*/ 15579 h 18345"/>
                <a:gd name="T22" fmla="*/ 15230 w 19380"/>
                <a:gd name="T23" fmla="*/ 15567 h 18345"/>
                <a:gd name="T24" fmla="*/ 15232 w 19380"/>
                <a:gd name="T25" fmla="*/ 10040 h 18345"/>
                <a:gd name="T26" fmla="*/ 3134 w 19380"/>
                <a:gd name="T27" fmla="*/ 15588 h 18345"/>
                <a:gd name="T28" fmla="*/ 2756 w 19380"/>
                <a:gd name="T29" fmla="*/ 15514 h 18345"/>
                <a:gd name="T30" fmla="*/ 2767 w 19380"/>
                <a:gd name="T31" fmla="*/ 10037 h 18345"/>
                <a:gd name="T32" fmla="*/ 4506 w 19380"/>
                <a:gd name="T33" fmla="*/ 10041 h 18345"/>
                <a:gd name="T34" fmla="*/ 4497 w 19380"/>
                <a:gd name="T35" fmla="*/ 15578 h 18345"/>
                <a:gd name="T36" fmla="*/ 3134 w 19380"/>
                <a:gd name="T37" fmla="*/ 15588 h 18345"/>
                <a:gd name="T38" fmla="*/ 6932 w 19380"/>
                <a:gd name="T39" fmla="*/ 2410 h 18345"/>
                <a:gd name="T40" fmla="*/ 8654 w 19380"/>
                <a:gd name="T41" fmla="*/ 2416 h 18345"/>
                <a:gd name="T42" fmla="*/ 8652 w 19380"/>
                <a:gd name="T43" fmla="*/ 7637 h 18345"/>
                <a:gd name="T44" fmla="*/ 6916 w 19380"/>
                <a:gd name="T45" fmla="*/ 7630 h 18345"/>
                <a:gd name="T46" fmla="*/ 6932 w 19380"/>
                <a:gd name="T47" fmla="*/ 2410 h 18345"/>
                <a:gd name="T48" fmla="*/ 2769 w 19380"/>
                <a:gd name="T49" fmla="*/ 7629 h 18345"/>
                <a:gd name="T50" fmla="*/ 2768 w 19380"/>
                <a:gd name="T51" fmla="*/ 2409 h 18345"/>
                <a:gd name="T52" fmla="*/ 4491 w 19380"/>
                <a:gd name="T53" fmla="*/ 2416 h 18345"/>
                <a:gd name="T54" fmla="*/ 4488 w 19380"/>
                <a:gd name="T55" fmla="*/ 7637 h 18345"/>
                <a:gd name="T56" fmla="*/ 2769 w 19380"/>
                <a:gd name="T57" fmla="*/ 7629 h 18345"/>
                <a:gd name="T58" fmla="*/ 15253 w 19380"/>
                <a:gd name="T59" fmla="*/ 7633 h 18345"/>
                <a:gd name="T60" fmla="*/ 15251 w 19380"/>
                <a:gd name="T61" fmla="*/ 2414 h 18345"/>
                <a:gd name="T62" fmla="*/ 16116 w 19380"/>
                <a:gd name="T63" fmla="*/ 2408 h 18345"/>
                <a:gd name="T64" fmla="*/ 16984 w 19380"/>
                <a:gd name="T65" fmla="*/ 3068 h 18345"/>
                <a:gd name="T66" fmla="*/ 16986 w 19380"/>
                <a:gd name="T67" fmla="*/ 7339 h 18345"/>
                <a:gd name="T68" fmla="*/ 16945 w 19380"/>
                <a:gd name="T69" fmla="*/ 7602 h 18345"/>
                <a:gd name="T70" fmla="*/ 15253 w 19380"/>
                <a:gd name="T71" fmla="*/ 7633 h 18345"/>
                <a:gd name="T72" fmla="*/ 11069 w 19380"/>
                <a:gd name="T73" fmla="*/ 2609 h 18345"/>
                <a:gd name="T74" fmla="*/ 11177 w 19380"/>
                <a:gd name="T75" fmla="*/ 2421 h 18345"/>
                <a:gd name="T76" fmla="*/ 12823 w 19380"/>
                <a:gd name="T77" fmla="*/ 2444 h 18345"/>
                <a:gd name="T78" fmla="*/ 12825 w 19380"/>
                <a:gd name="T79" fmla="*/ 4620 h 18345"/>
                <a:gd name="T80" fmla="*/ 12820 w 19380"/>
                <a:gd name="T81" fmla="*/ 7607 h 18345"/>
                <a:gd name="T82" fmla="*/ 11074 w 19380"/>
                <a:gd name="T83" fmla="*/ 7618 h 18345"/>
                <a:gd name="T84" fmla="*/ 11069 w 19380"/>
                <a:gd name="T85" fmla="*/ 2609 h 18345"/>
                <a:gd name="T86" fmla="*/ 7 w 19380"/>
                <a:gd name="T87" fmla="*/ 18345 h 18345"/>
                <a:gd name="T88" fmla="*/ 19380 w 19380"/>
                <a:gd name="T89" fmla="*/ 18343 h 18345"/>
                <a:gd name="T90" fmla="*/ 19364 w 19380"/>
                <a:gd name="T91" fmla="*/ 0 h 18345"/>
                <a:gd name="T92" fmla="*/ 0 w 19380"/>
                <a:gd name="T93" fmla="*/ 4 h 18345"/>
                <a:gd name="T94" fmla="*/ 7 w 19380"/>
                <a:gd name="T95" fmla="*/ 18345 h 18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380" h="18345">
                  <a:moveTo>
                    <a:pt x="6921" y="16985"/>
                  </a:moveTo>
                  <a:cubicBezTo>
                    <a:pt x="6854" y="16823"/>
                    <a:pt x="6846" y="10216"/>
                    <a:pt x="6918" y="10031"/>
                  </a:cubicBezTo>
                  <a:cubicBezTo>
                    <a:pt x="7278" y="9980"/>
                    <a:pt x="7929" y="10018"/>
                    <a:pt x="8320" y="10018"/>
                  </a:cubicBezTo>
                  <a:cubicBezTo>
                    <a:pt x="8907" y="10018"/>
                    <a:pt x="12398" y="9971"/>
                    <a:pt x="12479" y="10058"/>
                  </a:cubicBezTo>
                  <a:cubicBezTo>
                    <a:pt x="12577" y="10234"/>
                    <a:pt x="12508" y="11469"/>
                    <a:pt x="12508" y="11782"/>
                  </a:cubicBezTo>
                  <a:lnTo>
                    <a:pt x="12508" y="16156"/>
                  </a:lnTo>
                  <a:cubicBezTo>
                    <a:pt x="12507" y="17230"/>
                    <a:pt x="12779" y="16996"/>
                    <a:pt x="11107" y="16997"/>
                  </a:cubicBezTo>
                  <a:cubicBezTo>
                    <a:pt x="10511" y="16997"/>
                    <a:pt x="7227" y="17022"/>
                    <a:pt x="6921" y="16985"/>
                  </a:cubicBezTo>
                  <a:close/>
                  <a:moveTo>
                    <a:pt x="15232" y="10040"/>
                  </a:moveTo>
                  <a:lnTo>
                    <a:pt x="16971" y="10049"/>
                  </a:lnTo>
                  <a:lnTo>
                    <a:pt x="16970" y="15579"/>
                  </a:lnTo>
                  <a:lnTo>
                    <a:pt x="15230" y="15567"/>
                  </a:lnTo>
                  <a:lnTo>
                    <a:pt x="15232" y="10040"/>
                  </a:lnTo>
                  <a:close/>
                  <a:moveTo>
                    <a:pt x="3134" y="15588"/>
                  </a:moveTo>
                  <a:cubicBezTo>
                    <a:pt x="2974" y="15590"/>
                    <a:pt x="2796" y="15629"/>
                    <a:pt x="2756" y="15514"/>
                  </a:cubicBezTo>
                  <a:cubicBezTo>
                    <a:pt x="2735" y="15454"/>
                    <a:pt x="2723" y="10235"/>
                    <a:pt x="2767" y="10037"/>
                  </a:cubicBezTo>
                  <a:lnTo>
                    <a:pt x="4506" y="10041"/>
                  </a:lnTo>
                  <a:lnTo>
                    <a:pt x="4497" y="15578"/>
                  </a:lnTo>
                  <a:lnTo>
                    <a:pt x="3134" y="15588"/>
                  </a:lnTo>
                  <a:close/>
                  <a:moveTo>
                    <a:pt x="6932" y="2410"/>
                  </a:moveTo>
                  <a:lnTo>
                    <a:pt x="8654" y="2416"/>
                  </a:lnTo>
                  <a:cubicBezTo>
                    <a:pt x="8699" y="2644"/>
                    <a:pt x="8695" y="7445"/>
                    <a:pt x="8652" y="7637"/>
                  </a:cubicBezTo>
                  <a:lnTo>
                    <a:pt x="6916" y="7630"/>
                  </a:lnTo>
                  <a:lnTo>
                    <a:pt x="6932" y="2410"/>
                  </a:lnTo>
                  <a:close/>
                  <a:moveTo>
                    <a:pt x="2769" y="7629"/>
                  </a:moveTo>
                  <a:cubicBezTo>
                    <a:pt x="2727" y="7443"/>
                    <a:pt x="2726" y="2613"/>
                    <a:pt x="2768" y="2409"/>
                  </a:cubicBezTo>
                  <a:lnTo>
                    <a:pt x="4491" y="2416"/>
                  </a:lnTo>
                  <a:cubicBezTo>
                    <a:pt x="4539" y="2672"/>
                    <a:pt x="4535" y="7420"/>
                    <a:pt x="4488" y="7637"/>
                  </a:cubicBezTo>
                  <a:lnTo>
                    <a:pt x="2769" y="7629"/>
                  </a:lnTo>
                  <a:close/>
                  <a:moveTo>
                    <a:pt x="15253" y="7633"/>
                  </a:moveTo>
                  <a:cubicBezTo>
                    <a:pt x="15208" y="7461"/>
                    <a:pt x="15204" y="2609"/>
                    <a:pt x="15251" y="2414"/>
                  </a:cubicBezTo>
                  <a:cubicBezTo>
                    <a:pt x="15520" y="2393"/>
                    <a:pt x="15841" y="2408"/>
                    <a:pt x="16116" y="2408"/>
                  </a:cubicBezTo>
                  <a:cubicBezTo>
                    <a:pt x="17097" y="2408"/>
                    <a:pt x="16984" y="2215"/>
                    <a:pt x="16984" y="3068"/>
                  </a:cubicBezTo>
                  <a:lnTo>
                    <a:pt x="16986" y="7339"/>
                  </a:lnTo>
                  <a:cubicBezTo>
                    <a:pt x="16987" y="7464"/>
                    <a:pt x="17007" y="7532"/>
                    <a:pt x="16945" y="7602"/>
                  </a:cubicBezTo>
                  <a:cubicBezTo>
                    <a:pt x="16817" y="7708"/>
                    <a:pt x="15520" y="7648"/>
                    <a:pt x="15253" y="7633"/>
                  </a:cubicBezTo>
                  <a:close/>
                  <a:moveTo>
                    <a:pt x="11069" y="2609"/>
                  </a:moveTo>
                  <a:cubicBezTo>
                    <a:pt x="11069" y="2471"/>
                    <a:pt x="11037" y="2421"/>
                    <a:pt x="11177" y="2421"/>
                  </a:cubicBezTo>
                  <a:cubicBezTo>
                    <a:pt x="11641" y="2421"/>
                    <a:pt x="12397" y="2385"/>
                    <a:pt x="12823" y="2444"/>
                  </a:cubicBezTo>
                  <a:lnTo>
                    <a:pt x="12825" y="4620"/>
                  </a:lnTo>
                  <a:cubicBezTo>
                    <a:pt x="12825" y="5541"/>
                    <a:pt x="12848" y="6717"/>
                    <a:pt x="12820" y="7607"/>
                  </a:cubicBezTo>
                  <a:cubicBezTo>
                    <a:pt x="12637" y="7651"/>
                    <a:pt x="11302" y="7644"/>
                    <a:pt x="11074" y="7618"/>
                  </a:cubicBezTo>
                  <a:cubicBezTo>
                    <a:pt x="11040" y="6063"/>
                    <a:pt x="11069" y="4198"/>
                    <a:pt x="11069" y="2609"/>
                  </a:cubicBezTo>
                  <a:close/>
                  <a:moveTo>
                    <a:pt x="7" y="18345"/>
                  </a:moveTo>
                  <a:lnTo>
                    <a:pt x="19380" y="18343"/>
                  </a:lnTo>
                  <a:lnTo>
                    <a:pt x="19364" y="0"/>
                  </a:lnTo>
                  <a:lnTo>
                    <a:pt x="0" y="4"/>
                  </a:lnTo>
                  <a:lnTo>
                    <a:pt x="7" y="18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05">
              <a:extLst>
                <a:ext uri="{FF2B5EF4-FFF2-40B4-BE49-F238E27FC236}">
                  <a16:creationId xmlns:a16="http://schemas.microsoft.com/office/drawing/2014/main" id="{9D7F27F6-E0CB-4100-A3D7-F824EF12D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4038" y="5280026"/>
              <a:ext cx="890587" cy="814388"/>
            </a:xfrm>
            <a:custGeom>
              <a:avLst/>
              <a:gdLst>
                <a:gd name="T0" fmla="*/ 8998 w 13147"/>
                <a:gd name="T1" fmla="*/ 6908 h 12110"/>
                <a:gd name="T2" fmla="*/ 10719 w 13147"/>
                <a:gd name="T3" fmla="*/ 6900 h 12110"/>
                <a:gd name="T4" fmla="*/ 10745 w 13147"/>
                <a:gd name="T5" fmla="*/ 9849 h 12110"/>
                <a:gd name="T6" fmla="*/ 10733 w 13147"/>
                <a:gd name="T7" fmla="*/ 9946 h 12110"/>
                <a:gd name="T8" fmla="*/ 10701 w 13147"/>
                <a:gd name="T9" fmla="*/ 10025 h 12110"/>
                <a:gd name="T10" fmla="*/ 9504 w 13147"/>
                <a:gd name="T11" fmla="*/ 10051 h 12110"/>
                <a:gd name="T12" fmla="*/ 8981 w 13147"/>
                <a:gd name="T13" fmla="*/ 9353 h 12110"/>
                <a:gd name="T14" fmla="*/ 8998 w 13147"/>
                <a:gd name="T15" fmla="*/ 6908 h 12110"/>
                <a:gd name="T16" fmla="*/ 7257 w 13147"/>
                <a:gd name="T17" fmla="*/ 6909 h 12110"/>
                <a:gd name="T18" fmla="*/ 7259 w 13147"/>
                <a:gd name="T19" fmla="*/ 10038 h 12110"/>
                <a:gd name="T20" fmla="*/ 5626 w 13147"/>
                <a:gd name="T21" fmla="*/ 10051 h 12110"/>
                <a:gd name="T22" fmla="*/ 5524 w 13147"/>
                <a:gd name="T23" fmla="*/ 9742 h 12110"/>
                <a:gd name="T24" fmla="*/ 5525 w 13147"/>
                <a:gd name="T25" fmla="*/ 7659 h 12110"/>
                <a:gd name="T26" fmla="*/ 5601 w 13147"/>
                <a:gd name="T27" fmla="*/ 6905 h 12110"/>
                <a:gd name="T28" fmla="*/ 7257 w 13147"/>
                <a:gd name="T29" fmla="*/ 6909 h 12110"/>
                <a:gd name="T30" fmla="*/ 2082 w 13147"/>
                <a:gd name="T31" fmla="*/ 6906 h 12110"/>
                <a:gd name="T32" fmla="*/ 3801 w 13147"/>
                <a:gd name="T33" fmla="*/ 6901 h 12110"/>
                <a:gd name="T34" fmla="*/ 3817 w 13147"/>
                <a:gd name="T35" fmla="*/ 10039 h 12110"/>
                <a:gd name="T36" fmla="*/ 2590 w 13147"/>
                <a:gd name="T37" fmla="*/ 10051 h 12110"/>
                <a:gd name="T38" fmla="*/ 2062 w 13147"/>
                <a:gd name="T39" fmla="*/ 9353 h 12110"/>
                <a:gd name="T40" fmla="*/ 2082 w 13147"/>
                <a:gd name="T41" fmla="*/ 6906 h 12110"/>
                <a:gd name="T42" fmla="*/ 8990 w 13147"/>
                <a:gd name="T43" fmla="*/ 2061 h 12110"/>
                <a:gd name="T44" fmla="*/ 10741 w 13147"/>
                <a:gd name="T45" fmla="*/ 2067 h 12110"/>
                <a:gd name="T46" fmla="*/ 10731 w 13147"/>
                <a:gd name="T47" fmla="*/ 5195 h 12110"/>
                <a:gd name="T48" fmla="*/ 8981 w 13147"/>
                <a:gd name="T49" fmla="*/ 5178 h 12110"/>
                <a:gd name="T50" fmla="*/ 8990 w 13147"/>
                <a:gd name="T51" fmla="*/ 2061 h 12110"/>
                <a:gd name="T52" fmla="*/ 2085 w 13147"/>
                <a:gd name="T53" fmla="*/ 5200 h 12110"/>
                <a:gd name="T54" fmla="*/ 2073 w 13147"/>
                <a:gd name="T55" fmla="*/ 2060 h 12110"/>
                <a:gd name="T56" fmla="*/ 3808 w 13147"/>
                <a:gd name="T57" fmla="*/ 2071 h 12110"/>
                <a:gd name="T58" fmla="*/ 3818 w 13147"/>
                <a:gd name="T59" fmla="*/ 5050 h 12110"/>
                <a:gd name="T60" fmla="*/ 3774 w 13147"/>
                <a:gd name="T61" fmla="*/ 5178 h 12110"/>
                <a:gd name="T62" fmla="*/ 2085 w 13147"/>
                <a:gd name="T63" fmla="*/ 5200 h 12110"/>
                <a:gd name="T64" fmla="*/ 5560 w 13147"/>
                <a:gd name="T65" fmla="*/ 5190 h 12110"/>
                <a:gd name="T66" fmla="*/ 5540 w 13147"/>
                <a:gd name="T67" fmla="*/ 2061 h 12110"/>
                <a:gd name="T68" fmla="*/ 7262 w 13147"/>
                <a:gd name="T69" fmla="*/ 2072 h 12110"/>
                <a:gd name="T70" fmla="*/ 7255 w 13147"/>
                <a:gd name="T71" fmla="*/ 5207 h 12110"/>
                <a:gd name="T72" fmla="*/ 5560 w 13147"/>
                <a:gd name="T73" fmla="*/ 5190 h 12110"/>
                <a:gd name="T74" fmla="*/ 11 w 13147"/>
                <a:gd name="T75" fmla="*/ 12110 h 12110"/>
                <a:gd name="T76" fmla="*/ 13147 w 13147"/>
                <a:gd name="T77" fmla="*/ 12107 h 12110"/>
                <a:gd name="T78" fmla="*/ 13140 w 13147"/>
                <a:gd name="T79" fmla="*/ 0 h 12110"/>
                <a:gd name="T80" fmla="*/ 0 w 13147"/>
                <a:gd name="T81" fmla="*/ 2 h 12110"/>
                <a:gd name="T82" fmla="*/ 11 w 13147"/>
                <a:gd name="T83" fmla="*/ 12110 h 1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47" h="12110">
                  <a:moveTo>
                    <a:pt x="8998" y="6908"/>
                  </a:moveTo>
                  <a:lnTo>
                    <a:pt x="10719" y="6900"/>
                  </a:lnTo>
                  <a:lnTo>
                    <a:pt x="10745" y="9849"/>
                  </a:lnTo>
                  <a:cubicBezTo>
                    <a:pt x="10742" y="9893"/>
                    <a:pt x="10743" y="9903"/>
                    <a:pt x="10733" y="9946"/>
                  </a:cubicBezTo>
                  <a:cubicBezTo>
                    <a:pt x="10716" y="10017"/>
                    <a:pt x="10728" y="9985"/>
                    <a:pt x="10701" y="10025"/>
                  </a:cubicBezTo>
                  <a:cubicBezTo>
                    <a:pt x="10536" y="10106"/>
                    <a:pt x="9760" y="10051"/>
                    <a:pt x="9504" y="10051"/>
                  </a:cubicBezTo>
                  <a:cubicBezTo>
                    <a:pt x="8880" y="10052"/>
                    <a:pt x="8981" y="10170"/>
                    <a:pt x="8981" y="9353"/>
                  </a:cubicBezTo>
                  <a:cubicBezTo>
                    <a:pt x="8981" y="8861"/>
                    <a:pt x="8916" y="7275"/>
                    <a:pt x="8998" y="6908"/>
                  </a:cubicBezTo>
                  <a:close/>
                  <a:moveTo>
                    <a:pt x="7257" y="6909"/>
                  </a:moveTo>
                  <a:cubicBezTo>
                    <a:pt x="7295" y="7075"/>
                    <a:pt x="7296" y="9851"/>
                    <a:pt x="7259" y="10038"/>
                  </a:cubicBezTo>
                  <a:cubicBezTo>
                    <a:pt x="7155" y="10057"/>
                    <a:pt x="5711" y="10069"/>
                    <a:pt x="5626" y="10051"/>
                  </a:cubicBezTo>
                  <a:cubicBezTo>
                    <a:pt x="5482" y="10021"/>
                    <a:pt x="5521" y="9916"/>
                    <a:pt x="5524" y="9742"/>
                  </a:cubicBezTo>
                  <a:lnTo>
                    <a:pt x="5525" y="7659"/>
                  </a:lnTo>
                  <a:cubicBezTo>
                    <a:pt x="5525" y="7480"/>
                    <a:pt x="5457" y="6952"/>
                    <a:pt x="5601" y="6905"/>
                  </a:cubicBezTo>
                  <a:cubicBezTo>
                    <a:pt x="5643" y="6891"/>
                    <a:pt x="7136" y="6895"/>
                    <a:pt x="7257" y="6909"/>
                  </a:cubicBezTo>
                  <a:close/>
                  <a:moveTo>
                    <a:pt x="2082" y="6906"/>
                  </a:moveTo>
                  <a:lnTo>
                    <a:pt x="3801" y="6901"/>
                  </a:lnTo>
                  <a:lnTo>
                    <a:pt x="3817" y="10039"/>
                  </a:lnTo>
                  <a:cubicBezTo>
                    <a:pt x="3509" y="10086"/>
                    <a:pt x="2916" y="10051"/>
                    <a:pt x="2590" y="10051"/>
                  </a:cubicBezTo>
                  <a:cubicBezTo>
                    <a:pt x="1893" y="10052"/>
                    <a:pt x="2062" y="10101"/>
                    <a:pt x="2062" y="9353"/>
                  </a:cubicBezTo>
                  <a:cubicBezTo>
                    <a:pt x="2062" y="8889"/>
                    <a:pt x="2001" y="7236"/>
                    <a:pt x="2082" y="6906"/>
                  </a:cubicBezTo>
                  <a:close/>
                  <a:moveTo>
                    <a:pt x="8990" y="2061"/>
                  </a:moveTo>
                  <a:lnTo>
                    <a:pt x="10741" y="2067"/>
                  </a:lnTo>
                  <a:lnTo>
                    <a:pt x="10731" y="5195"/>
                  </a:lnTo>
                  <a:lnTo>
                    <a:pt x="8981" y="5178"/>
                  </a:lnTo>
                  <a:lnTo>
                    <a:pt x="8990" y="2061"/>
                  </a:lnTo>
                  <a:close/>
                  <a:moveTo>
                    <a:pt x="2085" y="5200"/>
                  </a:moveTo>
                  <a:cubicBezTo>
                    <a:pt x="2040" y="5038"/>
                    <a:pt x="2040" y="2334"/>
                    <a:pt x="2073" y="2060"/>
                  </a:cubicBezTo>
                  <a:lnTo>
                    <a:pt x="3808" y="2071"/>
                  </a:lnTo>
                  <a:cubicBezTo>
                    <a:pt x="3815" y="2129"/>
                    <a:pt x="3851" y="4757"/>
                    <a:pt x="3818" y="5050"/>
                  </a:cubicBezTo>
                  <a:cubicBezTo>
                    <a:pt x="3801" y="5207"/>
                    <a:pt x="3830" y="5114"/>
                    <a:pt x="3774" y="5178"/>
                  </a:cubicBezTo>
                  <a:cubicBezTo>
                    <a:pt x="3673" y="5247"/>
                    <a:pt x="2316" y="5222"/>
                    <a:pt x="2085" y="5200"/>
                  </a:cubicBezTo>
                  <a:close/>
                  <a:moveTo>
                    <a:pt x="5560" y="5190"/>
                  </a:moveTo>
                  <a:cubicBezTo>
                    <a:pt x="5486" y="5037"/>
                    <a:pt x="5484" y="2378"/>
                    <a:pt x="5540" y="2061"/>
                  </a:cubicBezTo>
                  <a:lnTo>
                    <a:pt x="7262" y="2072"/>
                  </a:lnTo>
                  <a:cubicBezTo>
                    <a:pt x="7298" y="2302"/>
                    <a:pt x="7297" y="5029"/>
                    <a:pt x="7255" y="5207"/>
                  </a:cubicBezTo>
                  <a:lnTo>
                    <a:pt x="5560" y="5190"/>
                  </a:lnTo>
                  <a:close/>
                  <a:moveTo>
                    <a:pt x="11" y="12110"/>
                  </a:moveTo>
                  <a:lnTo>
                    <a:pt x="13147" y="12107"/>
                  </a:lnTo>
                  <a:lnTo>
                    <a:pt x="13140" y="0"/>
                  </a:lnTo>
                  <a:lnTo>
                    <a:pt x="0" y="2"/>
                  </a:lnTo>
                  <a:lnTo>
                    <a:pt x="11" y="12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7" name="Freeform 306">
              <a:extLst>
                <a:ext uri="{FF2B5EF4-FFF2-40B4-BE49-F238E27FC236}">
                  <a16:creationId xmlns:a16="http://schemas.microsoft.com/office/drawing/2014/main" id="{12CDF8B0-A8AC-4053-A4A9-E5E6833727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31213" y="5284788"/>
              <a:ext cx="847725" cy="806450"/>
            </a:xfrm>
            <a:custGeom>
              <a:avLst/>
              <a:gdLst>
                <a:gd name="T0" fmla="*/ 1502 w 12520"/>
                <a:gd name="T1" fmla="*/ 6838 h 11983"/>
                <a:gd name="T2" fmla="*/ 3198 w 12520"/>
                <a:gd name="T3" fmla="*/ 6862 h 11983"/>
                <a:gd name="T4" fmla="*/ 3234 w 12520"/>
                <a:gd name="T5" fmla="*/ 8405 h 11983"/>
                <a:gd name="T6" fmla="*/ 3223 w 12520"/>
                <a:gd name="T7" fmla="*/ 9972 h 11983"/>
                <a:gd name="T8" fmla="*/ 1499 w 12520"/>
                <a:gd name="T9" fmla="*/ 9986 h 11983"/>
                <a:gd name="T10" fmla="*/ 1502 w 12520"/>
                <a:gd name="T11" fmla="*/ 6838 h 11983"/>
                <a:gd name="T12" fmla="*/ 10337 w 12520"/>
                <a:gd name="T13" fmla="*/ 9986 h 11983"/>
                <a:gd name="T14" fmla="*/ 8771 w 12520"/>
                <a:gd name="T15" fmla="*/ 9976 h 11983"/>
                <a:gd name="T16" fmla="*/ 8757 w 12520"/>
                <a:gd name="T17" fmla="*/ 6842 h 11983"/>
                <a:gd name="T18" fmla="*/ 10494 w 12520"/>
                <a:gd name="T19" fmla="*/ 6834 h 11983"/>
                <a:gd name="T20" fmla="*/ 10512 w 12520"/>
                <a:gd name="T21" fmla="*/ 9322 h 11983"/>
                <a:gd name="T22" fmla="*/ 10515 w 12520"/>
                <a:gd name="T23" fmla="*/ 9749 h 11983"/>
                <a:gd name="T24" fmla="*/ 10337 w 12520"/>
                <a:gd name="T25" fmla="*/ 9986 h 11983"/>
                <a:gd name="T26" fmla="*/ 5316 w 12520"/>
                <a:gd name="T27" fmla="*/ 6841 h 11983"/>
                <a:gd name="T28" fmla="*/ 6175 w 12520"/>
                <a:gd name="T29" fmla="*/ 6834 h 11983"/>
                <a:gd name="T30" fmla="*/ 7046 w 12520"/>
                <a:gd name="T31" fmla="*/ 8405 h 11983"/>
                <a:gd name="T32" fmla="*/ 7010 w 12520"/>
                <a:gd name="T33" fmla="*/ 9944 h 11983"/>
                <a:gd name="T34" fmla="*/ 5822 w 12520"/>
                <a:gd name="T35" fmla="*/ 9986 h 11983"/>
                <a:gd name="T36" fmla="*/ 5295 w 12520"/>
                <a:gd name="T37" fmla="*/ 9287 h 11983"/>
                <a:gd name="T38" fmla="*/ 5316 w 12520"/>
                <a:gd name="T39" fmla="*/ 6841 h 11983"/>
                <a:gd name="T40" fmla="*/ 5318 w 12520"/>
                <a:gd name="T41" fmla="*/ 5134 h 11983"/>
                <a:gd name="T42" fmla="*/ 5309 w 12520"/>
                <a:gd name="T43" fmla="*/ 1994 h 11983"/>
                <a:gd name="T44" fmla="*/ 7032 w 12520"/>
                <a:gd name="T45" fmla="*/ 2009 h 11983"/>
                <a:gd name="T46" fmla="*/ 7046 w 12520"/>
                <a:gd name="T47" fmla="*/ 3572 h 11983"/>
                <a:gd name="T48" fmla="*/ 6175 w 12520"/>
                <a:gd name="T49" fmla="*/ 5142 h 11983"/>
                <a:gd name="T50" fmla="*/ 5318 w 12520"/>
                <a:gd name="T51" fmla="*/ 5134 h 11983"/>
                <a:gd name="T52" fmla="*/ 8766 w 12520"/>
                <a:gd name="T53" fmla="*/ 1995 h 11983"/>
                <a:gd name="T54" fmla="*/ 10503 w 12520"/>
                <a:gd name="T55" fmla="*/ 2001 h 11983"/>
                <a:gd name="T56" fmla="*/ 10487 w 12520"/>
                <a:gd name="T57" fmla="*/ 5096 h 11983"/>
                <a:gd name="T58" fmla="*/ 9632 w 12520"/>
                <a:gd name="T59" fmla="*/ 5129 h 11983"/>
                <a:gd name="T60" fmla="*/ 8757 w 12520"/>
                <a:gd name="T61" fmla="*/ 5112 h 11983"/>
                <a:gd name="T62" fmla="*/ 8766 w 12520"/>
                <a:gd name="T63" fmla="*/ 1995 h 11983"/>
                <a:gd name="T64" fmla="*/ 1505 w 12520"/>
                <a:gd name="T65" fmla="*/ 5101 h 11983"/>
                <a:gd name="T66" fmla="*/ 1493 w 12520"/>
                <a:gd name="T67" fmla="*/ 1994 h 11983"/>
                <a:gd name="T68" fmla="*/ 3226 w 12520"/>
                <a:gd name="T69" fmla="*/ 1998 h 11983"/>
                <a:gd name="T70" fmla="*/ 3212 w 12520"/>
                <a:gd name="T71" fmla="*/ 5122 h 11983"/>
                <a:gd name="T72" fmla="*/ 1533 w 12520"/>
                <a:gd name="T73" fmla="*/ 5110 h 11983"/>
                <a:gd name="T74" fmla="*/ 1505 w 12520"/>
                <a:gd name="T75" fmla="*/ 5101 h 11983"/>
                <a:gd name="T76" fmla="*/ 0 w 12520"/>
                <a:gd name="T77" fmla="*/ 11983 h 11983"/>
                <a:gd name="T78" fmla="*/ 12520 w 12520"/>
                <a:gd name="T79" fmla="*/ 11980 h 11983"/>
                <a:gd name="T80" fmla="*/ 12508 w 12520"/>
                <a:gd name="T81" fmla="*/ 0 h 11983"/>
                <a:gd name="T82" fmla="*/ 1 w 12520"/>
                <a:gd name="T83" fmla="*/ 1 h 11983"/>
                <a:gd name="T84" fmla="*/ 0 w 12520"/>
                <a:gd name="T85" fmla="*/ 11983 h 1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20" h="11983">
                  <a:moveTo>
                    <a:pt x="1502" y="6838"/>
                  </a:moveTo>
                  <a:cubicBezTo>
                    <a:pt x="1765" y="6825"/>
                    <a:pt x="3065" y="6781"/>
                    <a:pt x="3198" y="6862"/>
                  </a:cubicBezTo>
                  <a:cubicBezTo>
                    <a:pt x="3281" y="6938"/>
                    <a:pt x="3234" y="8299"/>
                    <a:pt x="3234" y="8405"/>
                  </a:cubicBezTo>
                  <a:cubicBezTo>
                    <a:pt x="3234" y="8837"/>
                    <a:pt x="3278" y="9575"/>
                    <a:pt x="3223" y="9972"/>
                  </a:cubicBezTo>
                  <a:lnTo>
                    <a:pt x="1499" y="9986"/>
                  </a:lnTo>
                  <a:cubicBezTo>
                    <a:pt x="1459" y="9739"/>
                    <a:pt x="1458" y="7035"/>
                    <a:pt x="1502" y="6838"/>
                  </a:cubicBezTo>
                  <a:close/>
                  <a:moveTo>
                    <a:pt x="10337" y="9986"/>
                  </a:moveTo>
                  <a:lnTo>
                    <a:pt x="8771" y="9976"/>
                  </a:lnTo>
                  <a:lnTo>
                    <a:pt x="8757" y="6842"/>
                  </a:lnTo>
                  <a:lnTo>
                    <a:pt x="10494" y="6834"/>
                  </a:lnTo>
                  <a:cubicBezTo>
                    <a:pt x="10546" y="7073"/>
                    <a:pt x="10512" y="8836"/>
                    <a:pt x="10512" y="9322"/>
                  </a:cubicBezTo>
                  <a:cubicBezTo>
                    <a:pt x="10512" y="9464"/>
                    <a:pt x="10514" y="9606"/>
                    <a:pt x="10515" y="9749"/>
                  </a:cubicBezTo>
                  <a:cubicBezTo>
                    <a:pt x="10517" y="9971"/>
                    <a:pt x="10545" y="9982"/>
                    <a:pt x="10337" y="9986"/>
                  </a:cubicBezTo>
                  <a:close/>
                  <a:moveTo>
                    <a:pt x="5316" y="6841"/>
                  </a:moveTo>
                  <a:cubicBezTo>
                    <a:pt x="5573" y="6816"/>
                    <a:pt x="5909" y="6834"/>
                    <a:pt x="6175" y="6834"/>
                  </a:cubicBezTo>
                  <a:cubicBezTo>
                    <a:pt x="7290" y="6834"/>
                    <a:pt x="7046" y="6524"/>
                    <a:pt x="7046" y="8405"/>
                  </a:cubicBezTo>
                  <a:cubicBezTo>
                    <a:pt x="7046" y="8655"/>
                    <a:pt x="7094" y="9833"/>
                    <a:pt x="7010" y="9944"/>
                  </a:cubicBezTo>
                  <a:cubicBezTo>
                    <a:pt x="6934" y="10026"/>
                    <a:pt x="5932" y="9985"/>
                    <a:pt x="5822" y="9986"/>
                  </a:cubicBezTo>
                  <a:cubicBezTo>
                    <a:pt x="5197" y="9986"/>
                    <a:pt x="5294" y="10106"/>
                    <a:pt x="5295" y="9287"/>
                  </a:cubicBezTo>
                  <a:cubicBezTo>
                    <a:pt x="5295" y="8837"/>
                    <a:pt x="5237" y="7152"/>
                    <a:pt x="5316" y="6841"/>
                  </a:cubicBezTo>
                  <a:close/>
                  <a:moveTo>
                    <a:pt x="5318" y="5134"/>
                  </a:moveTo>
                  <a:cubicBezTo>
                    <a:pt x="5277" y="4984"/>
                    <a:pt x="5273" y="2226"/>
                    <a:pt x="5309" y="1994"/>
                  </a:cubicBezTo>
                  <a:lnTo>
                    <a:pt x="7032" y="2009"/>
                  </a:lnTo>
                  <a:cubicBezTo>
                    <a:pt x="7091" y="2356"/>
                    <a:pt x="7046" y="3176"/>
                    <a:pt x="7046" y="3572"/>
                  </a:cubicBezTo>
                  <a:cubicBezTo>
                    <a:pt x="7046" y="5491"/>
                    <a:pt x="7263" y="5142"/>
                    <a:pt x="6175" y="5142"/>
                  </a:cubicBezTo>
                  <a:cubicBezTo>
                    <a:pt x="5917" y="5142"/>
                    <a:pt x="5563" y="5162"/>
                    <a:pt x="5318" y="5134"/>
                  </a:cubicBezTo>
                  <a:close/>
                  <a:moveTo>
                    <a:pt x="8766" y="1995"/>
                  </a:moveTo>
                  <a:lnTo>
                    <a:pt x="10503" y="2001"/>
                  </a:lnTo>
                  <a:cubicBezTo>
                    <a:pt x="10538" y="2321"/>
                    <a:pt x="10544" y="4955"/>
                    <a:pt x="10487" y="5096"/>
                  </a:cubicBezTo>
                  <a:cubicBezTo>
                    <a:pt x="10436" y="5153"/>
                    <a:pt x="9980" y="5129"/>
                    <a:pt x="9632" y="5129"/>
                  </a:cubicBezTo>
                  <a:cubicBezTo>
                    <a:pt x="9395" y="5129"/>
                    <a:pt x="8980" y="5153"/>
                    <a:pt x="8757" y="5112"/>
                  </a:cubicBezTo>
                  <a:lnTo>
                    <a:pt x="8766" y="1995"/>
                  </a:lnTo>
                  <a:close/>
                  <a:moveTo>
                    <a:pt x="1505" y="5101"/>
                  </a:moveTo>
                  <a:cubicBezTo>
                    <a:pt x="1458" y="4954"/>
                    <a:pt x="1459" y="2299"/>
                    <a:pt x="1493" y="1994"/>
                  </a:cubicBezTo>
                  <a:lnTo>
                    <a:pt x="3226" y="1998"/>
                  </a:lnTo>
                  <a:lnTo>
                    <a:pt x="3212" y="5122"/>
                  </a:lnTo>
                  <a:cubicBezTo>
                    <a:pt x="3171" y="5125"/>
                    <a:pt x="1559" y="5164"/>
                    <a:pt x="1533" y="5110"/>
                  </a:cubicBezTo>
                  <a:cubicBezTo>
                    <a:pt x="1528" y="5099"/>
                    <a:pt x="1514" y="5105"/>
                    <a:pt x="1505" y="5101"/>
                  </a:cubicBezTo>
                  <a:close/>
                  <a:moveTo>
                    <a:pt x="0" y="11983"/>
                  </a:moveTo>
                  <a:lnTo>
                    <a:pt x="12520" y="11980"/>
                  </a:lnTo>
                  <a:lnTo>
                    <a:pt x="12508" y="0"/>
                  </a:lnTo>
                  <a:lnTo>
                    <a:pt x="1" y="1"/>
                  </a:lnTo>
                  <a:lnTo>
                    <a:pt x="0" y="119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8" name="Freeform 307">
              <a:extLst>
                <a:ext uri="{FF2B5EF4-FFF2-40B4-BE49-F238E27FC236}">
                  <a16:creationId xmlns:a16="http://schemas.microsoft.com/office/drawing/2014/main" id="{99DB25F2-FC5B-4570-AA2A-35E036141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0" y="4357688"/>
              <a:ext cx="1466850" cy="455613"/>
            </a:xfrm>
            <a:custGeom>
              <a:avLst/>
              <a:gdLst>
                <a:gd name="T0" fmla="*/ 10287 w 21657"/>
                <a:gd name="T1" fmla="*/ 1800 h 6773"/>
                <a:gd name="T2" fmla="*/ 5142 w 21657"/>
                <a:gd name="T3" fmla="*/ 4263 h 6773"/>
                <a:gd name="T4" fmla="*/ 2572 w 21657"/>
                <a:gd name="T5" fmla="*/ 5506 h 6773"/>
                <a:gd name="T6" fmla="*/ 0 w 21657"/>
                <a:gd name="T7" fmla="*/ 6768 h 6773"/>
                <a:gd name="T8" fmla="*/ 21657 w 21657"/>
                <a:gd name="T9" fmla="*/ 6773 h 6773"/>
                <a:gd name="T10" fmla="*/ 20358 w 21657"/>
                <a:gd name="T11" fmla="*/ 6139 h 6773"/>
                <a:gd name="T12" fmla="*/ 19000 w 21657"/>
                <a:gd name="T13" fmla="*/ 5512 h 6773"/>
                <a:gd name="T14" fmla="*/ 15021 w 21657"/>
                <a:gd name="T15" fmla="*/ 3642 h 6773"/>
                <a:gd name="T16" fmla="*/ 11017 w 21657"/>
                <a:gd name="T17" fmla="*/ 1777 h 6773"/>
                <a:gd name="T18" fmla="*/ 10936 w 21657"/>
                <a:gd name="T19" fmla="*/ 1377 h 6773"/>
                <a:gd name="T20" fmla="*/ 10936 w 21657"/>
                <a:gd name="T21" fmla="*/ 0 h 6773"/>
                <a:gd name="T22" fmla="*/ 10355 w 21657"/>
                <a:gd name="T23" fmla="*/ 1 h 6773"/>
                <a:gd name="T24" fmla="*/ 10355 w 21657"/>
                <a:gd name="T25" fmla="*/ 918 h 6773"/>
                <a:gd name="T26" fmla="*/ 10354 w 21657"/>
                <a:gd name="T27" fmla="*/ 1687 h 6773"/>
                <a:gd name="T28" fmla="*/ 10287 w 21657"/>
                <a:gd name="T29" fmla="*/ 1800 h 6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57" h="6773">
                  <a:moveTo>
                    <a:pt x="10287" y="1800"/>
                  </a:moveTo>
                  <a:cubicBezTo>
                    <a:pt x="10176" y="1795"/>
                    <a:pt x="5649" y="4017"/>
                    <a:pt x="5142" y="4263"/>
                  </a:cubicBezTo>
                  <a:lnTo>
                    <a:pt x="2572" y="5506"/>
                  </a:lnTo>
                  <a:cubicBezTo>
                    <a:pt x="2328" y="5631"/>
                    <a:pt x="154" y="6650"/>
                    <a:pt x="0" y="6768"/>
                  </a:cubicBezTo>
                  <a:lnTo>
                    <a:pt x="21657" y="6773"/>
                  </a:lnTo>
                  <a:lnTo>
                    <a:pt x="20358" y="6139"/>
                  </a:lnTo>
                  <a:cubicBezTo>
                    <a:pt x="19905" y="5926"/>
                    <a:pt x="19464" y="5714"/>
                    <a:pt x="19000" y="5512"/>
                  </a:cubicBezTo>
                  <a:cubicBezTo>
                    <a:pt x="17751" y="4968"/>
                    <a:pt x="16335" y="4239"/>
                    <a:pt x="15021" y="3642"/>
                  </a:cubicBezTo>
                  <a:lnTo>
                    <a:pt x="11017" y="1777"/>
                  </a:lnTo>
                  <a:cubicBezTo>
                    <a:pt x="10909" y="1736"/>
                    <a:pt x="10932" y="1926"/>
                    <a:pt x="10936" y="1377"/>
                  </a:cubicBezTo>
                  <a:lnTo>
                    <a:pt x="10936" y="0"/>
                  </a:lnTo>
                  <a:lnTo>
                    <a:pt x="10355" y="1"/>
                  </a:lnTo>
                  <a:cubicBezTo>
                    <a:pt x="10355" y="306"/>
                    <a:pt x="10355" y="612"/>
                    <a:pt x="10355" y="918"/>
                  </a:cubicBezTo>
                  <a:lnTo>
                    <a:pt x="10354" y="1687"/>
                  </a:lnTo>
                  <a:cubicBezTo>
                    <a:pt x="10325" y="1790"/>
                    <a:pt x="10378" y="1721"/>
                    <a:pt x="10287" y="1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9" name="Прямоугольник 388">
            <a:extLst>
              <a:ext uri="{FF2B5EF4-FFF2-40B4-BE49-F238E27FC236}">
                <a16:creationId xmlns:a16="http://schemas.microsoft.com/office/drawing/2014/main" id="{9333069A-8FBC-460C-A213-BC4B2F08219D}"/>
              </a:ext>
            </a:extLst>
          </p:cNvPr>
          <p:cNvSpPr/>
          <p:nvPr/>
        </p:nvSpPr>
        <p:spPr>
          <a:xfrm>
            <a:off x="6566848" y="1199442"/>
            <a:ext cx="100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Прямоугольник 389">
            <a:extLst>
              <a:ext uri="{FF2B5EF4-FFF2-40B4-BE49-F238E27FC236}">
                <a16:creationId xmlns:a16="http://schemas.microsoft.com/office/drawing/2014/main" id="{683F1CDF-6C7A-463D-8B5D-A23FD19DD91E}"/>
              </a:ext>
            </a:extLst>
          </p:cNvPr>
          <p:cNvSpPr/>
          <p:nvPr/>
        </p:nvSpPr>
        <p:spPr>
          <a:xfrm>
            <a:off x="5093543" y="1340473"/>
            <a:ext cx="223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3578">
              <a:defRPr/>
            </a:pPr>
            <a:r>
              <a:rPr lang="uz-Cyrl-UZ" b="1" kern="0" dirty="0">
                <a:solidFill>
                  <a:schemeClr val="bg1"/>
                </a:solidFill>
              </a:rPr>
              <a:t>Колледж</a:t>
            </a:r>
            <a:endParaRPr lang="uz-Cyrl-UZ" sz="1600" b="1" kern="0" dirty="0">
              <a:solidFill>
                <a:schemeClr val="bg1"/>
              </a:solidFill>
            </a:endParaRPr>
          </a:p>
        </p:txBody>
      </p:sp>
      <p:cxnSp>
        <p:nvCxnSpPr>
          <p:cNvPr id="391" name="Прямая соединительная линия 390">
            <a:extLst>
              <a:ext uri="{FF2B5EF4-FFF2-40B4-BE49-F238E27FC236}">
                <a16:creationId xmlns:a16="http://schemas.microsoft.com/office/drawing/2014/main" id="{C99E1B99-7111-4FF4-B291-0483AE07D81A}"/>
              </a:ext>
            </a:extLst>
          </p:cNvPr>
          <p:cNvCxnSpPr>
            <a:cxnSpLocks/>
          </p:cNvCxnSpPr>
          <p:nvPr/>
        </p:nvCxnSpPr>
        <p:spPr>
          <a:xfrm>
            <a:off x="5030307" y="1339531"/>
            <a:ext cx="0" cy="3928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Прямоугольник 391">
            <a:extLst>
              <a:ext uri="{FF2B5EF4-FFF2-40B4-BE49-F238E27FC236}">
                <a16:creationId xmlns:a16="http://schemas.microsoft.com/office/drawing/2014/main" id="{DDB62BCD-37C7-49E3-936E-BEC2C9483F50}"/>
              </a:ext>
            </a:extLst>
          </p:cNvPr>
          <p:cNvSpPr/>
          <p:nvPr/>
        </p:nvSpPr>
        <p:spPr>
          <a:xfrm>
            <a:off x="10580058" y="1199442"/>
            <a:ext cx="100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3" name="Прямоугольник 392">
            <a:extLst>
              <a:ext uri="{FF2B5EF4-FFF2-40B4-BE49-F238E27FC236}">
                <a16:creationId xmlns:a16="http://schemas.microsoft.com/office/drawing/2014/main" id="{E83B597F-A674-4636-982F-A8621720AABA}"/>
              </a:ext>
            </a:extLst>
          </p:cNvPr>
          <p:cNvSpPr/>
          <p:nvPr/>
        </p:nvSpPr>
        <p:spPr>
          <a:xfrm>
            <a:off x="9106753" y="1340473"/>
            <a:ext cx="1405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3578">
              <a:defRPr/>
            </a:pPr>
            <a:r>
              <a:rPr lang="uz-Cyrl-UZ" b="1" kern="0" dirty="0">
                <a:solidFill>
                  <a:schemeClr val="bg1"/>
                </a:solidFill>
              </a:rPr>
              <a:t>Техникум</a:t>
            </a:r>
            <a:endParaRPr lang="uz-Cyrl-UZ" sz="1600" b="1" kern="0" dirty="0">
              <a:solidFill>
                <a:schemeClr val="bg1"/>
              </a:solidFill>
            </a:endParaRPr>
          </a:p>
        </p:txBody>
      </p:sp>
      <p:cxnSp>
        <p:nvCxnSpPr>
          <p:cNvPr id="394" name="Прямая соединительная линия 393">
            <a:extLst>
              <a:ext uri="{FF2B5EF4-FFF2-40B4-BE49-F238E27FC236}">
                <a16:creationId xmlns:a16="http://schemas.microsoft.com/office/drawing/2014/main" id="{BDC8C4A6-ED5E-4B26-8EE9-FF52BAB271AF}"/>
              </a:ext>
            </a:extLst>
          </p:cNvPr>
          <p:cNvCxnSpPr>
            <a:cxnSpLocks/>
          </p:cNvCxnSpPr>
          <p:nvPr/>
        </p:nvCxnSpPr>
        <p:spPr>
          <a:xfrm>
            <a:off x="9043517" y="1339531"/>
            <a:ext cx="0" cy="3928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Прямоугольник 394">
            <a:extLst>
              <a:ext uri="{FF2B5EF4-FFF2-40B4-BE49-F238E27FC236}">
                <a16:creationId xmlns:a16="http://schemas.microsoft.com/office/drawing/2014/main" id="{5C8DF558-7BFF-4C3E-A196-0CEAA32E9B51}"/>
              </a:ext>
            </a:extLst>
          </p:cNvPr>
          <p:cNvSpPr/>
          <p:nvPr/>
        </p:nvSpPr>
        <p:spPr>
          <a:xfrm>
            <a:off x="8956041" y="2147083"/>
            <a:ext cx="3059497" cy="462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Среднее специальное профессиональное образование</a:t>
            </a:r>
          </a:p>
        </p:txBody>
      </p:sp>
      <p:grpSp>
        <p:nvGrpSpPr>
          <p:cNvPr id="396" name="Группа 395">
            <a:extLst>
              <a:ext uri="{FF2B5EF4-FFF2-40B4-BE49-F238E27FC236}">
                <a16:creationId xmlns:a16="http://schemas.microsoft.com/office/drawing/2014/main" id="{52E1B8E0-C0F7-49CE-9D46-057E96B38CE7}"/>
              </a:ext>
            </a:extLst>
          </p:cNvPr>
          <p:cNvGrpSpPr/>
          <p:nvPr/>
        </p:nvGrpSpPr>
        <p:grpSpPr>
          <a:xfrm>
            <a:off x="7994714" y="2805365"/>
            <a:ext cx="578485" cy="631347"/>
            <a:chOff x="859536" y="2100221"/>
            <a:chExt cx="1996990" cy="2285843"/>
          </a:xfrm>
          <a:solidFill>
            <a:srgbClr val="87AD6C"/>
          </a:solidFill>
        </p:grpSpPr>
        <p:sp>
          <p:nvSpPr>
            <p:cNvPr id="397" name="Round Same Side Corner Rectangle 8">
              <a:extLst>
                <a:ext uri="{FF2B5EF4-FFF2-40B4-BE49-F238E27FC236}">
                  <a16:creationId xmlns:a16="http://schemas.microsoft.com/office/drawing/2014/main" id="{D0EB03EC-DC11-4E52-B4D2-BCAC578E67A3}"/>
                </a:ext>
              </a:extLst>
            </p:cNvPr>
            <p:cNvSpPr/>
            <p:nvPr/>
          </p:nvSpPr>
          <p:spPr>
            <a:xfrm>
              <a:off x="859536" y="2110681"/>
              <a:ext cx="859959" cy="226492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79">
                <a:solidFill>
                  <a:srgbClr val="F2A40D"/>
                </a:solidFill>
              </a:endParaRPr>
            </a:p>
          </p:txBody>
        </p:sp>
        <p:sp>
          <p:nvSpPr>
            <p:cNvPr id="398" name="Round Same Side Corner Rectangle 20">
              <a:extLst>
                <a:ext uri="{FF2B5EF4-FFF2-40B4-BE49-F238E27FC236}">
                  <a16:creationId xmlns:a16="http://schemas.microsoft.com/office/drawing/2014/main" id="{7D4970A9-C99D-4E28-A355-860A89C4825B}"/>
                </a:ext>
              </a:extLst>
            </p:cNvPr>
            <p:cNvSpPr/>
            <p:nvPr/>
          </p:nvSpPr>
          <p:spPr>
            <a:xfrm rot="10800000">
              <a:off x="1784970" y="2100221"/>
              <a:ext cx="1071556" cy="228584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79">
                <a:solidFill>
                  <a:prstClr val="white"/>
                </a:solidFill>
              </a:endParaRPr>
            </a:p>
          </p:txBody>
        </p:sp>
      </p:grpSp>
      <p:sp>
        <p:nvSpPr>
          <p:cNvPr id="399" name="Прямоугольник 398">
            <a:extLst>
              <a:ext uri="{FF2B5EF4-FFF2-40B4-BE49-F238E27FC236}">
                <a16:creationId xmlns:a16="http://schemas.microsoft.com/office/drawing/2014/main" id="{49834D65-B6A3-47A3-999F-1E4BF971B707}"/>
              </a:ext>
            </a:extLst>
          </p:cNvPr>
          <p:cNvSpPr/>
          <p:nvPr/>
        </p:nvSpPr>
        <p:spPr>
          <a:xfrm>
            <a:off x="8956041" y="3642798"/>
            <a:ext cx="243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Соответствие 5-му уровню МСКО</a:t>
            </a:r>
          </a:p>
        </p:txBody>
      </p:sp>
      <p:sp>
        <p:nvSpPr>
          <p:cNvPr id="400" name="Прямоугольник 399">
            <a:extLst>
              <a:ext uri="{FF2B5EF4-FFF2-40B4-BE49-F238E27FC236}">
                <a16:creationId xmlns:a16="http://schemas.microsoft.com/office/drawing/2014/main" id="{EA25C62C-D215-4D8F-909C-E02039FF3D41}"/>
              </a:ext>
            </a:extLst>
          </p:cNvPr>
          <p:cNvSpPr/>
          <p:nvPr/>
        </p:nvSpPr>
        <p:spPr>
          <a:xfrm>
            <a:off x="8956041" y="4364625"/>
            <a:ext cx="282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Прием среди выпускников школ и населения, желающего получить профессию</a:t>
            </a:r>
          </a:p>
        </p:txBody>
      </p:sp>
      <p:sp>
        <p:nvSpPr>
          <p:cNvPr id="401" name="Прямоугольник 400">
            <a:extLst>
              <a:ext uri="{FF2B5EF4-FFF2-40B4-BE49-F238E27FC236}">
                <a16:creationId xmlns:a16="http://schemas.microsoft.com/office/drawing/2014/main" id="{D42233A1-CFFF-46C9-9C18-D918F842F952}"/>
              </a:ext>
            </a:extLst>
          </p:cNvPr>
          <p:cNvSpPr/>
          <p:nvPr/>
        </p:nvSpPr>
        <p:spPr>
          <a:xfrm>
            <a:off x="8956041" y="5322504"/>
            <a:ext cx="3331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Образовательные программы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 </a:t>
            </a:r>
            <a:br>
              <a:rPr lang="en-US" sz="1600" b="1" dirty="0">
                <a:latin typeface="+mj-lt"/>
                <a:cs typeface="Times New Roman" panose="02020603050405020304" pitchFamily="18" charset="0"/>
              </a:rPr>
            </a:br>
            <a:r>
              <a:rPr lang="ru-RU" sz="1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+mj-lt"/>
                <a:cs typeface="Times New Roman" panose="02020603050405020304" pitchFamily="18" charset="0"/>
              </a:rPr>
              <a:t>-3</a:t>
            </a:r>
            <a:r>
              <a:rPr lang="ru-RU" sz="1600" b="1" dirty="0">
                <a:latin typeface="+mj-lt"/>
                <a:cs typeface="Times New Roman" panose="02020603050405020304" pitchFamily="18" charset="0"/>
              </a:rPr>
              <a:t> года </a:t>
            </a:r>
          </a:p>
        </p:txBody>
      </p:sp>
      <p:sp>
        <p:nvSpPr>
          <p:cNvPr id="402" name="Прямоугольник 401">
            <a:extLst>
              <a:ext uri="{FF2B5EF4-FFF2-40B4-BE49-F238E27FC236}">
                <a16:creationId xmlns:a16="http://schemas.microsoft.com/office/drawing/2014/main" id="{BBF573AD-5D01-4240-B1DB-DFA7BC44877A}"/>
              </a:ext>
            </a:extLst>
          </p:cNvPr>
          <p:cNvSpPr/>
          <p:nvPr/>
        </p:nvSpPr>
        <p:spPr>
          <a:xfrm>
            <a:off x="8956042" y="6092153"/>
            <a:ext cx="2430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Часть - Гост. бюджет</a:t>
            </a:r>
          </a:p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Часть - контракт</a:t>
            </a:r>
          </a:p>
        </p:txBody>
      </p:sp>
      <p:sp>
        <p:nvSpPr>
          <p:cNvPr id="403" name="Прямоугольник 402">
            <a:extLst>
              <a:ext uri="{FF2B5EF4-FFF2-40B4-BE49-F238E27FC236}">
                <a16:creationId xmlns:a16="http://schemas.microsoft.com/office/drawing/2014/main" id="{7F17129E-687B-44BC-9469-F64575D7AC23}"/>
              </a:ext>
            </a:extLst>
          </p:cNvPr>
          <p:cNvSpPr/>
          <p:nvPr/>
        </p:nvSpPr>
        <p:spPr>
          <a:xfrm>
            <a:off x="8956041" y="2802945"/>
            <a:ext cx="21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  <a:cs typeface="Times New Roman" panose="02020603050405020304" pitchFamily="18" charset="0"/>
              </a:rPr>
              <a:t>121 364 количество учащихся </a:t>
            </a:r>
          </a:p>
        </p:txBody>
      </p:sp>
      <p:cxnSp>
        <p:nvCxnSpPr>
          <p:cNvPr id="404" name="Прямая соединительная линия 403">
            <a:extLst>
              <a:ext uri="{FF2B5EF4-FFF2-40B4-BE49-F238E27FC236}">
                <a16:creationId xmlns:a16="http://schemas.microsoft.com/office/drawing/2014/main" id="{88D5A45B-B02D-413F-87DA-44AC901B1B0C}"/>
              </a:ext>
            </a:extLst>
          </p:cNvPr>
          <p:cNvCxnSpPr>
            <a:cxnSpLocks/>
          </p:cNvCxnSpPr>
          <p:nvPr/>
        </p:nvCxnSpPr>
        <p:spPr>
          <a:xfrm>
            <a:off x="8863718" y="2142073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Прямая соединительная линия 404">
            <a:extLst>
              <a:ext uri="{FF2B5EF4-FFF2-40B4-BE49-F238E27FC236}">
                <a16:creationId xmlns:a16="http://schemas.microsoft.com/office/drawing/2014/main" id="{C84937E6-1824-483C-9592-DFC53A8262FF}"/>
              </a:ext>
            </a:extLst>
          </p:cNvPr>
          <p:cNvCxnSpPr>
            <a:cxnSpLocks/>
          </p:cNvCxnSpPr>
          <p:nvPr/>
        </p:nvCxnSpPr>
        <p:spPr>
          <a:xfrm>
            <a:off x="8863718" y="289444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6" name="Группа 405">
            <a:extLst>
              <a:ext uri="{FF2B5EF4-FFF2-40B4-BE49-F238E27FC236}">
                <a16:creationId xmlns:a16="http://schemas.microsoft.com/office/drawing/2014/main" id="{FD610F45-7224-4990-9B0D-9C8432591B1F}"/>
              </a:ext>
            </a:extLst>
          </p:cNvPr>
          <p:cNvGrpSpPr/>
          <p:nvPr/>
        </p:nvGrpSpPr>
        <p:grpSpPr>
          <a:xfrm>
            <a:off x="7994714" y="3601140"/>
            <a:ext cx="518699" cy="573937"/>
            <a:chOff x="12535237" y="104493"/>
            <a:chExt cx="6186487" cy="6845300"/>
          </a:xfrm>
          <a:solidFill>
            <a:srgbClr val="222E76"/>
          </a:solidFill>
        </p:grpSpPr>
        <p:sp>
          <p:nvSpPr>
            <p:cNvPr id="407" name="Freeform 36">
              <a:extLst>
                <a:ext uri="{FF2B5EF4-FFF2-40B4-BE49-F238E27FC236}">
                  <a16:creationId xmlns:a16="http://schemas.microsoft.com/office/drawing/2014/main" id="{7D2EEF4F-D0AE-49CE-BDBA-C60C68EFF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35237" y="104493"/>
              <a:ext cx="6186487" cy="3316288"/>
            </a:xfrm>
            <a:custGeom>
              <a:avLst/>
              <a:gdLst>
                <a:gd name="T0" fmla="*/ 5264 w 25729"/>
                <a:gd name="T1" fmla="*/ 10458 h 13905"/>
                <a:gd name="T2" fmla="*/ 5264 w 25729"/>
                <a:gd name="T3" fmla="*/ 8242 h 13905"/>
                <a:gd name="T4" fmla="*/ 5264 w 25729"/>
                <a:gd name="T5" fmla="*/ 6059 h 13905"/>
                <a:gd name="T6" fmla="*/ 6760 w 25729"/>
                <a:gd name="T7" fmla="*/ 6552 h 13905"/>
                <a:gd name="T8" fmla="*/ 9295 w 25729"/>
                <a:gd name="T9" fmla="*/ 7420 h 13905"/>
                <a:gd name="T10" fmla="*/ 11347 w 25729"/>
                <a:gd name="T11" fmla="*/ 8080 h 13905"/>
                <a:gd name="T12" fmla="*/ 13992 w 25729"/>
                <a:gd name="T13" fmla="*/ 8213 h 13905"/>
                <a:gd name="T14" fmla="*/ 16709 w 25729"/>
                <a:gd name="T15" fmla="*/ 7307 h 13905"/>
                <a:gd name="T16" fmla="*/ 19433 w 25729"/>
                <a:gd name="T17" fmla="*/ 6391 h 13905"/>
                <a:gd name="T18" fmla="*/ 18158 w 25729"/>
                <a:gd name="T19" fmla="*/ 12810 h 13905"/>
                <a:gd name="T20" fmla="*/ 16003 w 25729"/>
                <a:gd name="T21" fmla="*/ 12943 h 13905"/>
                <a:gd name="T22" fmla="*/ 7284 w 25729"/>
                <a:gd name="T23" fmla="*/ 12795 h 13905"/>
                <a:gd name="T24" fmla="*/ 5749 w 25729"/>
                <a:gd name="T25" fmla="*/ 12601 h 13905"/>
                <a:gd name="T26" fmla="*/ 4605 w 25729"/>
                <a:gd name="T27" fmla="*/ 3693 h 13905"/>
                <a:gd name="T28" fmla="*/ 6509 w 25729"/>
                <a:gd name="T29" fmla="*/ 3065 h 13905"/>
                <a:gd name="T30" fmla="*/ 9220 w 25729"/>
                <a:gd name="T31" fmla="*/ 2194 h 13905"/>
                <a:gd name="T32" fmla="*/ 11197 w 25729"/>
                <a:gd name="T33" fmla="*/ 1508 h 13905"/>
                <a:gd name="T34" fmla="*/ 13643 w 25729"/>
                <a:gd name="T35" fmla="*/ 1244 h 13905"/>
                <a:gd name="T36" fmla="*/ 15405 w 25729"/>
                <a:gd name="T37" fmla="*/ 1795 h 13905"/>
                <a:gd name="T38" fmla="*/ 17310 w 25729"/>
                <a:gd name="T39" fmla="*/ 2432 h 13905"/>
                <a:gd name="T40" fmla="*/ 19173 w 25729"/>
                <a:gd name="T41" fmla="*/ 3052 h 13905"/>
                <a:gd name="T42" fmla="*/ 21725 w 25729"/>
                <a:gd name="T43" fmla="*/ 3888 h 13905"/>
                <a:gd name="T44" fmla="*/ 21446 w 25729"/>
                <a:gd name="T45" fmla="*/ 4752 h 13905"/>
                <a:gd name="T46" fmla="*/ 19203 w 25729"/>
                <a:gd name="T47" fmla="*/ 5528 h 13905"/>
                <a:gd name="T48" fmla="*/ 16425 w 25729"/>
                <a:gd name="T49" fmla="*/ 6453 h 13905"/>
                <a:gd name="T50" fmla="*/ 14046 w 25729"/>
                <a:gd name="T51" fmla="*/ 7213 h 13905"/>
                <a:gd name="T52" fmla="*/ 11870 w 25729"/>
                <a:gd name="T53" fmla="*/ 7303 h 13905"/>
                <a:gd name="T54" fmla="*/ 10535 w 25729"/>
                <a:gd name="T55" fmla="*/ 6845 h 13905"/>
                <a:gd name="T56" fmla="*/ 8905 w 25729"/>
                <a:gd name="T57" fmla="*/ 6316 h 13905"/>
                <a:gd name="T58" fmla="*/ 7209 w 25729"/>
                <a:gd name="T59" fmla="*/ 5755 h 13905"/>
                <a:gd name="T60" fmla="*/ 5462 w 25729"/>
                <a:gd name="T61" fmla="*/ 5176 h 13905"/>
                <a:gd name="T62" fmla="*/ 3401 w 25729"/>
                <a:gd name="T63" fmla="*/ 4485 h 13905"/>
                <a:gd name="T64" fmla="*/ 12366 w 25729"/>
                <a:gd name="T65" fmla="*/ 164 h 13905"/>
                <a:gd name="T66" fmla="*/ 9678 w 25729"/>
                <a:gd name="T67" fmla="*/ 1041 h 13905"/>
                <a:gd name="T68" fmla="*/ 6126 w 25729"/>
                <a:gd name="T69" fmla="*/ 2233 h 13905"/>
                <a:gd name="T70" fmla="*/ 4037 w 25729"/>
                <a:gd name="T71" fmla="*/ 2913 h 13905"/>
                <a:gd name="T72" fmla="*/ 516 w 25729"/>
                <a:gd name="T73" fmla="*/ 4096 h 13905"/>
                <a:gd name="T74" fmla="*/ 1151 w 25729"/>
                <a:gd name="T75" fmla="*/ 4698 h 13905"/>
                <a:gd name="T76" fmla="*/ 2834 w 25729"/>
                <a:gd name="T77" fmla="*/ 5270 h 13905"/>
                <a:gd name="T78" fmla="*/ 4366 w 25729"/>
                <a:gd name="T79" fmla="*/ 6595 h 13905"/>
                <a:gd name="T80" fmla="*/ 6408 w 25729"/>
                <a:gd name="T81" fmla="*/ 13619 h 13905"/>
                <a:gd name="T82" fmla="*/ 10261 w 25729"/>
                <a:gd name="T83" fmla="*/ 13905 h 13905"/>
                <a:gd name="T84" fmla="*/ 15946 w 25729"/>
                <a:gd name="T85" fmla="*/ 13875 h 13905"/>
                <a:gd name="T86" fmla="*/ 19182 w 25729"/>
                <a:gd name="T87" fmla="*/ 13575 h 13905"/>
                <a:gd name="T88" fmla="*/ 20882 w 25729"/>
                <a:gd name="T89" fmla="*/ 5912 h 13905"/>
                <a:gd name="T90" fmla="*/ 22280 w 25729"/>
                <a:gd name="T91" fmla="*/ 5454 h 13905"/>
                <a:gd name="T92" fmla="*/ 23892 w 25729"/>
                <a:gd name="T93" fmla="*/ 7512 h 13905"/>
                <a:gd name="T94" fmla="*/ 24325 w 25729"/>
                <a:gd name="T95" fmla="*/ 10822 h 13905"/>
                <a:gd name="T96" fmla="*/ 24783 w 25729"/>
                <a:gd name="T97" fmla="*/ 9825 h 13905"/>
                <a:gd name="T98" fmla="*/ 24782 w 25729"/>
                <a:gd name="T99" fmla="*/ 7665 h 13905"/>
                <a:gd name="T100" fmla="*/ 24782 w 25729"/>
                <a:gd name="T101" fmla="*/ 5455 h 13905"/>
                <a:gd name="T102" fmla="*/ 25321 w 25729"/>
                <a:gd name="T103" fmla="*/ 4113 h 13905"/>
                <a:gd name="T104" fmla="*/ 22629 w 25729"/>
                <a:gd name="T105" fmla="*/ 3248 h 13905"/>
                <a:gd name="T106" fmla="*/ 19783 w 25729"/>
                <a:gd name="T107" fmla="*/ 2278 h 13905"/>
                <a:gd name="T108" fmla="*/ 17253 w 25729"/>
                <a:gd name="T109" fmla="*/ 1465 h 13905"/>
                <a:gd name="T110" fmla="*/ 14826 w 25729"/>
                <a:gd name="T111" fmla="*/ 656 h 13905"/>
                <a:gd name="T112" fmla="*/ 13189 w 25729"/>
                <a:gd name="T113" fmla="*/ 89 h 1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729" h="13905">
                  <a:moveTo>
                    <a:pt x="5264" y="12322"/>
                  </a:moveTo>
                  <a:lnTo>
                    <a:pt x="5265" y="12014"/>
                  </a:lnTo>
                  <a:lnTo>
                    <a:pt x="5264" y="11682"/>
                  </a:lnTo>
                  <a:lnTo>
                    <a:pt x="5264" y="11366"/>
                  </a:lnTo>
                  <a:lnTo>
                    <a:pt x="5264" y="11052"/>
                  </a:lnTo>
                  <a:lnTo>
                    <a:pt x="5264" y="10761"/>
                  </a:lnTo>
                  <a:lnTo>
                    <a:pt x="5264" y="10458"/>
                  </a:lnTo>
                  <a:lnTo>
                    <a:pt x="5264" y="10105"/>
                  </a:lnTo>
                  <a:lnTo>
                    <a:pt x="5264" y="9817"/>
                  </a:lnTo>
                  <a:lnTo>
                    <a:pt x="5264" y="9512"/>
                  </a:lnTo>
                  <a:lnTo>
                    <a:pt x="5264" y="9210"/>
                  </a:lnTo>
                  <a:lnTo>
                    <a:pt x="5264" y="8877"/>
                  </a:lnTo>
                  <a:lnTo>
                    <a:pt x="5264" y="8555"/>
                  </a:lnTo>
                  <a:lnTo>
                    <a:pt x="5264" y="8242"/>
                  </a:lnTo>
                  <a:lnTo>
                    <a:pt x="5265" y="7951"/>
                  </a:lnTo>
                  <a:lnTo>
                    <a:pt x="5264" y="7642"/>
                  </a:lnTo>
                  <a:lnTo>
                    <a:pt x="5264" y="7320"/>
                  </a:lnTo>
                  <a:lnTo>
                    <a:pt x="5264" y="7007"/>
                  </a:lnTo>
                  <a:lnTo>
                    <a:pt x="5264" y="6705"/>
                  </a:lnTo>
                  <a:lnTo>
                    <a:pt x="5264" y="6407"/>
                  </a:lnTo>
                  <a:lnTo>
                    <a:pt x="5264" y="6059"/>
                  </a:lnTo>
                  <a:cubicBezTo>
                    <a:pt x="5339" y="6074"/>
                    <a:pt x="5375" y="6080"/>
                    <a:pt x="5447" y="6110"/>
                  </a:cubicBezTo>
                  <a:cubicBezTo>
                    <a:pt x="5455" y="6113"/>
                    <a:pt x="5511" y="6142"/>
                    <a:pt x="5520" y="6147"/>
                  </a:cubicBezTo>
                  <a:cubicBezTo>
                    <a:pt x="5526" y="6150"/>
                    <a:pt x="5539" y="6171"/>
                    <a:pt x="5543" y="6164"/>
                  </a:cubicBezTo>
                  <a:cubicBezTo>
                    <a:pt x="5547" y="6157"/>
                    <a:pt x="5558" y="6176"/>
                    <a:pt x="5566" y="6182"/>
                  </a:cubicBezTo>
                  <a:cubicBezTo>
                    <a:pt x="5659" y="6178"/>
                    <a:pt x="5728" y="6190"/>
                    <a:pt x="5808" y="6243"/>
                  </a:cubicBezTo>
                  <a:lnTo>
                    <a:pt x="6521" y="6499"/>
                  </a:lnTo>
                  <a:cubicBezTo>
                    <a:pt x="6631" y="6492"/>
                    <a:pt x="6653" y="6506"/>
                    <a:pt x="6760" y="6552"/>
                  </a:cubicBezTo>
                  <a:lnTo>
                    <a:pt x="7477" y="6815"/>
                  </a:lnTo>
                  <a:cubicBezTo>
                    <a:pt x="7593" y="6808"/>
                    <a:pt x="7610" y="6829"/>
                    <a:pt x="7723" y="6868"/>
                  </a:cubicBezTo>
                  <a:cubicBezTo>
                    <a:pt x="7916" y="6933"/>
                    <a:pt x="8207" y="6976"/>
                    <a:pt x="8339" y="7104"/>
                  </a:cubicBezTo>
                  <a:cubicBezTo>
                    <a:pt x="8472" y="7100"/>
                    <a:pt x="8539" y="7137"/>
                    <a:pt x="8645" y="7172"/>
                  </a:cubicBezTo>
                  <a:cubicBezTo>
                    <a:pt x="8774" y="7214"/>
                    <a:pt x="8867" y="7249"/>
                    <a:pt x="8997" y="7290"/>
                  </a:cubicBezTo>
                  <a:cubicBezTo>
                    <a:pt x="9038" y="7303"/>
                    <a:pt x="9118" y="7326"/>
                    <a:pt x="9155" y="7340"/>
                  </a:cubicBezTo>
                  <a:cubicBezTo>
                    <a:pt x="9252" y="7377"/>
                    <a:pt x="9228" y="7357"/>
                    <a:pt x="9295" y="7420"/>
                  </a:cubicBezTo>
                  <a:lnTo>
                    <a:pt x="9512" y="7471"/>
                  </a:lnTo>
                  <a:cubicBezTo>
                    <a:pt x="9656" y="7500"/>
                    <a:pt x="9780" y="7551"/>
                    <a:pt x="9924" y="7597"/>
                  </a:cubicBezTo>
                  <a:cubicBezTo>
                    <a:pt x="9977" y="7614"/>
                    <a:pt x="10058" y="7637"/>
                    <a:pt x="10109" y="7656"/>
                  </a:cubicBezTo>
                  <a:lnTo>
                    <a:pt x="10251" y="7737"/>
                  </a:lnTo>
                  <a:lnTo>
                    <a:pt x="10465" y="7787"/>
                  </a:lnTo>
                  <a:lnTo>
                    <a:pt x="11093" y="7992"/>
                  </a:lnTo>
                  <a:lnTo>
                    <a:pt x="11347" y="8080"/>
                  </a:lnTo>
                  <a:lnTo>
                    <a:pt x="12049" y="8309"/>
                  </a:lnTo>
                  <a:lnTo>
                    <a:pt x="12299" y="8396"/>
                  </a:lnTo>
                  <a:cubicBezTo>
                    <a:pt x="12498" y="8439"/>
                    <a:pt x="12767" y="8582"/>
                    <a:pt x="12952" y="8547"/>
                  </a:cubicBezTo>
                  <a:cubicBezTo>
                    <a:pt x="13135" y="8485"/>
                    <a:pt x="13367" y="8364"/>
                    <a:pt x="13567" y="8371"/>
                  </a:cubicBezTo>
                  <a:cubicBezTo>
                    <a:pt x="13596" y="8345"/>
                    <a:pt x="13586" y="8348"/>
                    <a:pt x="13635" y="8322"/>
                  </a:cubicBezTo>
                  <a:cubicBezTo>
                    <a:pt x="13668" y="8304"/>
                    <a:pt x="13697" y="8294"/>
                    <a:pt x="13736" y="8280"/>
                  </a:cubicBezTo>
                  <a:cubicBezTo>
                    <a:pt x="13823" y="8250"/>
                    <a:pt x="13895" y="8233"/>
                    <a:pt x="13992" y="8213"/>
                  </a:cubicBezTo>
                  <a:lnTo>
                    <a:pt x="14521" y="8025"/>
                  </a:lnTo>
                  <a:lnTo>
                    <a:pt x="15161" y="7816"/>
                  </a:lnTo>
                  <a:lnTo>
                    <a:pt x="15473" y="7715"/>
                  </a:lnTo>
                  <a:lnTo>
                    <a:pt x="15682" y="7629"/>
                  </a:lnTo>
                  <a:cubicBezTo>
                    <a:pt x="15904" y="7592"/>
                    <a:pt x="16106" y="7449"/>
                    <a:pt x="16323" y="7454"/>
                  </a:cubicBezTo>
                  <a:cubicBezTo>
                    <a:pt x="16330" y="7448"/>
                    <a:pt x="16340" y="7441"/>
                    <a:pt x="16345" y="7438"/>
                  </a:cubicBezTo>
                  <a:cubicBezTo>
                    <a:pt x="16422" y="7389"/>
                    <a:pt x="16455" y="7365"/>
                    <a:pt x="16709" y="7307"/>
                  </a:cubicBezTo>
                  <a:lnTo>
                    <a:pt x="17310" y="7106"/>
                  </a:lnTo>
                  <a:lnTo>
                    <a:pt x="17688" y="6986"/>
                  </a:lnTo>
                  <a:lnTo>
                    <a:pt x="18259" y="6790"/>
                  </a:lnTo>
                  <a:lnTo>
                    <a:pt x="18614" y="6675"/>
                  </a:lnTo>
                  <a:cubicBezTo>
                    <a:pt x="18749" y="6611"/>
                    <a:pt x="18921" y="6537"/>
                    <a:pt x="19076" y="6538"/>
                  </a:cubicBezTo>
                  <a:cubicBezTo>
                    <a:pt x="19083" y="6532"/>
                    <a:pt x="19093" y="6525"/>
                    <a:pt x="19098" y="6522"/>
                  </a:cubicBezTo>
                  <a:lnTo>
                    <a:pt x="19433" y="6391"/>
                  </a:lnTo>
                  <a:cubicBezTo>
                    <a:pt x="19571" y="6344"/>
                    <a:pt x="19700" y="6301"/>
                    <a:pt x="19848" y="6269"/>
                  </a:cubicBezTo>
                  <a:lnTo>
                    <a:pt x="19841" y="6246"/>
                  </a:lnTo>
                  <a:lnTo>
                    <a:pt x="19929" y="6257"/>
                  </a:lnTo>
                  <a:cubicBezTo>
                    <a:pt x="19981" y="6207"/>
                    <a:pt x="19951" y="6200"/>
                    <a:pt x="19984" y="6278"/>
                  </a:cubicBezTo>
                  <a:lnTo>
                    <a:pt x="19983" y="12479"/>
                  </a:lnTo>
                  <a:cubicBezTo>
                    <a:pt x="19702" y="12587"/>
                    <a:pt x="18608" y="12840"/>
                    <a:pt x="18309" y="12763"/>
                  </a:cubicBezTo>
                  <a:lnTo>
                    <a:pt x="18158" y="12810"/>
                  </a:lnTo>
                  <a:cubicBezTo>
                    <a:pt x="18048" y="12823"/>
                    <a:pt x="18033" y="12816"/>
                    <a:pt x="17939" y="12796"/>
                  </a:cubicBezTo>
                  <a:cubicBezTo>
                    <a:pt x="17932" y="12800"/>
                    <a:pt x="17922" y="12799"/>
                    <a:pt x="17918" y="12808"/>
                  </a:cubicBezTo>
                  <a:cubicBezTo>
                    <a:pt x="17902" y="12848"/>
                    <a:pt x="17318" y="12869"/>
                    <a:pt x="17273" y="12871"/>
                  </a:cubicBezTo>
                  <a:lnTo>
                    <a:pt x="17018" y="12888"/>
                  </a:lnTo>
                  <a:lnTo>
                    <a:pt x="16674" y="12906"/>
                  </a:lnTo>
                  <a:lnTo>
                    <a:pt x="16380" y="12923"/>
                  </a:lnTo>
                  <a:lnTo>
                    <a:pt x="16003" y="12943"/>
                  </a:lnTo>
                  <a:lnTo>
                    <a:pt x="15752" y="12952"/>
                  </a:lnTo>
                  <a:cubicBezTo>
                    <a:pt x="15231" y="13006"/>
                    <a:pt x="10825" y="13068"/>
                    <a:pt x="10654" y="12966"/>
                  </a:cubicBezTo>
                  <a:cubicBezTo>
                    <a:pt x="10404" y="13013"/>
                    <a:pt x="10112" y="12977"/>
                    <a:pt x="9854" y="12967"/>
                  </a:cubicBezTo>
                  <a:lnTo>
                    <a:pt x="8630" y="12911"/>
                  </a:lnTo>
                  <a:lnTo>
                    <a:pt x="8489" y="12902"/>
                  </a:lnTo>
                  <a:cubicBezTo>
                    <a:pt x="8276" y="12894"/>
                    <a:pt x="8065" y="12880"/>
                    <a:pt x="7853" y="12866"/>
                  </a:cubicBezTo>
                  <a:cubicBezTo>
                    <a:pt x="7719" y="12857"/>
                    <a:pt x="7389" y="12854"/>
                    <a:pt x="7284" y="12795"/>
                  </a:cubicBezTo>
                  <a:lnTo>
                    <a:pt x="7113" y="12805"/>
                  </a:lnTo>
                  <a:lnTo>
                    <a:pt x="6638" y="12738"/>
                  </a:lnTo>
                  <a:cubicBezTo>
                    <a:pt x="6631" y="12736"/>
                    <a:pt x="6621" y="12730"/>
                    <a:pt x="6613" y="12725"/>
                  </a:cubicBezTo>
                  <a:lnTo>
                    <a:pt x="6513" y="12734"/>
                  </a:lnTo>
                  <a:lnTo>
                    <a:pt x="5921" y="12658"/>
                  </a:lnTo>
                  <a:cubicBezTo>
                    <a:pt x="5914" y="12657"/>
                    <a:pt x="5841" y="12642"/>
                    <a:pt x="5832" y="12639"/>
                  </a:cubicBezTo>
                  <a:lnTo>
                    <a:pt x="5749" y="12601"/>
                  </a:lnTo>
                  <a:cubicBezTo>
                    <a:pt x="5742" y="12598"/>
                    <a:pt x="5730" y="12591"/>
                    <a:pt x="5722" y="12585"/>
                  </a:cubicBezTo>
                  <a:lnTo>
                    <a:pt x="5561" y="12565"/>
                  </a:lnTo>
                  <a:lnTo>
                    <a:pt x="5270" y="12488"/>
                  </a:lnTo>
                  <a:lnTo>
                    <a:pt x="5264" y="12322"/>
                  </a:lnTo>
                  <a:close/>
                  <a:moveTo>
                    <a:pt x="3677" y="4009"/>
                  </a:moveTo>
                  <a:lnTo>
                    <a:pt x="4315" y="3806"/>
                  </a:lnTo>
                  <a:lnTo>
                    <a:pt x="4605" y="3693"/>
                  </a:lnTo>
                  <a:lnTo>
                    <a:pt x="4961" y="3591"/>
                  </a:lnTo>
                  <a:cubicBezTo>
                    <a:pt x="5033" y="3531"/>
                    <a:pt x="5374" y="3431"/>
                    <a:pt x="5491" y="3433"/>
                  </a:cubicBezTo>
                  <a:cubicBezTo>
                    <a:pt x="5540" y="3386"/>
                    <a:pt x="5449" y="3434"/>
                    <a:pt x="5581" y="3369"/>
                  </a:cubicBezTo>
                  <a:cubicBezTo>
                    <a:pt x="5608" y="3356"/>
                    <a:pt x="5628" y="3352"/>
                    <a:pt x="5658" y="3342"/>
                  </a:cubicBezTo>
                  <a:cubicBezTo>
                    <a:pt x="5736" y="3317"/>
                    <a:pt x="5796" y="3303"/>
                    <a:pt x="5878" y="3287"/>
                  </a:cubicBezTo>
                  <a:cubicBezTo>
                    <a:pt x="6003" y="3220"/>
                    <a:pt x="6291" y="3113"/>
                    <a:pt x="6444" y="3115"/>
                  </a:cubicBezTo>
                  <a:cubicBezTo>
                    <a:pt x="6473" y="3088"/>
                    <a:pt x="6460" y="3092"/>
                    <a:pt x="6509" y="3065"/>
                  </a:cubicBezTo>
                  <a:cubicBezTo>
                    <a:pt x="6513" y="3062"/>
                    <a:pt x="6577" y="3035"/>
                    <a:pt x="6582" y="3033"/>
                  </a:cubicBezTo>
                  <a:cubicBezTo>
                    <a:pt x="6654" y="3009"/>
                    <a:pt x="6716" y="2999"/>
                    <a:pt x="6795" y="2983"/>
                  </a:cubicBezTo>
                  <a:lnTo>
                    <a:pt x="7398" y="2777"/>
                  </a:lnTo>
                  <a:lnTo>
                    <a:pt x="7748" y="2665"/>
                  </a:lnTo>
                  <a:cubicBezTo>
                    <a:pt x="7809" y="2610"/>
                    <a:pt x="8154" y="2505"/>
                    <a:pt x="8267" y="2512"/>
                  </a:cubicBezTo>
                  <a:cubicBezTo>
                    <a:pt x="8376" y="2425"/>
                    <a:pt x="8533" y="2388"/>
                    <a:pt x="8665" y="2360"/>
                  </a:cubicBezTo>
                  <a:cubicBezTo>
                    <a:pt x="8761" y="2298"/>
                    <a:pt x="9100" y="2188"/>
                    <a:pt x="9220" y="2194"/>
                  </a:cubicBezTo>
                  <a:cubicBezTo>
                    <a:pt x="9262" y="2159"/>
                    <a:pt x="9192" y="2190"/>
                    <a:pt x="9317" y="2132"/>
                  </a:cubicBezTo>
                  <a:cubicBezTo>
                    <a:pt x="9346" y="2118"/>
                    <a:pt x="9362" y="2115"/>
                    <a:pt x="9395" y="2105"/>
                  </a:cubicBezTo>
                  <a:cubicBezTo>
                    <a:pt x="9488" y="2073"/>
                    <a:pt x="9523" y="2064"/>
                    <a:pt x="9618" y="2044"/>
                  </a:cubicBezTo>
                  <a:lnTo>
                    <a:pt x="10168" y="1853"/>
                  </a:lnTo>
                  <a:lnTo>
                    <a:pt x="10497" y="1743"/>
                  </a:lnTo>
                  <a:cubicBezTo>
                    <a:pt x="10614" y="1699"/>
                    <a:pt x="10867" y="1601"/>
                    <a:pt x="11002" y="1601"/>
                  </a:cubicBezTo>
                  <a:cubicBezTo>
                    <a:pt x="11075" y="1534"/>
                    <a:pt x="11093" y="1544"/>
                    <a:pt x="11197" y="1508"/>
                  </a:cubicBezTo>
                  <a:cubicBezTo>
                    <a:pt x="11298" y="1473"/>
                    <a:pt x="11336" y="1457"/>
                    <a:pt x="11452" y="1433"/>
                  </a:cubicBezTo>
                  <a:cubicBezTo>
                    <a:pt x="11508" y="1385"/>
                    <a:pt x="11854" y="1281"/>
                    <a:pt x="11957" y="1284"/>
                  </a:cubicBezTo>
                  <a:cubicBezTo>
                    <a:pt x="12050" y="1196"/>
                    <a:pt x="12261" y="1148"/>
                    <a:pt x="12405" y="1118"/>
                  </a:cubicBezTo>
                  <a:cubicBezTo>
                    <a:pt x="12604" y="955"/>
                    <a:pt x="13009" y="937"/>
                    <a:pt x="13216" y="1084"/>
                  </a:cubicBezTo>
                  <a:cubicBezTo>
                    <a:pt x="13316" y="1104"/>
                    <a:pt x="13391" y="1122"/>
                    <a:pt x="13474" y="1152"/>
                  </a:cubicBezTo>
                  <a:cubicBezTo>
                    <a:pt x="13512" y="1166"/>
                    <a:pt x="13543" y="1178"/>
                    <a:pt x="13574" y="1195"/>
                  </a:cubicBezTo>
                  <a:cubicBezTo>
                    <a:pt x="13622" y="1221"/>
                    <a:pt x="13616" y="1219"/>
                    <a:pt x="13643" y="1244"/>
                  </a:cubicBezTo>
                  <a:cubicBezTo>
                    <a:pt x="13820" y="1237"/>
                    <a:pt x="14059" y="1333"/>
                    <a:pt x="14204" y="1409"/>
                  </a:cubicBezTo>
                  <a:cubicBezTo>
                    <a:pt x="14297" y="1429"/>
                    <a:pt x="14336" y="1438"/>
                    <a:pt x="14428" y="1469"/>
                  </a:cubicBezTo>
                  <a:cubicBezTo>
                    <a:pt x="14481" y="1487"/>
                    <a:pt x="14486" y="1488"/>
                    <a:pt x="14529" y="1511"/>
                  </a:cubicBezTo>
                  <a:cubicBezTo>
                    <a:pt x="14577" y="1536"/>
                    <a:pt x="14571" y="1536"/>
                    <a:pt x="14598" y="1561"/>
                  </a:cubicBezTo>
                  <a:cubicBezTo>
                    <a:pt x="14708" y="1555"/>
                    <a:pt x="14731" y="1568"/>
                    <a:pt x="14837" y="1612"/>
                  </a:cubicBezTo>
                  <a:cubicBezTo>
                    <a:pt x="14970" y="1644"/>
                    <a:pt x="15086" y="1690"/>
                    <a:pt x="15220" y="1733"/>
                  </a:cubicBezTo>
                  <a:cubicBezTo>
                    <a:pt x="15279" y="1752"/>
                    <a:pt x="15348" y="1775"/>
                    <a:pt x="15405" y="1795"/>
                  </a:cubicBezTo>
                  <a:cubicBezTo>
                    <a:pt x="15504" y="1831"/>
                    <a:pt x="15505" y="1821"/>
                    <a:pt x="15572" y="1882"/>
                  </a:cubicBezTo>
                  <a:cubicBezTo>
                    <a:pt x="15731" y="1882"/>
                    <a:pt x="15941" y="1971"/>
                    <a:pt x="16077" y="2026"/>
                  </a:cubicBezTo>
                  <a:cubicBezTo>
                    <a:pt x="16148" y="2044"/>
                    <a:pt x="16218" y="2062"/>
                    <a:pt x="16281" y="2085"/>
                  </a:cubicBezTo>
                  <a:cubicBezTo>
                    <a:pt x="16379" y="2121"/>
                    <a:pt x="16355" y="2103"/>
                    <a:pt x="16417" y="2165"/>
                  </a:cubicBezTo>
                  <a:cubicBezTo>
                    <a:pt x="16555" y="2163"/>
                    <a:pt x="16845" y="2252"/>
                    <a:pt x="16956" y="2325"/>
                  </a:cubicBezTo>
                  <a:cubicBezTo>
                    <a:pt x="17054" y="2346"/>
                    <a:pt x="17124" y="2365"/>
                    <a:pt x="17208" y="2393"/>
                  </a:cubicBezTo>
                  <a:cubicBezTo>
                    <a:pt x="17238" y="2402"/>
                    <a:pt x="17287" y="2419"/>
                    <a:pt x="17310" y="2432"/>
                  </a:cubicBezTo>
                  <a:cubicBezTo>
                    <a:pt x="17366" y="2461"/>
                    <a:pt x="17340" y="2449"/>
                    <a:pt x="17373" y="2481"/>
                  </a:cubicBezTo>
                  <a:cubicBezTo>
                    <a:pt x="17501" y="2481"/>
                    <a:pt x="17809" y="2573"/>
                    <a:pt x="17908" y="2641"/>
                  </a:cubicBezTo>
                  <a:cubicBezTo>
                    <a:pt x="18003" y="2660"/>
                    <a:pt x="18078" y="2679"/>
                    <a:pt x="18163" y="2707"/>
                  </a:cubicBezTo>
                  <a:cubicBezTo>
                    <a:pt x="18203" y="2721"/>
                    <a:pt x="18231" y="2731"/>
                    <a:pt x="18264" y="2749"/>
                  </a:cubicBezTo>
                  <a:cubicBezTo>
                    <a:pt x="18316" y="2777"/>
                    <a:pt x="18298" y="2768"/>
                    <a:pt x="18330" y="2798"/>
                  </a:cubicBezTo>
                  <a:lnTo>
                    <a:pt x="18553" y="2855"/>
                  </a:lnTo>
                  <a:lnTo>
                    <a:pt x="19173" y="3052"/>
                  </a:lnTo>
                  <a:lnTo>
                    <a:pt x="19479" y="3160"/>
                  </a:lnTo>
                  <a:lnTo>
                    <a:pt x="20125" y="3370"/>
                  </a:lnTo>
                  <a:lnTo>
                    <a:pt x="20695" y="3566"/>
                  </a:lnTo>
                  <a:cubicBezTo>
                    <a:pt x="20785" y="3584"/>
                    <a:pt x="20828" y="3593"/>
                    <a:pt x="20915" y="3622"/>
                  </a:cubicBezTo>
                  <a:cubicBezTo>
                    <a:pt x="20955" y="3635"/>
                    <a:pt x="20985" y="3646"/>
                    <a:pt x="21021" y="3664"/>
                  </a:cubicBezTo>
                  <a:cubicBezTo>
                    <a:pt x="21067" y="3687"/>
                    <a:pt x="21069" y="3692"/>
                    <a:pt x="21094" y="3712"/>
                  </a:cubicBezTo>
                  <a:cubicBezTo>
                    <a:pt x="21293" y="3703"/>
                    <a:pt x="21521" y="3843"/>
                    <a:pt x="21725" y="3888"/>
                  </a:cubicBezTo>
                  <a:cubicBezTo>
                    <a:pt x="21805" y="3919"/>
                    <a:pt x="21845" y="3930"/>
                    <a:pt x="21923" y="3957"/>
                  </a:cubicBezTo>
                  <a:cubicBezTo>
                    <a:pt x="22028" y="3993"/>
                    <a:pt x="21994" y="3968"/>
                    <a:pt x="22062" y="4034"/>
                  </a:cubicBezTo>
                  <a:cubicBezTo>
                    <a:pt x="22208" y="4032"/>
                    <a:pt x="22768" y="4222"/>
                    <a:pt x="22881" y="4297"/>
                  </a:cubicBezTo>
                  <a:cubicBezTo>
                    <a:pt x="22741" y="4351"/>
                    <a:pt x="22469" y="4467"/>
                    <a:pt x="22308" y="4464"/>
                  </a:cubicBezTo>
                  <a:cubicBezTo>
                    <a:pt x="22233" y="4541"/>
                    <a:pt x="22132" y="4556"/>
                    <a:pt x="22010" y="4595"/>
                  </a:cubicBezTo>
                  <a:cubicBezTo>
                    <a:pt x="21889" y="4633"/>
                    <a:pt x="21796" y="4670"/>
                    <a:pt x="21666" y="4700"/>
                  </a:cubicBezTo>
                  <a:cubicBezTo>
                    <a:pt x="21615" y="4731"/>
                    <a:pt x="21550" y="4759"/>
                    <a:pt x="21446" y="4752"/>
                  </a:cubicBezTo>
                  <a:cubicBezTo>
                    <a:pt x="21335" y="4844"/>
                    <a:pt x="20832" y="4988"/>
                    <a:pt x="20709" y="5015"/>
                  </a:cubicBezTo>
                  <a:cubicBezTo>
                    <a:pt x="20663" y="5047"/>
                    <a:pt x="20596" y="5075"/>
                    <a:pt x="20490" y="5068"/>
                  </a:cubicBezTo>
                  <a:lnTo>
                    <a:pt x="20317" y="5160"/>
                  </a:lnTo>
                  <a:cubicBezTo>
                    <a:pt x="20266" y="5178"/>
                    <a:pt x="20209" y="5195"/>
                    <a:pt x="20157" y="5212"/>
                  </a:cubicBezTo>
                  <a:cubicBezTo>
                    <a:pt x="20020" y="5255"/>
                    <a:pt x="19915" y="5292"/>
                    <a:pt x="19778" y="5327"/>
                  </a:cubicBezTo>
                  <a:cubicBezTo>
                    <a:pt x="19694" y="5386"/>
                    <a:pt x="19622" y="5392"/>
                    <a:pt x="19534" y="5385"/>
                  </a:cubicBezTo>
                  <a:lnTo>
                    <a:pt x="19203" y="5528"/>
                  </a:lnTo>
                  <a:cubicBezTo>
                    <a:pt x="19068" y="5570"/>
                    <a:pt x="18958" y="5612"/>
                    <a:pt x="18826" y="5643"/>
                  </a:cubicBezTo>
                  <a:lnTo>
                    <a:pt x="18586" y="5726"/>
                  </a:lnTo>
                  <a:lnTo>
                    <a:pt x="17956" y="5941"/>
                  </a:lnTo>
                  <a:lnTo>
                    <a:pt x="17639" y="6042"/>
                  </a:lnTo>
                  <a:lnTo>
                    <a:pt x="16991" y="6250"/>
                  </a:lnTo>
                  <a:cubicBezTo>
                    <a:pt x="16937" y="6304"/>
                    <a:pt x="16841" y="6316"/>
                    <a:pt x="16761" y="6306"/>
                  </a:cubicBezTo>
                  <a:cubicBezTo>
                    <a:pt x="16672" y="6379"/>
                    <a:pt x="16532" y="6418"/>
                    <a:pt x="16425" y="6453"/>
                  </a:cubicBezTo>
                  <a:cubicBezTo>
                    <a:pt x="16293" y="6496"/>
                    <a:pt x="16176" y="6534"/>
                    <a:pt x="16039" y="6567"/>
                  </a:cubicBezTo>
                  <a:cubicBezTo>
                    <a:pt x="15985" y="6620"/>
                    <a:pt x="15887" y="6633"/>
                    <a:pt x="15809" y="6624"/>
                  </a:cubicBezTo>
                  <a:cubicBezTo>
                    <a:pt x="15801" y="6630"/>
                    <a:pt x="15790" y="6638"/>
                    <a:pt x="15784" y="6642"/>
                  </a:cubicBezTo>
                  <a:cubicBezTo>
                    <a:pt x="15628" y="6742"/>
                    <a:pt x="15291" y="6831"/>
                    <a:pt x="15121" y="6869"/>
                  </a:cubicBezTo>
                  <a:cubicBezTo>
                    <a:pt x="15036" y="6928"/>
                    <a:pt x="14986" y="6940"/>
                    <a:pt x="14875" y="6936"/>
                  </a:cubicBezTo>
                  <a:lnTo>
                    <a:pt x="14169" y="7187"/>
                  </a:lnTo>
                  <a:lnTo>
                    <a:pt x="14046" y="7213"/>
                  </a:lnTo>
                  <a:cubicBezTo>
                    <a:pt x="13960" y="7305"/>
                    <a:pt x="13435" y="7452"/>
                    <a:pt x="13265" y="7484"/>
                  </a:cubicBezTo>
                  <a:lnTo>
                    <a:pt x="13091" y="7530"/>
                  </a:lnTo>
                  <a:cubicBezTo>
                    <a:pt x="13021" y="7607"/>
                    <a:pt x="12918" y="7630"/>
                    <a:pt x="12801" y="7610"/>
                  </a:cubicBezTo>
                  <a:cubicBezTo>
                    <a:pt x="12791" y="7608"/>
                    <a:pt x="12669" y="7571"/>
                    <a:pt x="12665" y="7570"/>
                  </a:cubicBezTo>
                  <a:cubicBezTo>
                    <a:pt x="12534" y="7517"/>
                    <a:pt x="12614" y="7561"/>
                    <a:pt x="12553" y="7498"/>
                  </a:cubicBezTo>
                  <a:cubicBezTo>
                    <a:pt x="12407" y="7498"/>
                    <a:pt x="12202" y="7430"/>
                    <a:pt x="12087" y="7364"/>
                  </a:cubicBezTo>
                  <a:cubicBezTo>
                    <a:pt x="12012" y="7345"/>
                    <a:pt x="11944" y="7327"/>
                    <a:pt x="11870" y="7303"/>
                  </a:cubicBezTo>
                  <a:cubicBezTo>
                    <a:pt x="11827" y="7289"/>
                    <a:pt x="11806" y="7284"/>
                    <a:pt x="11766" y="7265"/>
                  </a:cubicBezTo>
                  <a:cubicBezTo>
                    <a:pt x="11718" y="7242"/>
                    <a:pt x="11724" y="7239"/>
                    <a:pt x="11698" y="7218"/>
                  </a:cubicBezTo>
                  <a:cubicBezTo>
                    <a:pt x="11559" y="7221"/>
                    <a:pt x="11249" y="7113"/>
                    <a:pt x="11135" y="7046"/>
                  </a:cubicBezTo>
                  <a:cubicBezTo>
                    <a:pt x="11059" y="7028"/>
                    <a:pt x="10991" y="7009"/>
                    <a:pt x="10918" y="6986"/>
                  </a:cubicBezTo>
                  <a:cubicBezTo>
                    <a:pt x="10875" y="6973"/>
                    <a:pt x="10851" y="6968"/>
                    <a:pt x="10811" y="6949"/>
                  </a:cubicBezTo>
                  <a:cubicBezTo>
                    <a:pt x="10763" y="6927"/>
                    <a:pt x="10768" y="6923"/>
                    <a:pt x="10742" y="6902"/>
                  </a:cubicBezTo>
                  <a:cubicBezTo>
                    <a:pt x="10657" y="6905"/>
                    <a:pt x="10608" y="6902"/>
                    <a:pt x="10535" y="6845"/>
                  </a:cubicBezTo>
                  <a:cubicBezTo>
                    <a:pt x="10381" y="6812"/>
                    <a:pt x="10271" y="6775"/>
                    <a:pt x="10125" y="6723"/>
                  </a:cubicBezTo>
                  <a:cubicBezTo>
                    <a:pt x="10058" y="6699"/>
                    <a:pt x="10002" y="6685"/>
                    <a:pt x="9941" y="6663"/>
                  </a:cubicBezTo>
                  <a:cubicBezTo>
                    <a:pt x="9939" y="6663"/>
                    <a:pt x="9867" y="6635"/>
                    <a:pt x="9863" y="6633"/>
                  </a:cubicBezTo>
                  <a:cubicBezTo>
                    <a:pt x="9754" y="6580"/>
                    <a:pt x="9842" y="6628"/>
                    <a:pt x="9790" y="6585"/>
                  </a:cubicBezTo>
                  <a:cubicBezTo>
                    <a:pt x="9614" y="6591"/>
                    <a:pt x="9427" y="6474"/>
                    <a:pt x="9246" y="6438"/>
                  </a:cubicBezTo>
                  <a:cubicBezTo>
                    <a:pt x="9158" y="6402"/>
                    <a:pt x="9097" y="6381"/>
                    <a:pt x="9012" y="6353"/>
                  </a:cubicBezTo>
                  <a:cubicBezTo>
                    <a:pt x="8970" y="6340"/>
                    <a:pt x="8943" y="6334"/>
                    <a:pt x="8905" y="6316"/>
                  </a:cubicBezTo>
                  <a:cubicBezTo>
                    <a:pt x="8857" y="6293"/>
                    <a:pt x="8859" y="6288"/>
                    <a:pt x="8834" y="6268"/>
                  </a:cubicBezTo>
                  <a:cubicBezTo>
                    <a:pt x="8660" y="6276"/>
                    <a:pt x="8474" y="6156"/>
                    <a:pt x="8293" y="6121"/>
                  </a:cubicBezTo>
                  <a:cubicBezTo>
                    <a:pt x="8209" y="6087"/>
                    <a:pt x="8150" y="6064"/>
                    <a:pt x="8058" y="6035"/>
                  </a:cubicBezTo>
                  <a:cubicBezTo>
                    <a:pt x="8014" y="6021"/>
                    <a:pt x="7994" y="6018"/>
                    <a:pt x="7953" y="5998"/>
                  </a:cubicBezTo>
                  <a:cubicBezTo>
                    <a:pt x="7904" y="5975"/>
                    <a:pt x="7908" y="5971"/>
                    <a:pt x="7882" y="5950"/>
                  </a:cubicBezTo>
                  <a:cubicBezTo>
                    <a:pt x="7772" y="5956"/>
                    <a:pt x="7545" y="5895"/>
                    <a:pt x="7466" y="5828"/>
                  </a:cubicBezTo>
                  <a:cubicBezTo>
                    <a:pt x="7356" y="5805"/>
                    <a:pt x="7301" y="5787"/>
                    <a:pt x="7209" y="5755"/>
                  </a:cubicBezTo>
                  <a:cubicBezTo>
                    <a:pt x="7108" y="5720"/>
                    <a:pt x="7081" y="5720"/>
                    <a:pt x="7016" y="5662"/>
                  </a:cubicBezTo>
                  <a:cubicBezTo>
                    <a:pt x="6915" y="5662"/>
                    <a:pt x="6869" y="5663"/>
                    <a:pt x="6795" y="5604"/>
                  </a:cubicBezTo>
                  <a:cubicBezTo>
                    <a:pt x="6656" y="5575"/>
                    <a:pt x="6535" y="5531"/>
                    <a:pt x="6391" y="5483"/>
                  </a:cubicBezTo>
                  <a:cubicBezTo>
                    <a:pt x="6325" y="5461"/>
                    <a:pt x="6275" y="5448"/>
                    <a:pt x="6205" y="5422"/>
                  </a:cubicBezTo>
                  <a:cubicBezTo>
                    <a:pt x="6092" y="5381"/>
                    <a:pt x="6132" y="5410"/>
                    <a:pt x="6062" y="5346"/>
                  </a:cubicBezTo>
                  <a:lnTo>
                    <a:pt x="5852" y="5295"/>
                  </a:lnTo>
                  <a:cubicBezTo>
                    <a:pt x="5719" y="5265"/>
                    <a:pt x="5594" y="5220"/>
                    <a:pt x="5462" y="5176"/>
                  </a:cubicBezTo>
                  <a:cubicBezTo>
                    <a:pt x="5399" y="5156"/>
                    <a:pt x="5345" y="5138"/>
                    <a:pt x="5278" y="5115"/>
                  </a:cubicBezTo>
                  <a:lnTo>
                    <a:pt x="5109" y="5028"/>
                  </a:lnTo>
                  <a:cubicBezTo>
                    <a:pt x="4962" y="5030"/>
                    <a:pt x="4798" y="4967"/>
                    <a:pt x="4679" y="4903"/>
                  </a:cubicBezTo>
                  <a:lnTo>
                    <a:pt x="4297" y="4778"/>
                  </a:lnTo>
                  <a:lnTo>
                    <a:pt x="3726" y="4585"/>
                  </a:lnTo>
                  <a:cubicBezTo>
                    <a:pt x="3635" y="4566"/>
                    <a:pt x="3585" y="4553"/>
                    <a:pt x="3503" y="4525"/>
                  </a:cubicBezTo>
                  <a:cubicBezTo>
                    <a:pt x="3463" y="4511"/>
                    <a:pt x="3438" y="4504"/>
                    <a:pt x="3401" y="4485"/>
                  </a:cubicBezTo>
                  <a:cubicBezTo>
                    <a:pt x="3281" y="4423"/>
                    <a:pt x="3393" y="4485"/>
                    <a:pt x="3328" y="4434"/>
                  </a:cubicBezTo>
                  <a:cubicBezTo>
                    <a:pt x="3174" y="4447"/>
                    <a:pt x="2988" y="4351"/>
                    <a:pt x="2842" y="4283"/>
                  </a:cubicBezTo>
                  <a:lnTo>
                    <a:pt x="3677" y="4009"/>
                  </a:lnTo>
                  <a:close/>
                  <a:moveTo>
                    <a:pt x="12643" y="77"/>
                  </a:moveTo>
                  <a:cubicBezTo>
                    <a:pt x="12550" y="122"/>
                    <a:pt x="12517" y="135"/>
                    <a:pt x="12412" y="130"/>
                  </a:cubicBezTo>
                  <a:cubicBezTo>
                    <a:pt x="12405" y="136"/>
                    <a:pt x="12395" y="144"/>
                    <a:pt x="12389" y="147"/>
                  </a:cubicBezTo>
                  <a:cubicBezTo>
                    <a:pt x="12383" y="151"/>
                    <a:pt x="12373" y="160"/>
                    <a:pt x="12366" y="164"/>
                  </a:cubicBezTo>
                  <a:lnTo>
                    <a:pt x="11699" y="386"/>
                  </a:lnTo>
                  <a:cubicBezTo>
                    <a:pt x="11620" y="438"/>
                    <a:pt x="11550" y="450"/>
                    <a:pt x="11457" y="446"/>
                  </a:cubicBezTo>
                  <a:cubicBezTo>
                    <a:pt x="11408" y="489"/>
                    <a:pt x="11485" y="441"/>
                    <a:pt x="11388" y="496"/>
                  </a:cubicBezTo>
                  <a:lnTo>
                    <a:pt x="10818" y="683"/>
                  </a:lnTo>
                  <a:lnTo>
                    <a:pt x="10503" y="788"/>
                  </a:lnTo>
                  <a:lnTo>
                    <a:pt x="9868" y="999"/>
                  </a:lnTo>
                  <a:lnTo>
                    <a:pt x="9678" y="1041"/>
                  </a:lnTo>
                  <a:cubicBezTo>
                    <a:pt x="9550" y="1162"/>
                    <a:pt x="9108" y="1263"/>
                    <a:pt x="8912" y="1307"/>
                  </a:cubicBezTo>
                  <a:lnTo>
                    <a:pt x="8723" y="1357"/>
                  </a:lnTo>
                  <a:cubicBezTo>
                    <a:pt x="8602" y="1474"/>
                    <a:pt x="8153" y="1581"/>
                    <a:pt x="7960" y="1625"/>
                  </a:cubicBezTo>
                  <a:cubicBezTo>
                    <a:pt x="7900" y="1675"/>
                    <a:pt x="7834" y="1682"/>
                    <a:pt x="7751" y="1680"/>
                  </a:cubicBezTo>
                  <a:lnTo>
                    <a:pt x="7043" y="1928"/>
                  </a:lnTo>
                  <a:cubicBezTo>
                    <a:pt x="6937" y="1995"/>
                    <a:pt x="6937" y="1995"/>
                    <a:pt x="6815" y="1991"/>
                  </a:cubicBezTo>
                  <a:cubicBezTo>
                    <a:pt x="6711" y="2095"/>
                    <a:pt x="6300" y="2197"/>
                    <a:pt x="6126" y="2233"/>
                  </a:cubicBezTo>
                  <a:lnTo>
                    <a:pt x="5947" y="2279"/>
                  </a:lnTo>
                  <a:cubicBezTo>
                    <a:pt x="5853" y="2358"/>
                    <a:pt x="5729" y="2375"/>
                    <a:pt x="5588" y="2425"/>
                  </a:cubicBezTo>
                  <a:cubicBezTo>
                    <a:pt x="5443" y="2475"/>
                    <a:pt x="5328" y="2519"/>
                    <a:pt x="5173" y="2550"/>
                  </a:cubicBezTo>
                  <a:lnTo>
                    <a:pt x="4994" y="2597"/>
                  </a:lnTo>
                  <a:cubicBezTo>
                    <a:pt x="4987" y="2603"/>
                    <a:pt x="4977" y="2610"/>
                    <a:pt x="4971" y="2613"/>
                  </a:cubicBezTo>
                  <a:cubicBezTo>
                    <a:pt x="4892" y="2662"/>
                    <a:pt x="4523" y="2798"/>
                    <a:pt x="4256" y="2855"/>
                  </a:cubicBezTo>
                  <a:cubicBezTo>
                    <a:pt x="4169" y="2914"/>
                    <a:pt x="4142" y="2915"/>
                    <a:pt x="4037" y="2913"/>
                  </a:cubicBezTo>
                  <a:cubicBezTo>
                    <a:pt x="3938" y="3005"/>
                    <a:pt x="3491" y="3124"/>
                    <a:pt x="3359" y="3158"/>
                  </a:cubicBezTo>
                  <a:cubicBezTo>
                    <a:pt x="3286" y="3203"/>
                    <a:pt x="3177" y="3230"/>
                    <a:pt x="3081" y="3229"/>
                  </a:cubicBezTo>
                  <a:cubicBezTo>
                    <a:pt x="2946" y="3357"/>
                    <a:pt x="2608" y="3425"/>
                    <a:pt x="2402" y="3475"/>
                  </a:cubicBezTo>
                  <a:lnTo>
                    <a:pt x="2106" y="3578"/>
                  </a:lnTo>
                  <a:lnTo>
                    <a:pt x="1469" y="3781"/>
                  </a:lnTo>
                  <a:lnTo>
                    <a:pt x="1262" y="3832"/>
                  </a:lnTo>
                  <a:cubicBezTo>
                    <a:pt x="1156" y="3929"/>
                    <a:pt x="651" y="4069"/>
                    <a:pt x="516" y="4096"/>
                  </a:cubicBezTo>
                  <a:lnTo>
                    <a:pt x="305" y="4149"/>
                  </a:lnTo>
                  <a:lnTo>
                    <a:pt x="162" y="4230"/>
                  </a:lnTo>
                  <a:cubicBezTo>
                    <a:pt x="123" y="4245"/>
                    <a:pt x="53" y="4265"/>
                    <a:pt x="0" y="4283"/>
                  </a:cubicBezTo>
                  <a:cubicBezTo>
                    <a:pt x="49" y="4306"/>
                    <a:pt x="31" y="4313"/>
                    <a:pt x="59" y="4349"/>
                  </a:cubicBezTo>
                  <a:lnTo>
                    <a:pt x="249" y="4399"/>
                  </a:lnTo>
                  <a:cubicBezTo>
                    <a:pt x="364" y="4422"/>
                    <a:pt x="807" y="4548"/>
                    <a:pt x="906" y="4631"/>
                  </a:cubicBezTo>
                  <a:cubicBezTo>
                    <a:pt x="1019" y="4626"/>
                    <a:pt x="1062" y="4640"/>
                    <a:pt x="1151" y="4698"/>
                  </a:cubicBezTo>
                  <a:lnTo>
                    <a:pt x="1711" y="4869"/>
                  </a:lnTo>
                  <a:cubicBezTo>
                    <a:pt x="1719" y="4872"/>
                    <a:pt x="1783" y="4898"/>
                    <a:pt x="1790" y="4901"/>
                  </a:cubicBezTo>
                  <a:cubicBezTo>
                    <a:pt x="1899" y="4955"/>
                    <a:pt x="1806" y="4902"/>
                    <a:pt x="1861" y="4948"/>
                  </a:cubicBezTo>
                  <a:cubicBezTo>
                    <a:pt x="1942" y="4945"/>
                    <a:pt x="2011" y="4948"/>
                    <a:pt x="2069" y="5002"/>
                  </a:cubicBezTo>
                  <a:cubicBezTo>
                    <a:pt x="2217" y="5033"/>
                    <a:pt x="2335" y="5071"/>
                    <a:pt x="2482" y="5123"/>
                  </a:cubicBezTo>
                  <a:cubicBezTo>
                    <a:pt x="2552" y="5147"/>
                    <a:pt x="2600" y="5164"/>
                    <a:pt x="2665" y="5186"/>
                  </a:cubicBezTo>
                  <a:cubicBezTo>
                    <a:pt x="2766" y="5220"/>
                    <a:pt x="2764" y="5203"/>
                    <a:pt x="2834" y="5270"/>
                  </a:cubicBezTo>
                  <a:cubicBezTo>
                    <a:pt x="2906" y="5269"/>
                    <a:pt x="2976" y="5261"/>
                    <a:pt x="3021" y="5319"/>
                  </a:cubicBezTo>
                  <a:cubicBezTo>
                    <a:pt x="3170" y="5349"/>
                    <a:pt x="3290" y="5390"/>
                    <a:pt x="3436" y="5439"/>
                  </a:cubicBezTo>
                  <a:cubicBezTo>
                    <a:pt x="3505" y="5462"/>
                    <a:pt x="3556" y="5479"/>
                    <a:pt x="3619" y="5501"/>
                  </a:cubicBezTo>
                  <a:cubicBezTo>
                    <a:pt x="3730" y="5538"/>
                    <a:pt x="3720" y="5522"/>
                    <a:pt x="3790" y="5587"/>
                  </a:cubicBezTo>
                  <a:cubicBezTo>
                    <a:pt x="3919" y="5587"/>
                    <a:pt x="4224" y="5687"/>
                    <a:pt x="4304" y="5744"/>
                  </a:cubicBezTo>
                  <a:cubicBezTo>
                    <a:pt x="4357" y="5772"/>
                    <a:pt x="4354" y="5706"/>
                    <a:pt x="4370" y="5922"/>
                  </a:cubicBezTo>
                  <a:lnTo>
                    <a:pt x="4366" y="6595"/>
                  </a:lnTo>
                  <a:cubicBezTo>
                    <a:pt x="4369" y="7787"/>
                    <a:pt x="4298" y="12501"/>
                    <a:pt x="4430" y="12945"/>
                  </a:cubicBezTo>
                  <a:cubicBezTo>
                    <a:pt x="4495" y="12984"/>
                    <a:pt x="4558" y="13079"/>
                    <a:pt x="4632" y="13133"/>
                  </a:cubicBezTo>
                  <a:cubicBezTo>
                    <a:pt x="4702" y="13185"/>
                    <a:pt x="4840" y="13229"/>
                    <a:pt x="4891" y="13290"/>
                  </a:cubicBezTo>
                  <a:cubicBezTo>
                    <a:pt x="4997" y="13317"/>
                    <a:pt x="5154" y="13346"/>
                    <a:pt x="5224" y="13420"/>
                  </a:cubicBezTo>
                  <a:lnTo>
                    <a:pt x="5737" y="13514"/>
                  </a:lnTo>
                  <a:cubicBezTo>
                    <a:pt x="5903" y="13535"/>
                    <a:pt x="6205" y="13543"/>
                    <a:pt x="6322" y="13629"/>
                  </a:cubicBezTo>
                  <a:lnTo>
                    <a:pt x="6408" y="13619"/>
                  </a:lnTo>
                  <a:lnTo>
                    <a:pt x="6875" y="13694"/>
                  </a:lnTo>
                  <a:lnTo>
                    <a:pt x="7043" y="13686"/>
                  </a:lnTo>
                  <a:lnTo>
                    <a:pt x="9536" y="13849"/>
                  </a:lnTo>
                  <a:lnTo>
                    <a:pt x="9876" y="13861"/>
                  </a:lnTo>
                  <a:cubicBezTo>
                    <a:pt x="9942" y="13864"/>
                    <a:pt x="10013" y="13863"/>
                    <a:pt x="10078" y="13867"/>
                  </a:cubicBezTo>
                  <a:cubicBezTo>
                    <a:pt x="10104" y="13869"/>
                    <a:pt x="10156" y="13871"/>
                    <a:pt x="10180" y="13876"/>
                  </a:cubicBezTo>
                  <a:cubicBezTo>
                    <a:pt x="10269" y="13894"/>
                    <a:pt x="10235" y="13892"/>
                    <a:pt x="10261" y="13905"/>
                  </a:cubicBezTo>
                  <a:lnTo>
                    <a:pt x="10507" y="13885"/>
                  </a:lnTo>
                  <a:lnTo>
                    <a:pt x="10828" y="13895"/>
                  </a:lnTo>
                  <a:lnTo>
                    <a:pt x="10994" y="13899"/>
                  </a:lnTo>
                  <a:lnTo>
                    <a:pt x="14521" y="13898"/>
                  </a:lnTo>
                  <a:lnTo>
                    <a:pt x="14848" y="13890"/>
                  </a:lnTo>
                  <a:lnTo>
                    <a:pt x="15744" y="13858"/>
                  </a:lnTo>
                  <a:lnTo>
                    <a:pt x="15946" y="13875"/>
                  </a:lnTo>
                  <a:cubicBezTo>
                    <a:pt x="16078" y="13797"/>
                    <a:pt x="16935" y="13800"/>
                    <a:pt x="17167" y="13791"/>
                  </a:cubicBezTo>
                  <a:lnTo>
                    <a:pt x="18097" y="13734"/>
                  </a:lnTo>
                  <a:cubicBezTo>
                    <a:pt x="18203" y="13662"/>
                    <a:pt x="18459" y="13668"/>
                    <a:pt x="18614" y="13656"/>
                  </a:cubicBezTo>
                  <a:lnTo>
                    <a:pt x="18784" y="13659"/>
                  </a:lnTo>
                  <a:cubicBezTo>
                    <a:pt x="18821" y="13635"/>
                    <a:pt x="18756" y="13652"/>
                    <a:pt x="18864" y="13622"/>
                  </a:cubicBezTo>
                  <a:cubicBezTo>
                    <a:pt x="18890" y="13614"/>
                    <a:pt x="18927" y="13609"/>
                    <a:pt x="18954" y="13605"/>
                  </a:cubicBezTo>
                  <a:cubicBezTo>
                    <a:pt x="19028" y="13593"/>
                    <a:pt x="19108" y="13584"/>
                    <a:pt x="19182" y="13575"/>
                  </a:cubicBezTo>
                  <a:cubicBezTo>
                    <a:pt x="19306" y="13539"/>
                    <a:pt x="19302" y="13535"/>
                    <a:pt x="19417" y="13554"/>
                  </a:cubicBezTo>
                  <a:lnTo>
                    <a:pt x="20145" y="13353"/>
                  </a:lnTo>
                  <a:lnTo>
                    <a:pt x="20413" y="13247"/>
                  </a:lnTo>
                  <a:cubicBezTo>
                    <a:pt x="20481" y="13191"/>
                    <a:pt x="20557" y="13173"/>
                    <a:pt x="20662" y="13088"/>
                  </a:cubicBezTo>
                  <a:cubicBezTo>
                    <a:pt x="20773" y="13000"/>
                    <a:pt x="20790" y="12943"/>
                    <a:pt x="20885" y="12845"/>
                  </a:cubicBezTo>
                  <a:lnTo>
                    <a:pt x="20867" y="12839"/>
                  </a:lnTo>
                  <a:lnTo>
                    <a:pt x="20882" y="5912"/>
                  </a:lnTo>
                  <a:lnTo>
                    <a:pt x="21005" y="5899"/>
                  </a:lnTo>
                  <a:cubicBezTo>
                    <a:pt x="21013" y="5892"/>
                    <a:pt x="21023" y="5885"/>
                    <a:pt x="21029" y="5882"/>
                  </a:cubicBezTo>
                  <a:lnTo>
                    <a:pt x="21400" y="5751"/>
                  </a:lnTo>
                  <a:cubicBezTo>
                    <a:pt x="21500" y="5689"/>
                    <a:pt x="21728" y="5615"/>
                    <a:pt x="21853" y="5618"/>
                  </a:cubicBezTo>
                  <a:cubicBezTo>
                    <a:pt x="21904" y="5574"/>
                    <a:pt x="21810" y="5617"/>
                    <a:pt x="21950" y="5556"/>
                  </a:cubicBezTo>
                  <a:cubicBezTo>
                    <a:pt x="21982" y="5541"/>
                    <a:pt x="22022" y="5534"/>
                    <a:pt x="22058" y="5523"/>
                  </a:cubicBezTo>
                  <a:cubicBezTo>
                    <a:pt x="22140" y="5499"/>
                    <a:pt x="22198" y="5478"/>
                    <a:pt x="22280" y="5454"/>
                  </a:cubicBezTo>
                  <a:cubicBezTo>
                    <a:pt x="22430" y="5386"/>
                    <a:pt x="22649" y="5300"/>
                    <a:pt x="22809" y="5301"/>
                  </a:cubicBezTo>
                  <a:cubicBezTo>
                    <a:pt x="22879" y="5244"/>
                    <a:pt x="22746" y="5312"/>
                    <a:pt x="22903" y="5242"/>
                  </a:cubicBezTo>
                  <a:cubicBezTo>
                    <a:pt x="22929" y="5230"/>
                    <a:pt x="22981" y="5216"/>
                    <a:pt x="23012" y="5207"/>
                  </a:cubicBezTo>
                  <a:cubicBezTo>
                    <a:pt x="23083" y="5185"/>
                    <a:pt x="23147" y="5163"/>
                    <a:pt x="23228" y="5139"/>
                  </a:cubicBezTo>
                  <a:cubicBezTo>
                    <a:pt x="23373" y="5078"/>
                    <a:pt x="23708" y="4955"/>
                    <a:pt x="23852" y="4955"/>
                  </a:cubicBezTo>
                  <a:lnTo>
                    <a:pt x="23882" y="4927"/>
                  </a:lnTo>
                  <a:cubicBezTo>
                    <a:pt x="23933" y="5753"/>
                    <a:pt x="23892" y="6683"/>
                    <a:pt x="23892" y="7512"/>
                  </a:cubicBezTo>
                  <a:lnTo>
                    <a:pt x="23893" y="9417"/>
                  </a:lnTo>
                  <a:cubicBezTo>
                    <a:pt x="23893" y="9575"/>
                    <a:pt x="23960" y="9946"/>
                    <a:pt x="23823" y="10027"/>
                  </a:cubicBezTo>
                  <a:lnTo>
                    <a:pt x="23164" y="10718"/>
                  </a:lnTo>
                  <a:cubicBezTo>
                    <a:pt x="23095" y="10763"/>
                    <a:pt x="23173" y="10729"/>
                    <a:pt x="23104" y="10745"/>
                  </a:cubicBezTo>
                  <a:lnTo>
                    <a:pt x="23095" y="10857"/>
                  </a:lnTo>
                  <a:lnTo>
                    <a:pt x="23691" y="11429"/>
                  </a:lnTo>
                  <a:lnTo>
                    <a:pt x="24325" y="10822"/>
                  </a:lnTo>
                  <a:cubicBezTo>
                    <a:pt x="24517" y="10920"/>
                    <a:pt x="24780" y="11267"/>
                    <a:pt x="24964" y="11425"/>
                  </a:cubicBezTo>
                  <a:lnTo>
                    <a:pt x="25089" y="11379"/>
                  </a:lnTo>
                  <a:cubicBezTo>
                    <a:pt x="25127" y="11258"/>
                    <a:pt x="25297" y="11095"/>
                    <a:pt x="25406" y="11061"/>
                  </a:cubicBezTo>
                  <a:cubicBezTo>
                    <a:pt x="25435" y="10970"/>
                    <a:pt x="25392" y="11055"/>
                    <a:pt x="25439" y="10985"/>
                  </a:cubicBezTo>
                  <a:lnTo>
                    <a:pt x="25564" y="10740"/>
                  </a:lnTo>
                  <a:lnTo>
                    <a:pt x="24924" y="10127"/>
                  </a:lnTo>
                  <a:cubicBezTo>
                    <a:pt x="24826" y="10034"/>
                    <a:pt x="24783" y="10018"/>
                    <a:pt x="24783" y="9825"/>
                  </a:cubicBezTo>
                  <a:lnTo>
                    <a:pt x="24782" y="9500"/>
                  </a:lnTo>
                  <a:lnTo>
                    <a:pt x="24783" y="9225"/>
                  </a:lnTo>
                  <a:lnTo>
                    <a:pt x="24783" y="8895"/>
                  </a:lnTo>
                  <a:lnTo>
                    <a:pt x="24783" y="8574"/>
                  </a:lnTo>
                  <a:lnTo>
                    <a:pt x="24783" y="8260"/>
                  </a:lnTo>
                  <a:lnTo>
                    <a:pt x="24783" y="7967"/>
                  </a:lnTo>
                  <a:lnTo>
                    <a:pt x="24782" y="7665"/>
                  </a:lnTo>
                  <a:lnTo>
                    <a:pt x="24782" y="7324"/>
                  </a:lnTo>
                  <a:lnTo>
                    <a:pt x="24782" y="7026"/>
                  </a:lnTo>
                  <a:lnTo>
                    <a:pt x="24782" y="6689"/>
                  </a:lnTo>
                  <a:lnTo>
                    <a:pt x="24783" y="6419"/>
                  </a:lnTo>
                  <a:lnTo>
                    <a:pt x="24782" y="6090"/>
                  </a:lnTo>
                  <a:lnTo>
                    <a:pt x="24783" y="5764"/>
                  </a:lnTo>
                  <a:lnTo>
                    <a:pt x="24782" y="5455"/>
                  </a:lnTo>
                  <a:lnTo>
                    <a:pt x="24783" y="5129"/>
                  </a:lnTo>
                  <a:lnTo>
                    <a:pt x="24782" y="4855"/>
                  </a:lnTo>
                  <a:lnTo>
                    <a:pt x="24785" y="4608"/>
                  </a:lnTo>
                  <a:lnTo>
                    <a:pt x="25105" y="4523"/>
                  </a:lnTo>
                  <a:cubicBezTo>
                    <a:pt x="25240" y="4439"/>
                    <a:pt x="25505" y="4351"/>
                    <a:pt x="25672" y="4350"/>
                  </a:cubicBezTo>
                  <a:cubicBezTo>
                    <a:pt x="25723" y="4279"/>
                    <a:pt x="25624" y="4346"/>
                    <a:pt x="25729" y="4280"/>
                  </a:cubicBezTo>
                  <a:cubicBezTo>
                    <a:pt x="25588" y="4237"/>
                    <a:pt x="25413" y="4197"/>
                    <a:pt x="25321" y="4113"/>
                  </a:cubicBezTo>
                  <a:cubicBezTo>
                    <a:pt x="25238" y="4116"/>
                    <a:pt x="25173" y="4117"/>
                    <a:pt x="25105" y="4062"/>
                  </a:cubicBezTo>
                  <a:lnTo>
                    <a:pt x="24458" y="3854"/>
                  </a:lnTo>
                  <a:lnTo>
                    <a:pt x="24157" y="3752"/>
                  </a:lnTo>
                  <a:lnTo>
                    <a:pt x="23518" y="3539"/>
                  </a:lnTo>
                  <a:lnTo>
                    <a:pt x="22953" y="3344"/>
                  </a:lnTo>
                  <a:cubicBezTo>
                    <a:pt x="22870" y="3328"/>
                    <a:pt x="22820" y="3316"/>
                    <a:pt x="22730" y="3288"/>
                  </a:cubicBezTo>
                  <a:cubicBezTo>
                    <a:pt x="22679" y="3271"/>
                    <a:pt x="22671" y="3270"/>
                    <a:pt x="22629" y="3248"/>
                  </a:cubicBezTo>
                  <a:cubicBezTo>
                    <a:pt x="22579" y="3221"/>
                    <a:pt x="22588" y="3224"/>
                    <a:pt x="22559" y="3198"/>
                  </a:cubicBezTo>
                  <a:cubicBezTo>
                    <a:pt x="22413" y="3198"/>
                    <a:pt x="22116" y="3104"/>
                    <a:pt x="22000" y="3028"/>
                  </a:cubicBezTo>
                  <a:lnTo>
                    <a:pt x="21694" y="2933"/>
                  </a:lnTo>
                  <a:lnTo>
                    <a:pt x="21388" y="2825"/>
                  </a:lnTo>
                  <a:lnTo>
                    <a:pt x="20740" y="2617"/>
                  </a:lnTo>
                  <a:lnTo>
                    <a:pt x="20448" y="2515"/>
                  </a:lnTo>
                  <a:lnTo>
                    <a:pt x="19783" y="2278"/>
                  </a:lnTo>
                  <a:cubicBezTo>
                    <a:pt x="19665" y="2280"/>
                    <a:pt x="19595" y="2248"/>
                    <a:pt x="19494" y="2202"/>
                  </a:cubicBezTo>
                  <a:cubicBezTo>
                    <a:pt x="19359" y="2171"/>
                    <a:pt x="19263" y="2131"/>
                    <a:pt x="19134" y="2089"/>
                  </a:cubicBezTo>
                  <a:cubicBezTo>
                    <a:pt x="19015" y="2051"/>
                    <a:pt x="18921" y="2038"/>
                    <a:pt x="18827" y="1961"/>
                  </a:cubicBezTo>
                  <a:lnTo>
                    <a:pt x="18614" y="1904"/>
                  </a:lnTo>
                  <a:cubicBezTo>
                    <a:pt x="18460" y="1872"/>
                    <a:pt x="17941" y="1728"/>
                    <a:pt x="17858" y="1639"/>
                  </a:cubicBezTo>
                  <a:lnTo>
                    <a:pt x="17661" y="1589"/>
                  </a:lnTo>
                  <a:cubicBezTo>
                    <a:pt x="17509" y="1557"/>
                    <a:pt x="17401" y="1516"/>
                    <a:pt x="17253" y="1465"/>
                  </a:cubicBezTo>
                  <a:cubicBezTo>
                    <a:pt x="17121" y="1419"/>
                    <a:pt x="17015" y="1407"/>
                    <a:pt x="16918" y="1327"/>
                  </a:cubicBezTo>
                  <a:lnTo>
                    <a:pt x="16717" y="1277"/>
                  </a:lnTo>
                  <a:lnTo>
                    <a:pt x="15962" y="1011"/>
                  </a:lnTo>
                  <a:cubicBezTo>
                    <a:pt x="15864" y="1014"/>
                    <a:pt x="15824" y="993"/>
                    <a:pt x="15770" y="961"/>
                  </a:cubicBezTo>
                  <a:lnTo>
                    <a:pt x="15188" y="776"/>
                  </a:lnTo>
                  <a:cubicBezTo>
                    <a:pt x="15138" y="752"/>
                    <a:pt x="15144" y="752"/>
                    <a:pt x="15116" y="729"/>
                  </a:cubicBezTo>
                  <a:cubicBezTo>
                    <a:pt x="14991" y="736"/>
                    <a:pt x="14916" y="694"/>
                    <a:pt x="14826" y="656"/>
                  </a:cubicBezTo>
                  <a:lnTo>
                    <a:pt x="14313" y="491"/>
                  </a:lnTo>
                  <a:cubicBezTo>
                    <a:pt x="14302" y="487"/>
                    <a:pt x="14244" y="463"/>
                    <a:pt x="14235" y="459"/>
                  </a:cubicBezTo>
                  <a:cubicBezTo>
                    <a:pt x="14126" y="405"/>
                    <a:pt x="14217" y="456"/>
                    <a:pt x="14163" y="412"/>
                  </a:cubicBezTo>
                  <a:cubicBezTo>
                    <a:pt x="14080" y="416"/>
                    <a:pt x="14012" y="414"/>
                    <a:pt x="13957" y="358"/>
                  </a:cubicBezTo>
                  <a:cubicBezTo>
                    <a:pt x="13809" y="327"/>
                    <a:pt x="13686" y="285"/>
                    <a:pt x="13542" y="237"/>
                  </a:cubicBezTo>
                  <a:cubicBezTo>
                    <a:pt x="13473" y="214"/>
                    <a:pt x="13422" y="196"/>
                    <a:pt x="13359" y="174"/>
                  </a:cubicBezTo>
                  <a:cubicBezTo>
                    <a:pt x="13259" y="140"/>
                    <a:pt x="13261" y="156"/>
                    <a:pt x="13189" y="89"/>
                  </a:cubicBezTo>
                  <a:lnTo>
                    <a:pt x="12987" y="42"/>
                  </a:lnTo>
                  <a:cubicBezTo>
                    <a:pt x="12805" y="0"/>
                    <a:pt x="12817" y="39"/>
                    <a:pt x="1264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8" name="Freeform 37">
              <a:extLst>
                <a:ext uri="{FF2B5EF4-FFF2-40B4-BE49-F238E27FC236}">
                  <a16:creationId xmlns:a16="http://schemas.microsoft.com/office/drawing/2014/main" id="{3133A845-5185-4327-9FFF-9F7CE41D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6587" y="3457293"/>
              <a:ext cx="5086350" cy="3492500"/>
            </a:xfrm>
            <a:custGeom>
              <a:avLst/>
              <a:gdLst>
                <a:gd name="T0" fmla="*/ 17721 w 21150"/>
                <a:gd name="T1" fmla="*/ 1658 h 14651"/>
                <a:gd name="T2" fmla="*/ 19543 w 21150"/>
                <a:gd name="T3" fmla="*/ 2881 h 14651"/>
                <a:gd name="T4" fmla="*/ 20266 w 21150"/>
                <a:gd name="T5" fmla="*/ 4287 h 14651"/>
                <a:gd name="T6" fmla="*/ 17984 w 21150"/>
                <a:gd name="T7" fmla="*/ 5593 h 14651"/>
                <a:gd name="T8" fmla="*/ 16886 w 21150"/>
                <a:gd name="T9" fmla="*/ 8238 h 14651"/>
                <a:gd name="T10" fmla="*/ 17733 w 21150"/>
                <a:gd name="T11" fmla="*/ 10580 h 14651"/>
                <a:gd name="T12" fmla="*/ 17109 w 21150"/>
                <a:gd name="T13" fmla="*/ 11237 h 14651"/>
                <a:gd name="T14" fmla="*/ 16759 w 21150"/>
                <a:gd name="T15" fmla="*/ 11591 h 14651"/>
                <a:gd name="T16" fmla="*/ 14741 w 21150"/>
                <a:gd name="T17" fmla="*/ 10368 h 14651"/>
                <a:gd name="T18" fmla="*/ 12770 w 21150"/>
                <a:gd name="T19" fmla="*/ 11271 h 14651"/>
                <a:gd name="T20" fmla="*/ 12000 w 21150"/>
                <a:gd name="T21" fmla="*/ 11872 h 14651"/>
                <a:gd name="T22" fmla="*/ 11647 w 21150"/>
                <a:gd name="T23" fmla="*/ 13745 h 14651"/>
                <a:gd name="T24" fmla="*/ 9409 w 21150"/>
                <a:gd name="T25" fmla="*/ 13146 h 14651"/>
                <a:gd name="T26" fmla="*/ 9154 w 21150"/>
                <a:gd name="T27" fmla="*/ 11815 h 14651"/>
                <a:gd name="T28" fmla="*/ 7788 w 21150"/>
                <a:gd name="T29" fmla="*/ 11068 h 14651"/>
                <a:gd name="T30" fmla="*/ 5938 w 21150"/>
                <a:gd name="T31" fmla="*/ 10668 h 14651"/>
                <a:gd name="T32" fmla="*/ 4047 w 21150"/>
                <a:gd name="T33" fmla="*/ 11187 h 14651"/>
                <a:gd name="T34" fmla="*/ 3576 w 21150"/>
                <a:gd name="T35" fmla="*/ 10716 h 14651"/>
                <a:gd name="T36" fmla="*/ 3052 w 21150"/>
                <a:gd name="T37" fmla="*/ 10230 h 14651"/>
                <a:gd name="T38" fmla="*/ 4313 w 21150"/>
                <a:gd name="T39" fmla="*/ 8214 h 14651"/>
                <a:gd name="T40" fmla="*/ 4080 w 21150"/>
                <a:gd name="T41" fmla="*/ 7834 h 14651"/>
                <a:gd name="T42" fmla="*/ 3965 w 21150"/>
                <a:gd name="T43" fmla="*/ 7660 h 14651"/>
                <a:gd name="T44" fmla="*/ 3358 w 21150"/>
                <a:gd name="T45" fmla="*/ 6101 h 14651"/>
                <a:gd name="T46" fmla="*/ 2255 w 21150"/>
                <a:gd name="T47" fmla="*/ 5388 h 14651"/>
                <a:gd name="T48" fmla="*/ 912 w 21150"/>
                <a:gd name="T49" fmla="*/ 3014 h 14651"/>
                <a:gd name="T50" fmla="*/ 2660 w 21150"/>
                <a:gd name="T51" fmla="*/ 2677 h 14651"/>
                <a:gd name="T52" fmla="*/ 3505 w 21150"/>
                <a:gd name="T53" fmla="*/ 1574 h 14651"/>
                <a:gd name="T54" fmla="*/ 3158 w 21150"/>
                <a:gd name="T55" fmla="*/ 277 h 14651"/>
                <a:gd name="T56" fmla="*/ 2670 w 21150"/>
                <a:gd name="T57" fmla="*/ 1086 h 14651"/>
                <a:gd name="T58" fmla="*/ 1587 w 21150"/>
                <a:gd name="T59" fmla="*/ 1963 h 14651"/>
                <a:gd name="T60" fmla="*/ 56 w 21150"/>
                <a:gd name="T61" fmla="*/ 2258 h 14651"/>
                <a:gd name="T62" fmla="*/ 6 w 21150"/>
                <a:gd name="T63" fmla="*/ 3502 h 14651"/>
                <a:gd name="T64" fmla="*/ 7 w 21150"/>
                <a:gd name="T65" fmla="*/ 5051 h 14651"/>
                <a:gd name="T66" fmla="*/ 687 w 21150"/>
                <a:gd name="T67" fmla="*/ 6011 h 14651"/>
                <a:gd name="T68" fmla="*/ 1628 w 21150"/>
                <a:gd name="T69" fmla="*/ 6183 h 14651"/>
                <a:gd name="T70" fmla="*/ 2762 w 21150"/>
                <a:gd name="T71" fmla="*/ 7259 h 14651"/>
                <a:gd name="T72" fmla="*/ 3022 w 21150"/>
                <a:gd name="T73" fmla="*/ 8510 h 14651"/>
                <a:gd name="T74" fmla="*/ 2059 w 21150"/>
                <a:gd name="T75" fmla="*/ 9944 h 14651"/>
                <a:gd name="T76" fmla="*/ 3200 w 21150"/>
                <a:gd name="T77" fmla="*/ 11682 h 14651"/>
                <a:gd name="T78" fmla="*/ 4374 w 21150"/>
                <a:gd name="T79" fmla="*/ 12803 h 14651"/>
                <a:gd name="T80" fmla="*/ 6603 w 21150"/>
                <a:gd name="T81" fmla="*/ 11509 h 14651"/>
                <a:gd name="T82" fmla="*/ 7897 w 21150"/>
                <a:gd name="T83" fmla="*/ 12096 h 14651"/>
                <a:gd name="T84" fmla="*/ 8718 w 21150"/>
                <a:gd name="T85" fmla="*/ 14402 h 14651"/>
                <a:gd name="T86" fmla="*/ 10610 w 21150"/>
                <a:gd name="T87" fmla="*/ 14648 h 14651"/>
                <a:gd name="T88" fmla="*/ 12706 w 21150"/>
                <a:gd name="T89" fmla="*/ 13093 h 14651"/>
                <a:gd name="T90" fmla="*/ 14392 w 21150"/>
                <a:gd name="T91" fmla="*/ 11617 h 14651"/>
                <a:gd name="T92" fmla="*/ 15905 w 21150"/>
                <a:gd name="T93" fmla="*/ 12249 h 14651"/>
                <a:gd name="T94" fmla="*/ 18393 w 21150"/>
                <a:gd name="T95" fmla="*/ 8840 h 14651"/>
                <a:gd name="T96" fmla="*/ 18078 w 21150"/>
                <a:gd name="T97" fmla="*/ 8431 h 14651"/>
                <a:gd name="T98" fmla="*/ 18413 w 21150"/>
                <a:gd name="T99" fmla="*/ 7211 h 14651"/>
                <a:gd name="T100" fmla="*/ 19585 w 21150"/>
                <a:gd name="T101" fmla="*/ 6204 h 14651"/>
                <a:gd name="T102" fmla="*/ 20364 w 21150"/>
                <a:gd name="T103" fmla="*/ 6026 h 14651"/>
                <a:gd name="T104" fmla="*/ 21150 w 21150"/>
                <a:gd name="T105" fmla="*/ 5401 h 14651"/>
                <a:gd name="T106" fmla="*/ 21149 w 21150"/>
                <a:gd name="T107" fmla="*/ 3835 h 14651"/>
                <a:gd name="T108" fmla="*/ 21148 w 21150"/>
                <a:gd name="T109" fmla="*/ 2277 h 14651"/>
                <a:gd name="T110" fmla="*/ 19513 w 21150"/>
                <a:gd name="T111" fmla="*/ 1953 h 14651"/>
                <a:gd name="T112" fmla="*/ 18904 w 21150"/>
                <a:gd name="T113" fmla="*/ 1808 h 14651"/>
                <a:gd name="T114" fmla="*/ 17989 w 21150"/>
                <a:gd name="T115" fmla="*/ 0 h 14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50" h="14651">
                  <a:moveTo>
                    <a:pt x="17446" y="271"/>
                  </a:moveTo>
                  <a:cubicBezTo>
                    <a:pt x="17399" y="331"/>
                    <a:pt x="17419" y="304"/>
                    <a:pt x="17340" y="353"/>
                  </a:cubicBezTo>
                  <a:cubicBezTo>
                    <a:pt x="17251" y="408"/>
                    <a:pt x="17278" y="379"/>
                    <a:pt x="17208" y="441"/>
                  </a:cubicBezTo>
                  <a:cubicBezTo>
                    <a:pt x="17281" y="635"/>
                    <a:pt x="17444" y="812"/>
                    <a:pt x="17446" y="1014"/>
                  </a:cubicBezTo>
                  <a:cubicBezTo>
                    <a:pt x="17571" y="1128"/>
                    <a:pt x="17680" y="1465"/>
                    <a:pt x="17721" y="1658"/>
                  </a:cubicBezTo>
                  <a:lnTo>
                    <a:pt x="17732" y="1750"/>
                  </a:lnTo>
                  <a:cubicBezTo>
                    <a:pt x="17892" y="1936"/>
                    <a:pt x="17921" y="2362"/>
                    <a:pt x="18002" y="2603"/>
                  </a:cubicBezTo>
                  <a:lnTo>
                    <a:pt x="18026" y="2587"/>
                  </a:lnTo>
                  <a:lnTo>
                    <a:pt x="18361" y="2644"/>
                  </a:lnTo>
                  <a:lnTo>
                    <a:pt x="19543" y="2881"/>
                  </a:lnTo>
                  <a:cubicBezTo>
                    <a:pt x="19646" y="2892"/>
                    <a:pt x="19714" y="2904"/>
                    <a:pt x="19816" y="2922"/>
                  </a:cubicBezTo>
                  <a:lnTo>
                    <a:pt x="20039" y="2992"/>
                  </a:lnTo>
                  <a:lnTo>
                    <a:pt x="20213" y="3018"/>
                  </a:lnTo>
                  <a:cubicBezTo>
                    <a:pt x="20276" y="3085"/>
                    <a:pt x="20273" y="3017"/>
                    <a:pt x="20268" y="3333"/>
                  </a:cubicBezTo>
                  <a:lnTo>
                    <a:pt x="20266" y="4287"/>
                  </a:lnTo>
                  <a:cubicBezTo>
                    <a:pt x="20266" y="5283"/>
                    <a:pt x="20344" y="5141"/>
                    <a:pt x="19896" y="5195"/>
                  </a:cubicBezTo>
                  <a:lnTo>
                    <a:pt x="19631" y="5260"/>
                  </a:lnTo>
                  <a:lnTo>
                    <a:pt x="19261" y="5318"/>
                  </a:lnTo>
                  <a:lnTo>
                    <a:pt x="19073" y="5331"/>
                  </a:lnTo>
                  <a:cubicBezTo>
                    <a:pt x="18844" y="5518"/>
                    <a:pt x="18245" y="5427"/>
                    <a:pt x="17984" y="5593"/>
                  </a:cubicBezTo>
                  <a:lnTo>
                    <a:pt x="17680" y="6623"/>
                  </a:lnTo>
                  <a:lnTo>
                    <a:pt x="17422" y="7215"/>
                  </a:lnTo>
                  <a:cubicBezTo>
                    <a:pt x="17362" y="7408"/>
                    <a:pt x="17194" y="7773"/>
                    <a:pt x="17057" y="7879"/>
                  </a:cubicBezTo>
                  <a:cubicBezTo>
                    <a:pt x="17046" y="8001"/>
                    <a:pt x="17053" y="7943"/>
                    <a:pt x="16976" y="8068"/>
                  </a:cubicBezTo>
                  <a:cubicBezTo>
                    <a:pt x="16938" y="8130"/>
                    <a:pt x="16916" y="8163"/>
                    <a:pt x="16886" y="8238"/>
                  </a:cubicBezTo>
                  <a:cubicBezTo>
                    <a:pt x="16985" y="8416"/>
                    <a:pt x="17397" y="8959"/>
                    <a:pt x="17414" y="9078"/>
                  </a:cubicBezTo>
                  <a:lnTo>
                    <a:pt x="18094" y="10072"/>
                  </a:lnTo>
                  <a:cubicBezTo>
                    <a:pt x="18138" y="10097"/>
                    <a:pt x="18118" y="10078"/>
                    <a:pt x="18165" y="10143"/>
                  </a:cubicBezTo>
                  <a:cubicBezTo>
                    <a:pt x="18123" y="10246"/>
                    <a:pt x="18065" y="10312"/>
                    <a:pt x="17971" y="10344"/>
                  </a:cubicBezTo>
                  <a:lnTo>
                    <a:pt x="17733" y="10580"/>
                  </a:lnTo>
                  <a:cubicBezTo>
                    <a:pt x="17709" y="10658"/>
                    <a:pt x="17465" y="10920"/>
                    <a:pt x="17372" y="10944"/>
                  </a:cubicBezTo>
                  <a:cubicBezTo>
                    <a:pt x="17332" y="11024"/>
                    <a:pt x="17365" y="10970"/>
                    <a:pt x="17325" y="11027"/>
                  </a:cubicBezTo>
                  <a:cubicBezTo>
                    <a:pt x="17324" y="11028"/>
                    <a:pt x="17280" y="11079"/>
                    <a:pt x="17275" y="11085"/>
                  </a:cubicBezTo>
                  <a:cubicBezTo>
                    <a:pt x="17185" y="11177"/>
                    <a:pt x="17243" y="11132"/>
                    <a:pt x="17132" y="11179"/>
                  </a:cubicBezTo>
                  <a:cubicBezTo>
                    <a:pt x="17118" y="11236"/>
                    <a:pt x="17156" y="11180"/>
                    <a:pt x="17109" y="11237"/>
                  </a:cubicBezTo>
                  <a:cubicBezTo>
                    <a:pt x="17062" y="11293"/>
                    <a:pt x="17105" y="11247"/>
                    <a:pt x="17053" y="11261"/>
                  </a:cubicBezTo>
                  <a:cubicBezTo>
                    <a:pt x="17014" y="11341"/>
                    <a:pt x="17047" y="11287"/>
                    <a:pt x="17007" y="11344"/>
                  </a:cubicBezTo>
                  <a:cubicBezTo>
                    <a:pt x="17006" y="11345"/>
                    <a:pt x="16962" y="11396"/>
                    <a:pt x="16957" y="11402"/>
                  </a:cubicBezTo>
                  <a:cubicBezTo>
                    <a:pt x="16867" y="11493"/>
                    <a:pt x="16924" y="11449"/>
                    <a:pt x="16814" y="11496"/>
                  </a:cubicBezTo>
                  <a:cubicBezTo>
                    <a:pt x="16799" y="11558"/>
                    <a:pt x="16831" y="11515"/>
                    <a:pt x="16759" y="11591"/>
                  </a:cubicBezTo>
                  <a:cubicBezTo>
                    <a:pt x="16759" y="11591"/>
                    <a:pt x="16687" y="11646"/>
                    <a:pt x="16686" y="11647"/>
                  </a:cubicBezTo>
                  <a:cubicBezTo>
                    <a:pt x="16613" y="11623"/>
                    <a:pt x="16581" y="11611"/>
                    <a:pt x="16544" y="11550"/>
                  </a:cubicBezTo>
                  <a:cubicBezTo>
                    <a:pt x="16363" y="11473"/>
                    <a:pt x="16192" y="11337"/>
                    <a:pt x="16025" y="11226"/>
                  </a:cubicBezTo>
                  <a:cubicBezTo>
                    <a:pt x="15866" y="11119"/>
                    <a:pt x="15657" y="10999"/>
                    <a:pt x="15548" y="10871"/>
                  </a:cubicBezTo>
                  <a:cubicBezTo>
                    <a:pt x="15380" y="10841"/>
                    <a:pt x="14972" y="10462"/>
                    <a:pt x="14741" y="10368"/>
                  </a:cubicBezTo>
                  <a:lnTo>
                    <a:pt x="14378" y="10582"/>
                  </a:lnTo>
                  <a:cubicBezTo>
                    <a:pt x="14172" y="10694"/>
                    <a:pt x="13934" y="10851"/>
                    <a:pt x="13687" y="10922"/>
                  </a:cubicBezTo>
                  <a:cubicBezTo>
                    <a:pt x="13636" y="10990"/>
                    <a:pt x="13294" y="11114"/>
                    <a:pt x="13185" y="11116"/>
                  </a:cubicBezTo>
                  <a:cubicBezTo>
                    <a:pt x="13115" y="11185"/>
                    <a:pt x="13097" y="11179"/>
                    <a:pt x="12992" y="11212"/>
                  </a:cubicBezTo>
                  <a:cubicBezTo>
                    <a:pt x="12908" y="11239"/>
                    <a:pt x="12860" y="11252"/>
                    <a:pt x="12770" y="11271"/>
                  </a:cubicBezTo>
                  <a:lnTo>
                    <a:pt x="12177" y="11434"/>
                  </a:lnTo>
                  <a:cubicBezTo>
                    <a:pt x="12166" y="11439"/>
                    <a:pt x="12131" y="11452"/>
                    <a:pt x="12116" y="11465"/>
                  </a:cubicBezTo>
                  <a:cubicBezTo>
                    <a:pt x="12048" y="11526"/>
                    <a:pt x="12040" y="11620"/>
                    <a:pt x="12033" y="11604"/>
                  </a:cubicBezTo>
                  <a:cubicBezTo>
                    <a:pt x="12031" y="11599"/>
                    <a:pt x="12026" y="11623"/>
                    <a:pt x="12020" y="11632"/>
                  </a:cubicBezTo>
                  <a:cubicBezTo>
                    <a:pt x="12041" y="11751"/>
                    <a:pt x="12033" y="11760"/>
                    <a:pt x="12000" y="11872"/>
                  </a:cubicBezTo>
                  <a:cubicBezTo>
                    <a:pt x="11984" y="12006"/>
                    <a:pt x="11918" y="12440"/>
                    <a:pt x="11844" y="12549"/>
                  </a:cubicBezTo>
                  <a:cubicBezTo>
                    <a:pt x="11863" y="12651"/>
                    <a:pt x="11851" y="12734"/>
                    <a:pt x="11821" y="12798"/>
                  </a:cubicBezTo>
                  <a:lnTo>
                    <a:pt x="11759" y="13150"/>
                  </a:lnTo>
                  <a:lnTo>
                    <a:pt x="11697" y="13473"/>
                  </a:lnTo>
                  <a:lnTo>
                    <a:pt x="11647" y="13745"/>
                  </a:lnTo>
                  <a:lnTo>
                    <a:pt x="9734" y="13751"/>
                  </a:lnTo>
                  <a:cubicBezTo>
                    <a:pt x="9480" y="13745"/>
                    <a:pt x="9539" y="13718"/>
                    <a:pt x="9514" y="13671"/>
                  </a:cubicBezTo>
                  <a:lnTo>
                    <a:pt x="9501" y="13490"/>
                  </a:lnTo>
                  <a:cubicBezTo>
                    <a:pt x="9448" y="13417"/>
                    <a:pt x="9466" y="13443"/>
                    <a:pt x="9442" y="13326"/>
                  </a:cubicBezTo>
                  <a:cubicBezTo>
                    <a:pt x="9429" y="13264"/>
                    <a:pt x="9422" y="13211"/>
                    <a:pt x="9409" y="13146"/>
                  </a:cubicBezTo>
                  <a:lnTo>
                    <a:pt x="9393" y="12931"/>
                  </a:lnTo>
                  <a:cubicBezTo>
                    <a:pt x="9283" y="12772"/>
                    <a:pt x="9287" y="12455"/>
                    <a:pt x="9232" y="12242"/>
                  </a:cubicBezTo>
                  <a:cubicBezTo>
                    <a:pt x="9211" y="12123"/>
                    <a:pt x="9195" y="12106"/>
                    <a:pt x="9215" y="11987"/>
                  </a:cubicBezTo>
                  <a:cubicBezTo>
                    <a:pt x="9194" y="11955"/>
                    <a:pt x="9204" y="11993"/>
                    <a:pt x="9174" y="11905"/>
                  </a:cubicBezTo>
                  <a:cubicBezTo>
                    <a:pt x="9165" y="11880"/>
                    <a:pt x="9159" y="11842"/>
                    <a:pt x="9154" y="11815"/>
                  </a:cubicBezTo>
                  <a:cubicBezTo>
                    <a:pt x="9141" y="11756"/>
                    <a:pt x="9133" y="11713"/>
                    <a:pt x="9116" y="11644"/>
                  </a:cubicBezTo>
                  <a:lnTo>
                    <a:pt x="9076" y="11456"/>
                  </a:lnTo>
                  <a:lnTo>
                    <a:pt x="8425" y="11284"/>
                  </a:lnTo>
                  <a:lnTo>
                    <a:pt x="8183" y="11199"/>
                  </a:lnTo>
                  <a:cubicBezTo>
                    <a:pt x="8024" y="11162"/>
                    <a:pt x="7931" y="11123"/>
                    <a:pt x="7788" y="11068"/>
                  </a:cubicBezTo>
                  <a:cubicBezTo>
                    <a:pt x="7736" y="11049"/>
                    <a:pt x="7674" y="11028"/>
                    <a:pt x="7613" y="10997"/>
                  </a:cubicBezTo>
                  <a:cubicBezTo>
                    <a:pt x="7516" y="10949"/>
                    <a:pt x="7543" y="10971"/>
                    <a:pt x="7481" y="10905"/>
                  </a:cubicBezTo>
                  <a:cubicBezTo>
                    <a:pt x="7358" y="10899"/>
                    <a:pt x="6977" y="10728"/>
                    <a:pt x="6913" y="10634"/>
                  </a:cubicBezTo>
                  <a:lnTo>
                    <a:pt x="6420" y="10380"/>
                  </a:lnTo>
                  <a:cubicBezTo>
                    <a:pt x="6242" y="10474"/>
                    <a:pt x="6118" y="10611"/>
                    <a:pt x="5938" y="10668"/>
                  </a:cubicBezTo>
                  <a:cubicBezTo>
                    <a:pt x="5886" y="10747"/>
                    <a:pt x="5185" y="11215"/>
                    <a:pt x="5042" y="11288"/>
                  </a:cubicBezTo>
                  <a:lnTo>
                    <a:pt x="4957" y="11361"/>
                  </a:lnTo>
                  <a:cubicBezTo>
                    <a:pt x="4483" y="11693"/>
                    <a:pt x="4470" y="11731"/>
                    <a:pt x="4365" y="11505"/>
                  </a:cubicBezTo>
                  <a:lnTo>
                    <a:pt x="4173" y="11319"/>
                  </a:lnTo>
                  <a:cubicBezTo>
                    <a:pt x="4043" y="11253"/>
                    <a:pt x="4110" y="11323"/>
                    <a:pt x="4047" y="11187"/>
                  </a:cubicBezTo>
                  <a:lnTo>
                    <a:pt x="3930" y="11115"/>
                  </a:lnTo>
                  <a:cubicBezTo>
                    <a:pt x="3930" y="11114"/>
                    <a:pt x="3885" y="11062"/>
                    <a:pt x="3883" y="11059"/>
                  </a:cubicBezTo>
                  <a:cubicBezTo>
                    <a:pt x="3846" y="11007"/>
                    <a:pt x="3871" y="11044"/>
                    <a:pt x="3855" y="11001"/>
                  </a:cubicBezTo>
                  <a:cubicBezTo>
                    <a:pt x="3767" y="10966"/>
                    <a:pt x="3801" y="11009"/>
                    <a:pt x="3764" y="10905"/>
                  </a:cubicBezTo>
                  <a:lnTo>
                    <a:pt x="3576" y="10716"/>
                  </a:lnTo>
                  <a:cubicBezTo>
                    <a:pt x="3433" y="10663"/>
                    <a:pt x="3503" y="10708"/>
                    <a:pt x="3446" y="10587"/>
                  </a:cubicBezTo>
                  <a:lnTo>
                    <a:pt x="3282" y="10460"/>
                  </a:lnTo>
                  <a:cubicBezTo>
                    <a:pt x="3243" y="10402"/>
                    <a:pt x="3273" y="10452"/>
                    <a:pt x="3259" y="10399"/>
                  </a:cubicBezTo>
                  <a:cubicBezTo>
                    <a:pt x="3115" y="10346"/>
                    <a:pt x="3187" y="10391"/>
                    <a:pt x="3129" y="10270"/>
                  </a:cubicBezTo>
                  <a:cubicBezTo>
                    <a:pt x="3074" y="10254"/>
                    <a:pt x="3134" y="10285"/>
                    <a:pt x="3052" y="10230"/>
                  </a:cubicBezTo>
                  <a:cubicBezTo>
                    <a:pt x="2997" y="10192"/>
                    <a:pt x="3055" y="10232"/>
                    <a:pt x="3001" y="10185"/>
                  </a:cubicBezTo>
                  <a:cubicBezTo>
                    <a:pt x="3061" y="10046"/>
                    <a:pt x="3424" y="9478"/>
                    <a:pt x="3526" y="9423"/>
                  </a:cubicBezTo>
                  <a:cubicBezTo>
                    <a:pt x="3595" y="9232"/>
                    <a:pt x="3734" y="9071"/>
                    <a:pt x="3847" y="8911"/>
                  </a:cubicBezTo>
                  <a:cubicBezTo>
                    <a:pt x="3930" y="8792"/>
                    <a:pt x="4069" y="8533"/>
                    <a:pt x="4183" y="8465"/>
                  </a:cubicBezTo>
                  <a:cubicBezTo>
                    <a:pt x="4201" y="8357"/>
                    <a:pt x="4237" y="8312"/>
                    <a:pt x="4313" y="8214"/>
                  </a:cubicBezTo>
                  <a:lnTo>
                    <a:pt x="4269" y="8173"/>
                  </a:lnTo>
                  <a:cubicBezTo>
                    <a:pt x="4264" y="8167"/>
                    <a:pt x="4256" y="8158"/>
                    <a:pt x="4251" y="8152"/>
                  </a:cubicBezTo>
                  <a:cubicBezTo>
                    <a:pt x="4245" y="8145"/>
                    <a:pt x="4239" y="8136"/>
                    <a:pt x="4234" y="8130"/>
                  </a:cubicBezTo>
                  <a:cubicBezTo>
                    <a:pt x="4225" y="8117"/>
                    <a:pt x="4196" y="8064"/>
                    <a:pt x="4182" y="8041"/>
                  </a:cubicBezTo>
                  <a:cubicBezTo>
                    <a:pt x="4143" y="7976"/>
                    <a:pt x="4110" y="7923"/>
                    <a:pt x="4080" y="7834"/>
                  </a:cubicBezTo>
                  <a:cubicBezTo>
                    <a:pt x="4075" y="7830"/>
                    <a:pt x="4068" y="7823"/>
                    <a:pt x="4066" y="7821"/>
                  </a:cubicBezTo>
                  <a:cubicBezTo>
                    <a:pt x="4064" y="7819"/>
                    <a:pt x="4055" y="7810"/>
                    <a:pt x="4053" y="7807"/>
                  </a:cubicBezTo>
                  <a:lnTo>
                    <a:pt x="4027" y="7772"/>
                  </a:lnTo>
                  <a:cubicBezTo>
                    <a:pt x="4023" y="7767"/>
                    <a:pt x="4018" y="7758"/>
                    <a:pt x="4014" y="7752"/>
                  </a:cubicBezTo>
                  <a:cubicBezTo>
                    <a:pt x="3992" y="7716"/>
                    <a:pt x="3983" y="7695"/>
                    <a:pt x="3965" y="7660"/>
                  </a:cubicBezTo>
                  <a:cubicBezTo>
                    <a:pt x="3930" y="7595"/>
                    <a:pt x="3890" y="7527"/>
                    <a:pt x="3852" y="7454"/>
                  </a:cubicBezTo>
                  <a:cubicBezTo>
                    <a:pt x="3791" y="7338"/>
                    <a:pt x="3697" y="7151"/>
                    <a:pt x="3685" y="7026"/>
                  </a:cubicBezTo>
                  <a:cubicBezTo>
                    <a:pt x="3612" y="6958"/>
                    <a:pt x="3615" y="6936"/>
                    <a:pt x="3570" y="6819"/>
                  </a:cubicBezTo>
                  <a:cubicBezTo>
                    <a:pt x="3532" y="6718"/>
                    <a:pt x="3517" y="6686"/>
                    <a:pt x="3491" y="6580"/>
                  </a:cubicBezTo>
                  <a:cubicBezTo>
                    <a:pt x="3426" y="6484"/>
                    <a:pt x="3348" y="6206"/>
                    <a:pt x="3358" y="6101"/>
                  </a:cubicBezTo>
                  <a:lnTo>
                    <a:pt x="3281" y="5909"/>
                  </a:lnTo>
                  <a:cubicBezTo>
                    <a:pt x="3264" y="5835"/>
                    <a:pt x="3251" y="5769"/>
                    <a:pt x="3238" y="5689"/>
                  </a:cubicBezTo>
                  <a:lnTo>
                    <a:pt x="3181" y="5570"/>
                  </a:lnTo>
                  <a:lnTo>
                    <a:pt x="2874" y="5504"/>
                  </a:lnTo>
                  <a:lnTo>
                    <a:pt x="2255" y="5388"/>
                  </a:lnTo>
                  <a:cubicBezTo>
                    <a:pt x="2139" y="5371"/>
                    <a:pt x="1958" y="5353"/>
                    <a:pt x="1882" y="5295"/>
                  </a:cubicBezTo>
                  <a:lnTo>
                    <a:pt x="1657" y="5273"/>
                  </a:lnTo>
                  <a:lnTo>
                    <a:pt x="1311" y="5209"/>
                  </a:lnTo>
                  <a:lnTo>
                    <a:pt x="913" y="5136"/>
                  </a:lnTo>
                  <a:lnTo>
                    <a:pt x="912" y="3014"/>
                  </a:lnTo>
                  <a:lnTo>
                    <a:pt x="1340" y="2940"/>
                  </a:lnTo>
                  <a:lnTo>
                    <a:pt x="1605" y="2887"/>
                  </a:lnTo>
                  <a:lnTo>
                    <a:pt x="2279" y="2761"/>
                  </a:lnTo>
                  <a:lnTo>
                    <a:pt x="2473" y="2746"/>
                  </a:lnTo>
                  <a:cubicBezTo>
                    <a:pt x="2544" y="2693"/>
                    <a:pt x="2545" y="2701"/>
                    <a:pt x="2660" y="2677"/>
                  </a:cubicBezTo>
                  <a:cubicBezTo>
                    <a:pt x="2720" y="2664"/>
                    <a:pt x="2785" y="2654"/>
                    <a:pt x="2847" y="2643"/>
                  </a:cubicBezTo>
                  <a:lnTo>
                    <a:pt x="2975" y="2644"/>
                  </a:lnTo>
                  <a:cubicBezTo>
                    <a:pt x="3050" y="2585"/>
                    <a:pt x="3127" y="2590"/>
                    <a:pt x="3226" y="2571"/>
                  </a:cubicBezTo>
                  <a:lnTo>
                    <a:pt x="3270" y="2311"/>
                  </a:lnTo>
                  <a:cubicBezTo>
                    <a:pt x="3308" y="2079"/>
                    <a:pt x="3366" y="1725"/>
                    <a:pt x="3505" y="1574"/>
                  </a:cubicBezTo>
                  <a:lnTo>
                    <a:pt x="3558" y="1394"/>
                  </a:lnTo>
                  <a:cubicBezTo>
                    <a:pt x="3590" y="1262"/>
                    <a:pt x="3765" y="788"/>
                    <a:pt x="3890" y="678"/>
                  </a:cubicBezTo>
                  <a:lnTo>
                    <a:pt x="3844" y="616"/>
                  </a:lnTo>
                  <a:lnTo>
                    <a:pt x="3250" y="332"/>
                  </a:lnTo>
                  <a:cubicBezTo>
                    <a:pt x="3219" y="316"/>
                    <a:pt x="3182" y="295"/>
                    <a:pt x="3158" y="277"/>
                  </a:cubicBezTo>
                  <a:cubicBezTo>
                    <a:pt x="3118" y="248"/>
                    <a:pt x="3119" y="246"/>
                    <a:pt x="3095" y="220"/>
                  </a:cubicBezTo>
                  <a:lnTo>
                    <a:pt x="2837" y="731"/>
                  </a:lnTo>
                  <a:cubicBezTo>
                    <a:pt x="2817" y="799"/>
                    <a:pt x="2799" y="849"/>
                    <a:pt x="2771" y="918"/>
                  </a:cubicBezTo>
                  <a:cubicBezTo>
                    <a:pt x="2756" y="954"/>
                    <a:pt x="2744" y="986"/>
                    <a:pt x="2725" y="1018"/>
                  </a:cubicBezTo>
                  <a:cubicBezTo>
                    <a:pt x="2698" y="1063"/>
                    <a:pt x="2693" y="1061"/>
                    <a:pt x="2670" y="1086"/>
                  </a:cubicBezTo>
                  <a:cubicBezTo>
                    <a:pt x="2673" y="1204"/>
                    <a:pt x="2577" y="1502"/>
                    <a:pt x="2510" y="1606"/>
                  </a:cubicBezTo>
                  <a:lnTo>
                    <a:pt x="2468" y="1794"/>
                  </a:lnTo>
                  <a:lnTo>
                    <a:pt x="2256" y="1835"/>
                  </a:lnTo>
                  <a:lnTo>
                    <a:pt x="1932" y="1903"/>
                  </a:lnTo>
                  <a:lnTo>
                    <a:pt x="1587" y="1963"/>
                  </a:lnTo>
                  <a:cubicBezTo>
                    <a:pt x="1424" y="2010"/>
                    <a:pt x="1212" y="2060"/>
                    <a:pt x="1040" y="2049"/>
                  </a:cubicBezTo>
                  <a:cubicBezTo>
                    <a:pt x="964" y="2114"/>
                    <a:pt x="786" y="2124"/>
                    <a:pt x="670" y="2138"/>
                  </a:cubicBezTo>
                  <a:lnTo>
                    <a:pt x="452" y="2158"/>
                  </a:lnTo>
                  <a:cubicBezTo>
                    <a:pt x="380" y="2214"/>
                    <a:pt x="384" y="2203"/>
                    <a:pt x="268" y="2225"/>
                  </a:cubicBezTo>
                  <a:cubicBezTo>
                    <a:pt x="193" y="2240"/>
                    <a:pt x="132" y="2249"/>
                    <a:pt x="56" y="2258"/>
                  </a:cubicBezTo>
                  <a:lnTo>
                    <a:pt x="9" y="2272"/>
                  </a:lnTo>
                  <a:lnTo>
                    <a:pt x="7" y="2582"/>
                  </a:lnTo>
                  <a:lnTo>
                    <a:pt x="6" y="2890"/>
                  </a:lnTo>
                  <a:lnTo>
                    <a:pt x="7" y="3186"/>
                  </a:lnTo>
                  <a:lnTo>
                    <a:pt x="6" y="3502"/>
                  </a:lnTo>
                  <a:lnTo>
                    <a:pt x="7" y="3816"/>
                  </a:lnTo>
                  <a:lnTo>
                    <a:pt x="7" y="4149"/>
                  </a:lnTo>
                  <a:lnTo>
                    <a:pt x="7" y="4451"/>
                  </a:lnTo>
                  <a:lnTo>
                    <a:pt x="7" y="4757"/>
                  </a:lnTo>
                  <a:lnTo>
                    <a:pt x="7" y="5051"/>
                  </a:lnTo>
                  <a:lnTo>
                    <a:pt x="7" y="5392"/>
                  </a:lnTo>
                  <a:lnTo>
                    <a:pt x="7" y="5698"/>
                  </a:lnTo>
                  <a:lnTo>
                    <a:pt x="0" y="5851"/>
                  </a:lnTo>
                  <a:lnTo>
                    <a:pt x="86" y="5890"/>
                  </a:lnTo>
                  <a:lnTo>
                    <a:pt x="687" y="6011"/>
                  </a:lnTo>
                  <a:lnTo>
                    <a:pt x="1001" y="6067"/>
                  </a:lnTo>
                  <a:cubicBezTo>
                    <a:pt x="1070" y="6079"/>
                    <a:pt x="1147" y="6089"/>
                    <a:pt x="1215" y="6103"/>
                  </a:cubicBezTo>
                  <a:cubicBezTo>
                    <a:pt x="1238" y="6108"/>
                    <a:pt x="1283" y="6117"/>
                    <a:pt x="1304" y="6124"/>
                  </a:cubicBezTo>
                  <a:cubicBezTo>
                    <a:pt x="1402" y="6155"/>
                    <a:pt x="1354" y="6144"/>
                    <a:pt x="1387" y="6164"/>
                  </a:cubicBezTo>
                  <a:cubicBezTo>
                    <a:pt x="1502" y="6144"/>
                    <a:pt x="1515" y="6159"/>
                    <a:pt x="1628" y="6183"/>
                  </a:cubicBezTo>
                  <a:cubicBezTo>
                    <a:pt x="1839" y="6230"/>
                    <a:pt x="2205" y="6229"/>
                    <a:pt x="2351" y="6346"/>
                  </a:cubicBezTo>
                  <a:lnTo>
                    <a:pt x="2458" y="6346"/>
                  </a:lnTo>
                  <a:cubicBezTo>
                    <a:pt x="2494" y="6464"/>
                    <a:pt x="2505" y="6452"/>
                    <a:pt x="2495" y="6571"/>
                  </a:cubicBezTo>
                  <a:cubicBezTo>
                    <a:pt x="2577" y="6668"/>
                    <a:pt x="2595" y="6782"/>
                    <a:pt x="2637" y="6905"/>
                  </a:cubicBezTo>
                  <a:cubicBezTo>
                    <a:pt x="2681" y="7034"/>
                    <a:pt x="2730" y="7130"/>
                    <a:pt x="2762" y="7259"/>
                  </a:cubicBezTo>
                  <a:cubicBezTo>
                    <a:pt x="2811" y="7339"/>
                    <a:pt x="2984" y="7704"/>
                    <a:pt x="2987" y="7804"/>
                  </a:cubicBezTo>
                  <a:cubicBezTo>
                    <a:pt x="3034" y="7845"/>
                    <a:pt x="3013" y="7810"/>
                    <a:pt x="3064" y="7890"/>
                  </a:cubicBezTo>
                  <a:cubicBezTo>
                    <a:pt x="3065" y="7891"/>
                    <a:pt x="3106" y="7981"/>
                    <a:pt x="3109" y="7985"/>
                  </a:cubicBezTo>
                  <a:cubicBezTo>
                    <a:pt x="3154" y="8080"/>
                    <a:pt x="3172" y="8108"/>
                    <a:pt x="3209" y="8202"/>
                  </a:cubicBezTo>
                  <a:cubicBezTo>
                    <a:pt x="3189" y="8284"/>
                    <a:pt x="3078" y="8426"/>
                    <a:pt x="3022" y="8510"/>
                  </a:cubicBezTo>
                  <a:cubicBezTo>
                    <a:pt x="2990" y="8558"/>
                    <a:pt x="2960" y="8606"/>
                    <a:pt x="2923" y="8659"/>
                  </a:cubicBezTo>
                  <a:cubicBezTo>
                    <a:pt x="2872" y="8731"/>
                    <a:pt x="2877" y="8747"/>
                    <a:pt x="2825" y="8767"/>
                  </a:cubicBezTo>
                  <a:cubicBezTo>
                    <a:pt x="2755" y="8932"/>
                    <a:pt x="2258" y="9698"/>
                    <a:pt x="2132" y="9780"/>
                  </a:cubicBezTo>
                  <a:cubicBezTo>
                    <a:pt x="2120" y="9851"/>
                    <a:pt x="2134" y="9807"/>
                    <a:pt x="2099" y="9879"/>
                  </a:cubicBezTo>
                  <a:cubicBezTo>
                    <a:pt x="2098" y="9880"/>
                    <a:pt x="2060" y="9941"/>
                    <a:pt x="2059" y="9944"/>
                  </a:cubicBezTo>
                  <a:cubicBezTo>
                    <a:pt x="1971" y="10078"/>
                    <a:pt x="1894" y="10147"/>
                    <a:pt x="1834" y="10313"/>
                  </a:cubicBezTo>
                  <a:cubicBezTo>
                    <a:pt x="2002" y="10427"/>
                    <a:pt x="2797" y="11217"/>
                    <a:pt x="2882" y="11364"/>
                  </a:cubicBezTo>
                  <a:lnTo>
                    <a:pt x="3048" y="11502"/>
                  </a:lnTo>
                  <a:cubicBezTo>
                    <a:pt x="3085" y="11549"/>
                    <a:pt x="3062" y="11518"/>
                    <a:pt x="3082" y="11562"/>
                  </a:cubicBezTo>
                  <a:cubicBezTo>
                    <a:pt x="3191" y="11626"/>
                    <a:pt x="3137" y="11571"/>
                    <a:pt x="3200" y="11682"/>
                  </a:cubicBezTo>
                  <a:lnTo>
                    <a:pt x="3399" y="11879"/>
                  </a:lnTo>
                  <a:cubicBezTo>
                    <a:pt x="3508" y="11943"/>
                    <a:pt x="3454" y="11888"/>
                    <a:pt x="3517" y="11999"/>
                  </a:cubicBezTo>
                  <a:cubicBezTo>
                    <a:pt x="3593" y="12031"/>
                    <a:pt x="3631" y="12061"/>
                    <a:pt x="3681" y="12161"/>
                  </a:cubicBezTo>
                  <a:cubicBezTo>
                    <a:pt x="3808" y="12232"/>
                    <a:pt x="4050" y="12471"/>
                    <a:pt x="4116" y="12600"/>
                  </a:cubicBezTo>
                  <a:lnTo>
                    <a:pt x="4374" y="12803"/>
                  </a:lnTo>
                  <a:cubicBezTo>
                    <a:pt x="4707" y="12693"/>
                    <a:pt x="5341" y="12081"/>
                    <a:pt x="5605" y="12026"/>
                  </a:cubicBezTo>
                  <a:lnTo>
                    <a:pt x="5662" y="11965"/>
                  </a:lnTo>
                  <a:cubicBezTo>
                    <a:pt x="5668" y="11959"/>
                    <a:pt x="5676" y="11952"/>
                    <a:pt x="5682" y="11947"/>
                  </a:cubicBezTo>
                  <a:lnTo>
                    <a:pt x="5934" y="11773"/>
                  </a:lnTo>
                  <a:cubicBezTo>
                    <a:pt x="6331" y="11505"/>
                    <a:pt x="6370" y="11389"/>
                    <a:pt x="6603" y="11509"/>
                  </a:cubicBezTo>
                  <a:cubicBezTo>
                    <a:pt x="6726" y="11573"/>
                    <a:pt x="6856" y="11612"/>
                    <a:pt x="6941" y="11711"/>
                  </a:cubicBezTo>
                  <a:cubicBezTo>
                    <a:pt x="7042" y="11718"/>
                    <a:pt x="7434" y="11883"/>
                    <a:pt x="7491" y="11937"/>
                  </a:cubicBezTo>
                  <a:cubicBezTo>
                    <a:pt x="7584" y="11958"/>
                    <a:pt x="7647" y="11976"/>
                    <a:pt x="7731" y="12006"/>
                  </a:cubicBezTo>
                  <a:cubicBezTo>
                    <a:pt x="7754" y="12014"/>
                    <a:pt x="7817" y="12038"/>
                    <a:pt x="7833" y="12046"/>
                  </a:cubicBezTo>
                  <a:cubicBezTo>
                    <a:pt x="7888" y="12076"/>
                    <a:pt x="7864" y="12064"/>
                    <a:pt x="7897" y="12096"/>
                  </a:cubicBezTo>
                  <a:cubicBezTo>
                    <a:pt x="8036" y="12096"/>
                    <a:pt x="8176" y="12147"/>
                    <a:pt x="8316" y="12199"/>
                  </a:cubicBezTo>
                  <a:lnTo>
                    <a:pt x="8318" y="12388"/>
                  </a:lnTo>
                  <a:lnTo>
                    <a:pt x="8426" y="12859"/>
                  </a:lnTo>
                  <a:lnTo>
                    <a:pt x="8661" y="14052"/>
                  </a:lnTo>
                  <a:lnTo>
                    <a:pt x="8718" y="14402"/>
                  </a:lnTo>
                  <a:lnTo>
                    <a:pt x="8782" y="14651"/>
                  </a:lnTo>
                  <a:lnTo>
                    <a:pt x="9718" y="14648"/>
                  </a:lnTo>
                  <a:lnTo>
                    <a:pt x="9969" y="14648"/>
                  </a:lnTo>
                  <a:lnTo>
                    <a:pt x="10314" y="14648"/>
                  </a:lnTo>
                  <a:lnTo>
                    <a:pt x="10610" y="14648"/>
                  </a:lnTo>
                  <a:lnTo>
                    <a:pt x="12371" y="14649"/>
                  </a:lnTo>
                  <a:lnTo>
                    <a:pt x="12500" y="14053"/>
                  </a:lnTo>
                  <a:cubicBezTo>
                    <a:pt x="12514" y="13943"/>
                    <a:pt x="12515" y="13829"/>
                    <a:pt x="12574" y="13761"/>
                  </a:cubicBezTo>
                  <a:lnTo>
                    <a:pt x="12607" y="13436"/>
                  </a:lnTo>
                  <a:cubicBezTo>
                    <a:pt x="12642" y="13301"/>
                    <a:pt x="12639" y="13198"/>
                    <a:pt x="12706" y="13093"/>
                  </a:cubicBezTo>
                  <a:cubicBezTo>
                    <a:pt x="12677" y="12942"/>
                    <a:pt x="12751" y="12652"/>
                    <a:pt x="12795" y="12529"/>
                  </a:cubicBezTo>
                  <a:lnTo>
                    <a:pt x="12848" y="12198"/>
                  </a:lnTo>
                  <a:lnTo>
                    <a:pt x="13440" y="12020"/>
                  </a:lnTo>
                  <a:cubicBezTo>
                    <a:pt x="13529" y="11963"/>
                    <a:pt x="13552" y="11959"/>
                    <a:pt x="13662" y="11958"/>
                  </a:cubicBezTo>
                  <a:cubicBezTo>
                    <a:pt x="13750" y="11857"/>
                    <a:pt x="14238" y="11665"/>
                    <a:pt x="14392" y="11617"/>
                  </a:cubicBezTo>
                  <a:lnTo>
                    <a:pt x="14710" y="11440"/>
                  </a:lnTo>
                  <a:cubicBezTo>
                    <a:pt x="14815" y="11488"/>
                    <a:pt x="14818" y="11475"/>
                    <a:pt x="14865" y="11551"/>
                  </a:cubicBezTo>
                  <a:cubicBezTo>
                    <a:pt x="14978" y="11592"/>
                    <a:pt x="14919" y="11529"/>
                    <a:pt x="14984" y="11644"/>
                  </a:cubicBezTo>
                  <a:cubicBezTo>
                    <a:pt x="15100" y="11665"/>
                    <a:pt x="15745" y="12108"/>
                    <a:pt x="15873" y="12218"/>
                  </a:cubicBezTo>
                  <a:lnTo>
                    <a:pt x="15905" y="12249"/>
                  </a:lnTo>
                  <a:cubicBezTo>
                    <a:pt x="16218" y="12395"/>
                    <a:pt x="16480" y="12665"/>
                    <a:pt x="16786" y="12810"/>
                  </a:cubicBezTo>
                  <a:cubicBezTo>
                    <a:pt x="16994" y="12644"/>
                    <a:pt x="17224" y="12385"/>
                    <a:pt x="17423" y="12185"/>
                  </a:cubicBezTo>
                  <a:cubicBezTo>
                    <a:pt x="17728" y="11880"/>
                    <a:pt x="19162" y="10485"/>
                    <a:pt x="19316" y="10284"/>
                  </a:cubicBezTo>
                  <a:cubicBezTo>
                    <a:pt x="19281" y="10147"/>
                    <a:pt x="18864" y="9609"/>
                    <a:pt x="18751" y="9404"/>
                  </a:cubicBezTo>
                  <a:cubicBezTo>
                    <a:pt x="18692" y="9344"/>
                    <a:pt x="18409" y="8939"/>
                    <a:pt x="18393" y="8840"/>
                  </a:cubicBezTo>
                  <a:cubicBezTo>
                    <a:pt x="18336" y="8802"/>
                    <a:pt x="18357" y="8847"/>
                    <a:pt x="18310" y="8732"/>
                  </a:cubicBezTo>
                  <a:cubicBezTo>
                    <a:pt x="18274" y="8715"/>
                    <a:pt x="18263" y="8711"/>
                    <a:pt x="18222" y="8642"/>
                  </a:cubicBezTo>
                  <a:cubicBezTo>
                    <a:pt x="18184" y="8581"/>
                    <a:pt x="18190" y="8587"/>
                    <a:pt x="18179" y="8529"/>
                  </a:cubicBezTo>
                  <a:cubicBezTo>
                    <a:pt x="18129" y="8491"/>
                    <a:pt x="18156" y="8517"/>
                    <a:pt x="18112" y="8472"/>
                  </a:cubicBezTo>
                  <a:cubicBezTo>
                    <a:pt x="18105" y="8464"/>
                    <a:pt x="18085" y="8440"/>
                    <a:pt x="18078" y="8431"/>
                  </a:cubicBezTo>
                  <a:cubicBezTo>
                    <a:pt x="18058" y="8405"/>
                    <a:pt x="18035" y="8359"/>
                    <a:pt x="18011" y="8316"/>
                  </a:cubicBezTo>
                  <a:lnTo>
                    <a:pt x="17936" y="8200"/>
                  </a:lnTo>
                  <a:lnTo>
                    <a:pt x="18127" y="7870"/>
                  </a:lnTo>
                  <a:lnTo>
                    <a:pt x="18365" y="7308"/>
                  </a:lnTo>
                  <a:cubicBezTo>
                    <a:pt x="18383" y="7268"/>
                    <a:pt x="18392" y="7246"/>
                    <a:pt x="18413" y="7211"/>
                  </a:cubicBezTo>
                  <a:cubicBezTo>
                    <a:pt x="18466" y="7124"/>
                    <a:pt x="18419" y="7192"/>
                    <a:pt x="18462" y="7146"/>
                  </a:cubicBezTo>
                  <a:lnTo>
                    <a:pt x="18516" y="6968"/>
                  </a:lnTo>
                  <a:lnTo>
                    <a:pt x="18706" y="6343"/>
                  </a:lnTo>
                  <a:lnTo>
                    <a:pt x="19049" y="6284"/>
                  </a:lnTo>
                  <a:cubicBezTo>
                    <a:pt x="19192" y="6230"/>
                    <a:pt x="19425" y="6190"/>
                    <a:pt x="19585" y="6204"/>
                  </a:cubicBezTo>
                  <a:cubicBezTo>
                    <a:pt x="19654" y="6149"/>
                    <a:pt x="19621" y="6166"/>
                    <a:pt x="19741" y="6141"/>
                  </a:cubicBezTo>
                  <a:cubicBezTo>
                    <a:pt x="19805" y="6129"/>
                    <a:pt x="19879" y="6120"/>
                    <a:pt x="19952" y="6112"/>
                  </a:cubicBezTo>
                  <a:cubicBezTo>
                    <a:pt x="19993" y="6096"/>
                    <a:pt x="20094" y="6069"/>
                    <a:pt x="20195" y="6092"/>
                  </a:cubicBezTo>
                  <a:cubicBezTo>
                    <a:pt x="20242" y="6062"/>
                    <a:pt x="20161" y="6093"/>
                    <a:pt x="20278" y="6049"/>
                  </a:cubicBezTo>
                  <a:cubicBezTo>
                    <a:pt x="20308" y="6038"/>
                    <a:pt x="20335" y="6033"/>
                    <a:pt x="20364" y="6026"/>
                  </a:cubicBezTo>
                  <a:cubicBezTo>
                    <a:pt x="20421" y="6012"/>
                    <a:pt x="20465" y="6005"/>
                    <a:pt x="20523" y="5988"/>
                  </a:cubicBezTo>
                  <a:cubicBezTo>
                    <a:pt x="20716" y="5975"/>
                    <a:pt x="20848" y="5915"/>
                    <a:pt x="21044" y="5926"/>
                  </a:cubicBezTo>
                  <a:lnTo>
                    <a:pt x="21149" y="5839"/>
                  </a:lnTo>
                  <a:lnTo>
                    <a:pt x="21149" y="5705"/>
                  </a:lnTo>
                  <a:lnTo>
                    <a:pt x="21150" y="5401"/>
                  </a:lnTo>
                  <a:lnTo>
                    <a:pt x="21149" y="5070"/>
                  </a:lnTo>
                  <a:lnTo>
                    <a:pt x="21150" y="4763"/>
                  </a:lnTo>
                  <a:lnTo>
                    <a:pt x="21149" y="4470"/>
                  </a:lnTo>
                  <a:lnTo>
                    <a:pt x="21150" y="4156"/>
                  </a:lnTo>
                  <a:lnTo>
                    <a:pt x="21149" y="3835"/>
                  </a:lnTo>
                  <a:lnTo>
                    <a:pt x="21149" y="3504"/>
                  </a:lnTo>
                  <a:lnTo>
                    <a:pt x="21149" y="3200"/>
                  </a:lnTo>
                  <a:lnTo>
                    <a:pt x="21149" y="2904"/>
                  </a:lnTo>
                  <a:lnTo>
                    <a:pt x="21149" y="2605"/>
                  </a:lnTo>
                  <a:lnTo>
                    <a:pt x="21148" y="2277"/>
                  </a:lnTo>
                  <a:lnTo>
                    <a:pt x="21088" y="2231"/>
                  </a:lnTo>
                  <a:cubicBezTo>
                    <a:pt x="20975" y="2249"/>
                    <a:pt x="20978" y="2248"/>
                    <a:pt x="20868" y="2212"/>
                  </a:cubicBezTo>
                  <a:lnTo>
                    <a:pt x="20584" y="2155"/>
                  </a:lnTo>
                  <a:lnTo>
                    <a:pt x="20284" y="2099"/>
                  </a:lnTo>
                  <a:lnTo>
                    <a:pt x="19513" y="1953"/>
                  </a:lnTo>
                  <a:cubicBezTo>
                    <a:pt x="19425" y="1924"/>
                    <a:pt x="19467" y="1938"/>
                    <a:pt x="19431" y="1913"/>
                  </a:cubicBezTo>
                  <a:lnTo>
                    <a:pt x="19331" y="1917"/>
                  </a:lnTo>
                  <a:cubicBezTo>
                    <a:pt x="19251" y="1906"/>
                    <a:pt x="19181" y="1895"/>
                    <a:pt x="19095" y="1878"/>
                  </a:cubicBezTo>
                  <a:cubicBezTo>
                    <a:pt x="19068" y="1872"/>
                    <a:pt x="19004" y="1858"/>
                    <a:pt x="18980" y="1850"/>
                  </a:cubicBezTo>
                  <a:cubicBezTo>
                    <a:pt x="18869" y="1810"/>
                    <a:pt x="18949" y="1840"/>
                    <a:pt x="18904" y="1808"/>
                  </a:cubicBezTo>
                  <a:cubicBezTo>
                    <a:pt x="18763" y="1832"/>
                    <a:pt x="18670" y="1844"/>
                    <a:pt x="18703" y="1692"/>
                  </a:cubicBezTo>
                  <a:cubicBezTo>
                    <a:pt x="18635" y="1604"/>
                    <a:pt x="18598" y="1453"/>
                    <a:pt x="18564" y="1347"/>
                  </a:cubicBezTo>
                  <a:cubicBezTo>
                    <a:pt x="18522" y="1218"/>
                    <a:pt x="18493" y="1124"/>
                    <a:pt x="18458" y="1006"/>
                  </a:cubicBezTo>
                  <a:cubicBezTo>
                    <a:pt x="18385" y="913"/>
                    <a:pt x="18264" y="607"/>
                    <a:pt x="18258" y="494"/>
                  </a:cubicBezTo>
                  <a:cubicBezTo>
                    <a:pt x="18159" y="415"/>
                    <a:pt x="18036" y="134"/>
                    <a:pt x="17989" y="0"/>
                  </a:cubicBezTo>
                  <a:lnTo>
                    <a:pt x="1744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9" name="Freeform 38">
              <a:extLst>
                <a:ext uri="{FF2B5EF4-FFF2-40B4-BE49-F238E27FC236}">
                  <a16:creationId xmlns:a16="http://schemas.microsoft.com/office/drawing/2014/main" id="{F48195D2-9783-40ED-8E73-04D536981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7262" y="3538256"/>
              <a:ext cx="1912937" cy="1838325"/>
            </a:xfrm>
            <a:custGeom>
              <a:avLst/>
              <a:gdLst>
                <a:gd name="T0" fmla="*/ 5176 w 7955"/>
                <a:gd name="T1" fmla="*/ 249 h 7707"/>
                <a:gd name="T2" fmla="*/ 5086 w 7955"/>
                <a:gd name="T3" fmla="*/ 416 h 7707"/>
                <a:gd name="T4" fmla="*/ 4992 w 7955"/>
                <a:gd name="T5" fmla="*/ 805 h 7707"/>
                <a:gd name="T6" fmla="*/ 5932 w 7955"/>
                <a:gd name="T7" fmla="*/ 1390 h 7707"/>
                <a:gd name="T8" fmla="*/ 6117 w 7955"/>
                <a:gd name="T9" fmla="*/ 1513 h 7707"/>
                <a:gd name="T10" fmla="*/ 6231 w 7955"/>
                <a:gd name="T11" fmla="*/ 1667 h 7707"/>
                <a:gd name="T12" fmla="*/ 6354 w 7955"/>
                <a:gd name="T13" fmla="*/ 1772 h 7707"/>
                <a:gd name="T14" fmla="*/ 6829 w 7955"/>
                <a:gd name="T15" fmla="*/ 2604 h 7707"/>
                <a:gd name="T16" fmla="*/ 7006 w 7955"/>
                <a:gd name="T17" fmla="*/ 3198 h 7707"/>
                <a:gd name="T18" fmla="*/ 7045 w 7955"/>
                <a:gd name="T19" fmla="*/ 3490 h 7707"/>
                <a:gd name="T20" fmla="*/ 7043 w 7955"/>
                <a:gd name="T21" fmla="*/ 4018 h 7707"/>
                <a:gd name="T22" fmla="*/ 6993 w 7955"/>
                <a:gd name="T23" fmla="*/ 4192 h 7707"/>
                <a:gd name="T24" fmla="*/ 6704 w 7955"/>
                <a:gd name="T25" fmla="*/ 5098 h 7707"/>
                <a:gd name="T26" fmla="*/ 5252 w 7955"/>
                <a:gd name="T27" fmla="*/ 6529 h 7707"/>
                <a:gd name="T28" fmla="*/ 4315 w 7955"/>
                <a:gd name="T29" fmla="*/ 6788 h 7707"/>
                <a:gd name="T30" fmla="*/ 3793 w 7955"/>
                <a:gd name="T31" fmla="*/ 6799 h 7707"/>
                <a:gd name="T32" fmla="*/ 1214 w 7955"/>
                <a:gd name="T33" fmla="*/ 5017 h 7707"/>
                <a:gd name="T34" fmla="*/ 994 w 7955"/>
                <a:gd name="T35" fmla="*/ 4452 h 7707"/>
                <a:gd name="T36" fmla="*/ 938 w 7955"/>
                <a:gd name="T37" fmla="*/ 4086 h 7707"/>
                <a:gd name="T38" fmla="*/ 922 w 7955"/>
                <a:gd name="T39" fmla="*/ 3504 h 7707"/>
                <a:gd name="T40" fmla="*/ 1004 w 7955"/>
                <a:gd name="T41" fmla="*/ 2956 h 7707"/>
                <a:gd name="T42" fmla="*/ 1089 w 7955"/>
                <a:gd name="T43" fmla="*/ 2782 h 7707"/>
                <a:gd name="T44" fmla="*/ 2149 w 7955"/>
                <a:gd name="T45" fmla="*/ 1289 h 7707"/>
                <a:gd name="T46" fmla="*/ 2529 w 7955"/>
                <a:gd name="T47" fmla="*/ 1023 h 7707"/>
                <a:gd name="T48" fmla="*/ 2887 w 7955"/>
                <a:gd name="T49" fmla="*/ 686 h 7707"/>
                <a:gd name="T50" fmla="*/ 2780 w 7955"/>
                <a:gd name="T51" fmla="*/ 346 h 7707"/>
                <a:gd name="T52" fmla="*/ 2497 w 7955"/>
                <a:gd name="T53" fmla="*/ 19 h 7707"/>
                <a:gd name="T54" fmla="*/ 1811 w 7955"/>
                <a:gd name="T55" fmla="*/ 392 h 7707"/>
                <a:gd name="T56" fmla="*/ 835 w 7955"/>
                <a:gd name="T57" fmla="*/ 1283 h 7707"/>
                <a:gd name="T58" fmla="*/ 337 w 7955"/>
                <a:gd name="T59" fmla="*/ 2179 h 7707"/>
                <a:gd name="T60" fmla="*/ 275 w 7955"/>
                <a:gd name="T61" fmla="*/ 2273 h 7707"/>
                <a:gd name="T62" fmla="*/ 181 w 7955"/>
                <a:gd name="T63" fmla="*/ 2581 h 7707"/>
                <a:gd name="T64" fmla="*/ 26 w 7955"/>
                <a:gd name="T65" fmla="*/ 3345 h 7707"/>
                <a:gd name="T66" fmla="*/ 180 w 7955"/>
                <a:gd name="T67" fmla="*/ 4976 h 7707"/>
                <a:gd name="T68" fmla="*/ 692 w 7955"/>
                <a:gd name="T69" fmla="*/ 5951 h 7707"/>
                <a:gd name="T70" fmla="*/ 950 w 7955"/>
                <a:gd name="T71" fmla="*/ 6313 h 7707"/>
                <a:gd name="T72" fmla="*/ 1251 w 7955"/>
                <a:gd name="T73" fmla="*/ 6645 h 7707"/>
                <a:gd name="T74" fmla="*/ 1664 w 7955"/>
                <a:gd name="T75" fmla="*/ 6955 h 7707"/>
                <a:gd name="T76" fmla="*/ 2810 w 7955"/>
                <a:gd name="T77" fmla="*/ 7554 h 7707"/>
                <a:gd name="T78" fmla="*/ 3503 w 7955"/>
                <a:gd name="T79" fmla="*/ 7697 h 7707"/>
                <a:gd name="T80" fmla="*/ 4675 w 7955"/>
                <a:gd name="T81" fmla="*/ 7647 h 7707"/>
                <a:gd name="T82" fmla="*/ 4959 w 7955"/>
                <a:gd name="T83" fmla="*/ 7583 h 7707"/>
                <a:gd name="T84" fmla="*/ 5275 w 7955"/>
                <a:gd name="T85" fmla="*/ 7498 h 7707"/>
                <a:gd name="T86" fmla="*/ 6324 w 7955"/>
                <a:gd name="T87" fmla="*/ 6934 h 7707"/>
                <a:gd name="T88" fmla="*/ 7510 w 7955"/>
                <a:gd name="T89" fmla="*/ 5601 h 7707"/>
                <a:gd name="T90" fmla="*/ 7860 w 7955"/>
                <a:gd name="T91" fmla="*/ 4679 h 7707"/>
                <a:gd name="T92" fmla="*/ 7909 w 7955"/>
                <a:gd name="T93" fmla="*/ 3159 h 7707"/>
                <a:gd name="T94" fmla="*/ 7834 w 7955"/>
                <a:gd name="T95" fmla="*/ 2690 h 7707"/>
                <a:gd name="T96" fmla="*/ 7359 w 7955"/>
                <a:gd name="T97" fmla="*/ 1649 h 7707"/>
                <a:gd name="T98" fmla="*/ 7198 w 7955"/>
                <a:gd name="T99" fmla="*/ 1361 h 7707"/>
                <a:gd name="T100" fmla="*/ 6326 w 7955"/>
                <a:gd name="T101" fmla="*/ 530 h 7707"/>
                <a:gd name="T102" fmla="*/ 5547 w 7955"/>
                <a:gd name="T103" fmla="*/ 80 h 7707"/>
                <a:gd name="T104" fmla="*/ 5237 w 7955"/>
                <a:gd name="T105" fmla="*/ 29 h 7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55" h="7707">
                  <a:moveTo>
                    <a:pt x="5237" y="29"/>
                  </a:moveTo>
                  <a:cubicBezTo>
                    <a:pt x="5216" y="119"/>
                    <a:pt x="5204" y="170"/>
                    <a:pt x="5176" y="249"/>
                  </a:cubicBezTo>
                  <a:cubicBezTo>
                    <a:pt x="5169" y="269"/>
                    <a:pt x="5142" y="336"/>
                    <a:pt x="5135" y="350"/>
                  </a:cubicBezTo>
                  <a:cubicBezTo>
                    <a:pt x="5108" y="400"/>
                    <a:pt x="5112" y="387"/>
                    <a:pt x="5086" y="416"/>
                  </a:cubicBezTo>
                  <a:cubicBezTo>
                    <a:pt x="5090" y="522"/>
                    <a:pt x="5078" y="582"/>
                    <a:pt x="5022" y="664"/>
                  </a:cubicBezTo>
                  <a:lnTo>
                    <a:pt x="4992" y="805"/>
                  </a:lnTo>
                  <a:cubicBezTo>
                    <a:pt x="5129" y="913"/>
                    <a:pt x="5350" y="965"/>
                    <a:pt x="5512" y="1062"/>
                  </a:cubicBezTo>
                  <a:cubicBezTo>
                    <a:pt x="5658" y="1149"/>
                    <a:pt x="5866" y="1256"/>
                    <a:pt x="5932" y="1390"/>
                  </a:cubicBezTo>
                  <a:cubicBezTo>
                    <a:pt x="5998" y="1411"/>
                    <a:pt x="5943" y="1384"/>
                    <a:pt x="6004" y="1418"/>
                  </a:cubicBezTo>
                  <a:lnTo>
                    <a:pt x="6117" y="1513"/>
                  </a:lnTo>
                  <a:cubicBezTo>
                    <a:pt x="6163" y="1571"/>
                    <a:pt x="6126" y="1517"/>
                    <a:pt x="6144" y="1574"/>
                  </a:cubicBezTo>
                  <a:cubicBezTo>
                    <a:pt x="6226" y="1609"/>
                    <a:pt x="6195" y="1566"/>
                    <a:pt x="6231" y="1667"/>
                  </a:cubicBezTo>
                  <a:cubicBezTo>
                    <a:pt x="6270" y="1684"/>
                    <a:pt x="6243" y="1659"/>
                    <a:pt x="6304" y="1716"/>
                  </a:cubicBezTo>
                  <a:cubicBezTo>
                    <a:pt x="6317" y="1729"/>
                    <a:pt x="6345" y="1761"/>
                    <a:pt x="6354" y="1772"/>
                  </a:cubicBezTo>
                  <a:cubicBezTo>
                    <a:pt x="6441" y="1876"/>
                    <a:pt x="6401" y="1799"/>
                    <a:pt x="6421" y="1906"/>
                  </a:cubicBezTo>
                  <a:cubicBezTo>
                    <a:pt x="6584" y="1995"/>
                    <a:pt x="6774" y="2387"/>
                    <a:pt x="6829" y="2604"/>
                  </a:cubicBezTo>
                  <a:cubicBezTo>
                    <a:pt x="6911" y="2707"/>
                    <a:pt x="6994" y="2978"/>
                    <a:pt x="6963" y="3115"/>
                  </a:cubicBezTo>
                  <a:cubicBezTo>
                    <a:pt x="6978" y="3139"/>
                    <a:pt x="6988" y="3145"/>
                    <a:pt x="7006" y="3198"/>
                  </a:cubicBezTo>
                  <a:cubicBezTo>
                    <a:pt x="7011" y="3213"/>
                    <a:pt x="7022" y="3265"/>
                    <a:pt x="7025" y="3283"/>
                  </a:cubicBezTo>
                  <a:cubicBezTo>
                    <a:pt x="7035" y="3346"/>
                    <a:pt x="7039" y="3425"/>
                    <a:pt x="7045" y="3490"/>
                  </a:cubicBezTo>
                  <a:lnTo>
                    <a:pt x="7054" y="3807"/>
                  </a:lnTo>
                  <a:cubicBezTo>
                    <a:pt x="7051" y="3874"/>
                    <a:pt x="7050" y="3952"/>
                    <a:pt x="7043" y="4018"/>
                  </a:cubicBezTo>
                  <a:cubicBezTo>
                    <a:pt x="7040" y="4048"/>
                    <a:pt x="7036" y="4088"/>
                    <a:pt x="7029" y="4117"/>
                  </a:cubicBezTo>
                  <a:cubicBezTo>
                    <a:pt x="7014" y="4177"/>
                    <a:pt x="7012" y="4163"/>
                    <a:pt x="6993" y="4192"/>
                  </a:cubicBezTo>
                  <a:lnTo>
                    <a:pt x="6980" y="4385"/>
                  </a:lnTo>
                  <a:cubicBezTo>
                    <a:pt x="6948" y="4621"/>
                    <a:pt x="6858" y="4965"/>
                    <a:pt x="6704" y="5098"/>
                  </a:cubicBezTo>
                  <a:cubicBezTo>
                    <a:pt x="6683" y="5461"/>
                    <a:pt x="5690" y="6451"/>
                    <a:pt x="5320" y="6475"/>
                  </a:cubicBezTo>
                  <a:cubicBezTo>
                    <a:pt x="5290" y="6501"/>
                    <a:pt x="5301" y="6498"/>
                    <a:pt x="5252" y="6529"/>
                  </a:cubicBezTo>
                  <a:cubicBezTo>
                    <a:pt x="5109" y="6619"/>
                    <a:pt x="4765" y="6711"/>
                    <a:pt x="4605" y="6736"/>
                  </a:cubicBezTo>
                  <a:lnTo>
                    <a:pt x="4315" y="6788"/>
                  </a:lnTo>
                  <a:lnTo>
                    <a:pt x="4012" y="6808"/>
                  </a:lnTo>
                  <a:lnTo>
                    <a:pt x="3793" y="6799"/>
                  </a:lnTo>
                  <a:cubicBezTo>
                    <a:pt x="3539" y="6780"/>
                    <a:pt x="2954" y="6691"/>
                    <a:pt x="2805" y="6556"/>
                  </a:cubicBezTo>
                  <a:cubicBezTo>
                    <a:pt x="2204" y="6376"/>
                    <a:pt x="1383" y="5597"/>
                    <a:pt x="1214" y="5017"/>
                  </a:cubicBezTo>
                  <a:cubicBezTo>
                    <a:pt x="1139" y="4945"/>
                    <a:pt x="1042" y="4691"/>
                    <a:pt x="1051" y="4554"/>
                  </a:cubicBezTo>
                  <a:cubicBezTo>
                    <a:pt x="1018" y="4511"/>
                    <a:pt x="1042" y="4590"/>
                    <a:pt x="994" y="4452"/>
                  </a:cubicBezTo>
                  <a:cubicBezTo>
                    <a:pt x="984" y="4425"/>
                    <a:pt x="976" y="4369"/>
                    <a:pt x="970" y="4338"/>
                  </a:cubicBezTo>
                  <a:cubicBezTo>
                    <a:pt x="957" y="4261"/>
                    <a:pt x="946" y="4174"/>
                    <a:pt x="938" y="4086"/>
                  </a:cubicBezTo>
                  <a:lnTo>
                    <a:pt x="916" y="3792"/>
                  </a:lnTo>
                  <a:lnTo>
                    <a:pt x="922" y="3504"/>
                  </a:lnTo>
                  <a:lnTo>
                    <a:pt x="964" y="3191"/>
                  </a:lnTo>
                  <a:cubicBezTo>
                    <a:pt x="974" y="3098"/>
                    <a:pt x="981" y="3045"/>
                    <a:pt x="1004" y="2956"/>
                  </a:cubicBezTo>
                  <a:cubicBezTo>
                    <a:pt x="1010" y="2937"/>
                    <a:pt x="1034" y="2863"/>
                    <a:pt x="1041" y="2849"/>
                  </a:cubicBezTo>
                  <a:cubicBezTo>
                    <a:pt x="1067" y="2795"/>
                    <a:pt x="1061" y="2813"/>
                    <a:pt x="1089" y="2782"/>
                  </a:cubicBezTo>
                  <a:cubicBezTo>
                    <a:pt x="1084" y="2654"/>
                    <a:pt x="1201" y="2350"/>
                    <a:pt x="1287" y="2286"/>
                  </a:cubicBezTo>
                  <a:cubicBezTo>
                    <a:pt x="1414" y="1936"/>
                    <a:pt x="1874" y="1423"/>
                    <a:pt x="2149" y="1289"/>
                  </a:cubicBezTo>
                  <a:lnTo>
                    <a:pt x="2328" y="1140"/>
                  </a:lnTo>
                  <a:cubicBezTo>
                    <a:pt x="2394" y="1096"/>
                    <a:pt x="2460" y="1060"/>
                    <a:pt x="2529" y="1023"/>
                  </a:cubicBezTo>
                  <a:cubicBezTo>
                    <a:pt x="2654" y="957"/>
                    <a:pt x="2878" y="885"/>
                    <a:pt x="2954" y="789"/>
                  </a:cubicBezTo>
                  <a:cubicBezTo>
                    <a:pt x="2907" y="733"/>
                    <a:pt x="2956" y="834"/>
                    <a:pt x="2887" y="686"/>
                  </a:cubicBezTo>
                  <a:cubicBezTo>
                    <a:pt x="2880" y="669"/>
                    <a:pt x="2859" y="602"/>
                    <a:pt x="2852" y="580"/>
                  </a:cubicBezTo>
                  <a:cubicBezTo>
                    <a:pt x="2824" y="497"/>
                    <a:pt x="2803" y="428"/>
                    <a:pt x="2780" y="346"/>
                  </a:cubicBezTo>
                  <a:lnTo>
                    <a:pt x="2661" y="14"/>
                  </a:lnTo>
                  <a:lnTo>
                    <a:pt x="2497" y="19"/>
                  </a:lnTo>
                  <a:cubicBezTo>
                    <a:pt x="2490" y="26"/>
                    <a:pt x="2480" y="34"/>
                    <a:pt x="2475" y="38"/>
                  </a:cubicBezTo>
                  <a:lnTo>
                    <a:pt x="1811" y="392"/>
                  </a:lnTo>
                  <a:cubicBezTo>
                    <a:pt x="1713" y="498"/>
                    <a:pt x="1427" y="698"/>
                    <a:pt x="1295" y="812"/>
                  </a:cubicBezTo>
                  <a:cubicBezTo>
                    <a:pt x="1135" y="950"/>
                    <a:pt x="915" y="1240"/>
                    <a:pt x="835" y="1283"/>
                  </a:cubicBezTo>
                  <a:cubicBezTo>
                    <a:pt x="774" y="1440"/>
                    <a:pt x="627" y="1604"/>
                    <a:pt x="530" y="1776"/>
                  </a:cubicBezTo>
                  <a:lnTo>
                    <a:pt x="337" y="2179"/>
                  </a:lnTo>
                  <a:cubicBezTo>
                    <a:pt x="324" y="2205"/>
                    <a:pt x="309" y="2226"/>
                    <a:pt x="293" y="2250"/>
                  </a:cubicBezTo>
                  <a:cubicBezTo>
                    <a:pt x="290" y="2256"/>
                    <a:pt x="278" y="2279"/>
                    <a:pt x="275" y="2273"/>
                  </a:cubicBezTo>
                  <a:cubicBezTo>
                    <a:pt x="272" y="2267"/>
                    <a:pt x="263" y="2289"/>
                    <a:pt x="256" y="2296"/>
                  </a:cubicBezTo>
                  <a:lnTo>
                    <a:pt x="181" y="2581"/>
                  </a:lnTo>
                  <a:cubicBezTo>
                    <a:pt x="155" y="2689"/>
                    <a:pt x="136" y="2837"/>
                    <a:pt x="74" y="2905"/>
                  </a:cubicBezTo>
                  <a:lnTo>
                    <a:pt x="26" y="3345"/>
                  </a:lnTo>
                  <a:cubicBezTo>
                    <a:pt x="0" y="3962"/>
                    <a:pt x="53" y="4189"/>
                    <a:pt x="137" y="4756"/>
                  </a:cubicBezTo>
                  <a:lnTo>
                    <a:pt x="180" y="4976"/>
                  </a:lnTo>
                  <a:lnTo>
                    <a:pt x="518" y="5708"/>
                  </a:lnTo>
                  <a:cubicBezTo>
                    <a:pt x="575" y="5739"/>
                    <a:pt x="634" y="5870"/>
                    <a:pt x="692" y="5951"/>
                  </a:cubicBezTo>
                  <a:cubicBezTo>
                    <a:pt x="766" y="6054"/>
                    <a:pt x="849" y="6145"/>
                    <a:pt x="878" y="6251"/>
                  </a:cubicBezTo>
                  <a:lnTo>
                    <a:pt x="950" y="6313"/>
                  </a:lnTo>
                  <a:lnTo>
                    <a:pt x="1160" y="6561"/>
                  </a:lnTo>
                  <a:cubicBezTo>
                    <a:pt x="1260" y="6598"/>
                    <a:pt x="1216" y="6569"/>
                    <a:pt x="1251" y="6645"/>
                  </a:cubicBezTo>
                  <a:cubicBezTo>
                    <a:pt x="1306" y="6666"/>
                    <a:pt x="1287" y="6654"/>
                    <a:pt x="1354" y="6701"/>
                  </a:cubicBezTo>
                  <a:lnTo>
                    <a:pt x="1664" y="6955"/>
                  </a:lnTo>
                  <a:cubicBezTo>
                    <a:pt x="1821" y="7065"/>
                    <a:pt x="1964" y="7142"/>
                    <a:pt x="2140" y="7253"/>
                  </a:cubicBezTo>
                  <a:cubicBezTo>
                    <a:pt x="2425" y="7386"/>
                    <a:pt x="2722" y="7479"/>
                    <a:pt x="2810" y="7554"/>
                  </a:cubicBezTo>
                  <a:cubicBezTo>
                    <a:pt x="2924" y="7546"/>
                    <a:pt x="2972" y="7566"/>
                    <a:pt x="3090" y="7604"/>
                  </a:cubicBezTo>
                  <a:cubicBezTo>
                    <a:pt x="3220" y="7630"/>
                    <a:pt x="3417" y="7641"/>
                    <a:pt x="3503" y="7697"/>
                  </a:cubicBezTo>
                  <a:lnTo>
                    <a:pt x="3652" y="7689"/>
                  </a:lnTo>
                  <a:cubicBezTo>
                    <a:pt x="4032" y="7707"/>
                    <a:pt x="4308" y="7686"/>
                    <a:pt x="4675" y="7647"/>
                  </a:cubicBezTo>
                  <a:lnTo>
                    <a:pt x="4892" y="7626"/>
                  </a:lnTo>
                  <a:cubicBezTo>
                    <a:pt x="4924" y="7600"/>
                    <a:pt x="4902" y="7608"/>
                    <a:pt x="4959" y="7583"/>
                  </a:cubicBezTo>
                  <a:cubicBezTo>
                    <a:pt x="4988" y="7570"/>
                    <a:pt x="5011" y="7564"/>
                    <a:pt x="5038" y="7555"/>
                  </a:cubicBezTo>
                  <a:cubicBezTo>
                    <a:pt x="5134" y="7525"/>
                    <a:pt x="5188" y="7515"/>
                    <a:pt x="5275" y="7498"/>
                  </a:cubicBezTo>
                  <a:cubicBezTo>
                    <a:pt x="5329" y="7452"/>
                    <a:pt x="5760" y="7276"/>
                    <a:pt x="5830" y="7271"/>
                  </a:cubicBezTo>
                  <a:lnTo>
                    <a:pt x="6324" y="6934"/>
                  </a:lnTo>
                  <a:cubicBezTo>
                    <a:pt x="6654" y="6686"/>
                    <a:pt x="6900" y="6430"/>
                    <a:pt x="7155" y="6107"/>
                  </a:cubicBezTo>
                  <a:cubicBezTo>
                    <a:pt x="7321" y="5897"/>
                    <a:pt x="7396" y="5697"/>
                    <a:pt x="7510" y="5601"/>
                  </a:cubicBezTo>
                  <a:lnTo>
                    <a:pt x="7735" y="5038"/>
                  </a:lnTo>
                  <a:cubicBezTo>
                    <a:pt x="7773" y="4894"/>
                    <a:pt x="7794" y="4772"/>
                    <a:pt x="7860" y="4679"/>
                  </a:cubicBezTo>
                  <a:cubicBezTo>
                    <a:pt x="7836" y="4470"/>
                    <a:pt x="7930" y="4213"/>
                    <a:pt x="7941" y="3981"/>
                  </a:cubicBezTo>
                  <a:cubicBezTo>
                    <a:pt x="7955" y="3680"/>
                    <a:pt x="7943" y="3451"/>
                    <a:pt x="7909" y="3159"/>
                  </a:cubicBezTo>
                  <a:lnTo>
                    <a:pt x="7846" y="2816"/>
                  </a:lnTo>
                  <a:lnTo>
                    <a:pt x="7834" y="2690"/>
                  </a:lnTo>
                  <a:lnTo>
                    <a:pt x="7524" y="1926"/>
                  </a:lnTo>
                  <a:cubicBezTo>
                    <a:pt x="7465" y="1850"/>
                    <a:pt x="7409" y="1729"/>
                    <a:pt x="7359" y="1649"/>
                  </a:cubicBezTo>
                  <a:cubicBezTo>
                    <a:pt x="7325" y="1596"/>
                    <a:pt x="7290" y="1547"/>
                    <a:pt x="7261" y="1499"/>
                  </a:cubicBezTo>
                  <a:cubicBezTo>
                    <a:pt x="7203" y="1403"/>
                    <a:pt x="7220" y="1463"/>
                    <a:pt x="7198" y="1361"/>
                  </a:cubicBezTo>
                  <a:lnTo>
                    <a:pt x="6431" y="580"/>
                  </a:lnTo>
                  <a:cubicBezTo>
                    <a:pt x="6351" y="562"/>
                    <a:pt x="6435" y="599"/>
                    <a:pt x="6326" y="530"/>
                  </a:cubicBezTo>
                  <a:lnTo>
                    <a:pt x="6006" y="321"/>
                  </a:lnTo>
                  <a:cubicBezTo>
                    <a:pt x="5851" y="230"/>
                    <a:pt x="5711" y="165"/>
                    <a:pt x="5547" y="80"/>
                  </a:cubicBezTo>
                  <a:cubicBezTo>
                    <a:pt x="5412" y="38"/>
                    <a:pt x="5383" y="0"/>
                    <a:pt x="5228" y="3"/>
                  </a:cubicBezTo>
                  <a:lnTo>
                    <a:pt x="523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" name="Freeform 39">
              <a:extLst>
                <a:ext uri="{FF2B5EF4-FFF2-40B4-BE49-F238E27FC236}">
                  <a16:creationId xmlns:a16="http://schemas.microsoft.com/office/drawing/2014/main" id="{745210CC-4CED-4B4C-887C-5DFCE2EB1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9362" y="4151031"/>
              <a:ext cx="76200" cy="66675"/>
            </a:xfrm>
            <a:custGeom>
              <a:avLst/>
              <a:gdLst>
                <a:gd name="T0" fmla="*/ 0 w 322"/>
                <a:gd name="T1" fmla="*/ 274 h 275"/>
                <a:gd name="T2" fmla="*/ 322 w 322"/>
                <a:gd name="T3" fmla="*/ 275 h 275"/>
                <a:gd name="T4" fmla="*/ 321 w 322"/>
                <a:gd name="T5" fmla="*/ 0 h 275"/>
                <a:gd name="T6" fmla="*/ 26 w 322"/>
                <a:gd name="T7" fmla="*/ 17 h 275"/>
                <a:gd name="T8" fmla="*/ 0 w 322"/>
                <a:gd name="T9" fmla="*/ 27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275">
                  <a:moveTo>
                    <a:pt x="0" y="274"/>
                  </a:moveTo>
                  <a:lnTo>
                    <a:pt x="322" y="275"/>
                  </a:lnTo>
                  <a:lnTo>
                    <a:pt x="321" y="0"/>
                  </a:lnTo>
                  <a:lnTo>
                    <a:pt x="26" y="17"/>
                  </a:ln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11" name="Прямая соединительная линия 410">
            <a:extLst>
              <a:ext uri="{FF2B5EF4-FFF2-40B4-BE49-F238E27FC236}">
                <a16:creationId xmlns:a16="http://schemas.microsoft.com/office/drawing/2014/main" id="{26DA325F-67FF-4BE9-9604-8755D148BA8E}"/>
              </a:ext>
            </a:extLst>
          </p:cNvPr>
          <p:cNvCxnSpPr>
            <a:cxnSpLocks/>
          </p:cNvCxnSpPr>
          <p:nvPr/>
        </p:nvCxnSpPr>
        <p:spPr>
          <a:xfrm>
            <a:off x="8863718" y="364301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Прямая соединительная линия 411">
            <a:extLst>
              <a:ext uri="{FF2B5EF4-FFF2-40B4-BE49-F238E27FC236}">
                <a16:creationId xmlns:a16="http://schemas.microsoft.com/office/drawing/2014/main" id="{0E1E2DDD-880D-4CA9-AC53-8F5D7CF0EA81}"/>
              </a:ext>
            </a:extLst>
          </p:cNvPr>
          <p:cNvCxnSpPr>
            <a:cxnSpLocks/>
          </p:cNvCxnSpPr>
          <p:nvPr/>
        </p:nvCxnSpPr>
        <p:spPr>
          <a:xfrm>
            <a:off x="8863718" y="4510369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Прямая соединительная линия 412">
            <a:extLst>
              <a:ext uri="{FF2B5EF4-FFF2-40B4-BE49-F238E27FC236}">
                <a16:creationId xmlns:a16="http://schemas.microsoft.com/office/drawing/2014/main" id="{DD71BD4E-C2A3-4653-A7E7-69EE46805DE8}"/>
              </a:ext>
            </a:extLst>
          </p:cNvPr>
          <p:cNvCxnSpPr>
            <a:cxnSpLocks/>
          </p:cNvCxnSpPr>
          <p:nvPr/>
        </p:nvCxnSpPr>
        <p:spPr>
          <a:xfrm>
            <a:off x="8863718" y="5252241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Прямая соединительная линия 413">
            <a:extLst>
              <a:ext uri="{FF2B5EF4-FFF2-40B4-BE49-F238E27FC236}">
                <a16:creationId xmlns:a16="http://schemas.microsoft.com/office/drawing/2014/main" id="{A2EAD151-8CFE-456A-AD86-497A95EE362E}"/>
              </a:ext>
            </a:extLst>
          </p:cNvPr>
          <p:cNvCxnSpPr>
            <a:cxnSpLocks/>
          </p:cNvCxnSpPr>
          <p:nvPr/>
        </p:nvCxnSpPr>
        <p:spPr>
          <a:xfrm>
            <a:off x="8863718" y="6028550"/>
            <a:ext cx="0" cy="472360"/>
          </a:xfrm>
          <a:prstGeom prst="line">
            <a:avLst/>
          </a:prstGeom>
          <a:ln w="28575">
            <a:solidFill>
              <a:srgbClr val="222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5" name="Группа 414">
            <a:extLst>
              <a:ext uri="{FF2B5EF4-FFF2-40B4-BE49-F238E27FC236}">
                <a16:creationId xmlns:a16="http://schemas.microsoft.com/office/drawing/2014/main" id="{95F6D685-E5C6-4126-BB9C-DE821D5784B0}"/>
              </a:ext>
            </a:extLst>
          </p:cNvPr>
          <p:cNvGrpSpPr/>
          <p:nvPr/>
        </p:nvGrpSpPr>
        <p:grpSpPr>
          <a:xfrm>
            <a:off x="7981033" y="4292120"/>
            <a:ext cx="649231" cy="807172"/>
            <a:chOff x="8084545" y="4292120"/>
            <a:chExt cx="649231" cy="807172"/>
          </a:xfrm>
        </p:grpSpPr>
        <p:grpSp>
          <p:nvGrpSpPr>
            <p:cNvPr id="416" name="Группа 415">
              <a:extLst>
                <a:ext uri="{FF2B5EF4-FFF2-40B4-BE49-F238E27FC236}">
                  <a16:creationId xmlns:a16="http://schemas.microsoft.com/office/drawing/2014/main" id="{FB4E0899-7CB6-432F-9ABD-C2E0472CAA4F}"/>
                </a:ext>
              </a:extLst>
            </p:cNvPr>
            <p:cNvGrpSpPr/>
            <p:nvPr/>
          </p:nvGrpSpPr>
          <p:grpSpPr>
            <a:xfrm>
              <a:off x="8084545" y="4293104"/>
              <a:ext cx="292796" cy="806187"/>
              <a:chOff x="8396495" y="2563043"/>
              <a:chExt cx="1165225" cy="3208337"/>
            </a:xfrm>
          </p:grpSpPr>
          <p:sp>
            <p:nvSpPr>
              <p:cNvPr id="430" name="Freeform 93">
                <a:extLst>
                  <a:ext uri="{FF2B5EF4-FFF2-40B4-BE49-F238E27FC236}">
                    <a16:creationId xmlns:a16="http://schemas.microsoft.com/office/drawing/2014/main" id="{C3ACC0EE-1FD2-4AEE-A11F-2562F0B787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96495" y="3205980"/>
                <a:ext cx="1165225" cy="1379538"/>
              </a:xfrm>
              <a:custGeom>
                <a:avLst/>
                <a:gdLst>
                  <a:gd name="T0" fmla="*/ 1966 w 3878"/>
                  <a:gd name="T1" fmla="*/ 2955 h 4621"/>
                  <a:gd name="T2" fmla="*/ 1438 w 3878"/>
                  <a:gd name="T3" fmla="*/ 2751 h 4621"/>
                  <a:gd name="T4" fmla="*/ 955 w 3878"/>
                  <a:gd name="T5" fmla="*/ 2492 h 4621"/>
                  <a:gd name="T6" fmla="*/ 1044 w 3878"/>
                  <a:gd name="T7" fmla="*/ 1473 h 4621"/>
                  <a:gd name="T8" fmla="*/ 2373 w 3878"/>
                  <a:gd name="T9" fmla="*/ 2030 h 4621"/>
                  <a:gd name="T10" fmla="*/ 1966 w 3878"/>
                  <a:gd name="T11" fmla="*/ 2955 h 4621"/>
                  <a:gd name="T12" fmla="*/ 1943 w 3878"/>
                  <a:gd name="T13" fmla="*/ 777 h 4621"/>
                  <a:gd name="T14" fmla="*/ 1802 w 3878"/>
                  <a:gd name="T15" fmla="*/ 633 h 4621"/>
                  <a:gd name="T16" fmla="*/ 1851 w 3878"/>
                  <a:gd name="T17" fmla="*/ 609 h 4621"/>
                  <a:gd name="T18" fmla="*/ 1871 w 3878"/>
                  <a:gd name="T19" fmla="*/ 598 h 4621"/>
                  <a:gd name="T20" fmla="*/ 1795 w 3878"/>
                  <a:gd name="T21" fmla="*/ 422 h 4621"/>
                  <a:gd name="T22" fmla="*/ 1939 w 3878"/>
                  <a:gd name="T23" fmla="*/ 240 h 4621"/>
                  <a:gd name="T24" fmla="*/ 2046 w 3878"/>
                  <a:gd name="T25" fmla="*/ 422 h 4621"/>
                  <a:gd name="T26" fmla="*/ 1972 w 3878"/>
                  <a:gd name="T27" fmla="*/ 598 h 4621"/>
                  <a:gd name="T28" fmla="*/ 1996 w 3878"/>
                  <a:gd name="T29" fmla="*/ 597 h 4621"/>
                  <a:gd name="T30" fmla="*/ 2010 w 3878"/>
                  <a:gd name="T31" fmla="*/ 594 h 4621"/>
                  <a:gd name="T32" fmla="*/ 2025 w 3878"/>
                  <a:gd name="T33" fmla="*/ 590 h 4621"/>
                  <a:gd name="T34" fmla="*/ 2065 w 3878"/>
                  <a:gd name="T35" fmla="*/ 595 h 4621"/>
                  <a:gd name="T36" fmla="*/ 1943 w 3878"/>
                  <a:gd name="T37" fmla="*/ 777 h 4621"/>
                  <a:gd name="T38" fmla="*/ 1751 w 3878"/>
                  <a:gd name="T39" fmla="*/ 3491 h 4621"/>
                  <a:gd name="T40" fmla="*/ 1610 w 3878"/>
                  <a:gd name="T41" fmla="*/ 3853 h 4621"/>
                  <a:gd name="T42" fmla="*/ 2265 w 3878"/>
                  <a:gd name="T43" fmla="*/ 3861 h 4621"/>
                  <a:gd name="T44" fmla="*/ 3040 w 3878"/>
                  <a:gd name="T45" fmla="*/ 3929 h 4621"/>
                  <a:gd name="T46" fmla="*/ 3103 w 3878"/>
                  <a:gd name="T47" fmla="*/ 4119 h 4621"/>
                  <a:gd name="T48" fmla="*/ 3196 w 3878"/>
                  <a:gd name="T49" fmla="*/ 4304 h 4621"/>
                  <a:gd name="T50" fmla="*/ 3298 w 3878"/>
                  <a:gd name="T51" fmla="*/ 4551 h 4621"/>
                  <a:gd name="T52" fmla="*/ 3816 w 3878"/>
                  <a:gd name="T53" fmla="*/ 4142 h 4621"/>
                  <a:gd name="T54" fmla="*/ 3730 w 3878"/>
                  <a:gd name="T55" fmla="*/ 1514 h 4621"/>
                  <a:gd name="T56" fmla="*/ 2662 w 3878"/>
                  <a:gd name="T57" fmla="*/ 74 h 4621"/>
                  <a:gd name="T58" fmla="*/ 2522 w 3878"/>
                  <a:gd name="T59" fmla="*/ 31 h 4621"/>
                  <a:gd name="T60" fmla="*/ 2252 w 3878"/>
                  <a:gd name="T61" fmla="*/ 69 h 4621"/>
                  <a:gd name="T62" fmla="*/ 1582 w 3878"/>
                  <a:gd name="T63" fmla="*/ 63 h 4621"/>
                  <a:gd name="T64" fmla="*/ 1438 w 3878"/>
                  <a:gd name="T65" fmla="*/ 23 h 4621"/>
                  <a:gd name="T66" fmla="*/ 1344 w 3878"/>
                  <a:gd name="T67" fmla="*/ 33 h 4621"/>
                  <a:gd name="T68" fmla="*/ 1310 w 3878"/>
                  <a:gd name="T69" fmla="*/ 30 h 4621"/>
                  <a:gd name="T70" fmla="*/ 727 w 3878"/>
                  <a:gd name="T71" fmla="*/ 311 h 4621"/>
                  <a:gd name="T72" fmla="*/ 108 w 3878"/>
                  <a:gd name="T73" fmla="*/ 1527 h 4621"/>
                  <a:gd name="T74" fmla="*/ 425 w 3878"/>
                  <a:gd name="T75" fmla="*/ 2952 h 4621"/>
                  <a:gd name="T76" fmla="*/ 1751 w 3878"/>
                  <a:gd name="T77" fmla="*/ 3491 h 4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78" h="4621">
                    <a:moveTo>
                      <a:pt x="1966" y="2955"/>
                    </a:moveTo>
                    <a:lnTo>
                      <a:pt x="1438" y="2751"/>
                    </a:lnTo>
                    <a:cubicBezTo>
                      <a:pt x="1266" y="2687"/>
                      <a:pt x="1083" y="2597"/>
                      <a:pt x="955" y="2492"/>
                    </a:cubicBezTo>
                    <a:cubicBezTo>
                      <a:pt x="561" y="2169"/>
                      <a:pt x="945" y="1887"/>
                      <a:pt x="1044" y="1473"/>
                    </a:cubicBezTo>
                    <a:lnTo>
                      <a:pt x="2373" y="2030"/>
                    </a:lnTo>
                    <a:cubicBezTo>
                      <a:pt x="2315" y="2215"/>
                      <a:pt x="2054" y="2854"/>
                      <a:pt x="1966" y="2955"/>
                    </a:cubicBezTo>
                    <a:close/>
                    <a:moveTo>
                      <a:pt x="1943" y="777"/>
                    </a:moveTo>
                    <a:cubicBezTo>
                      <a:pt x="1821" y="697"/>
                      <a:pt x="1889" y="728"/>
                      <a:pt x="1802" y="633"/>
                    </a:cubicBezTo>
                    <a:lnTo>
                      <a:pt x="1851" y="609"/>
                    </a:lnTo>
                    <a:cubicBezTo>
                      <a:pt x="1853" y="601"/>
                      <a:pt x="1864" y="602"/>
                      <a:pt x="1871" y="598"/>
                    </a:cubicBezTo>
                    <a:cubicBezTo>
                      <a:pt x="1836" y="433"/>
                      <a:pt x="1838" y="553"/>
                      <a:pt x="1795" y="422"/>
                    </a:cubicBezTo>
                    <a:cubicBezTo>
                      <a:pt x="1899" y="230"/>
                      <a:pt x="1866" y="296"/>
                      <a:pt x="1939" y="240"/>
                    </a:cubicBezTo>
                    <a:lnTo>
                      <a:pt x="2046" y="422"/>
                    </a:lnTo>
                    <a:cubicBezTo>
                      <a:pt x="1994" y="551"/>
                      <a:pt x="1996" y="462"/>
                      <a:pt x="1972" y="598"/>
                    </a:cubicBezTo>
                    <a:lnTo>
                      <a:pt x="1996" y="597"/>
                    </a:lnTo>
                    <a:cubicBezTo>
                      <a:pt x="1998" y="597"/>
                      <a:pt x="2008" y="594"/>
                      <a:pt x="2010" y="594"/>
                    </a:cubicBezTo>
                    <a:cubicBezTo>
                      <a:pt x="2012" y="594"/>
                      <a:pt x="2023" y="590"/>
                      <a:pt x="2025" y="590"/>
                    </a:cubicBezTo>
                    <a:cubicBezTo>
                      <a:pt x="2091" y="584"/>
                      <a:pt x="2015" y="563"/>
                      <a:pt x="2065" y="595"/>
                    </a:cubicBezTo>
                    <a:lnTo>
                      <a:pt x="1943" y="777"/>
                    </a:lnTo>
                    <a:close/>
                    <a:moveTo>
                      <a:pt x="1751" y="3491"/>
                    </a:moveTo>
                    <a:lnTo>
                      <a:pt x="1610" y="3853"/>
                    </a:lnTo>
                    <a:cubicBezTo>
                      <a:pt x="2009" y="3756"/>
                      <a:pt x="1870" y="3642"/>
                      <a:pt x="2265" y="3861"/>
                    </a:cubicBezTo>
                    <a:cubicBezTo>
                      <a:pt x="2504" y="3993"/>
                      <a:pt x="2729" y="3936"/>
                      <a:pt x="3040" y="3929"/>
                    </a:cubicBezTo>
                    <a:lnTo>
                      <a:pt x="3103" y="4119"/>
                    </a:lnTo>
                    <a:cubicBezTo>
                      <a:pt x="3138" y="4251"/>
                      <a:pt x="3134" y="4114"/>
                      <a:pt x="3196" y="4304"/>
                    </a:cubicBezTo>
                    <a:cubicBezTo>
                      <a:pt x="3243" y="4449"/>
                      <a:pt x="3218" y="4439"/>
                      <a:pt x="3298" y="4551"/>
                    </a:cubicBezTo>
                    <a:cubicBezTo>
                      <a:pt x="3764" y="4621"/>
                      <a:pt x="3750" y="4501"/>
                      <a:pt x="3816" y="4142"/>
                    </a:cubicBezTo>
                    <a:cubicBezTo>
                      <a:pt x="3878" y="3805"/>
                      <a:pt x="3768" y="1864"/>
                      <a:pt x="3730" y="1514"/>
                    </a:cubicBezTo>
                    <a:cubicBezTo>
                      <a:pt x="3619" y="473"/>
                      <a:pt x="3413" y="503"/>
                      <a:pt x="2662" y="74"/>
                    </a:cubicBezTo>
                    <a:lnTo>
                      <a:pt x="2522" y="31"/>
                    </a:lnTo>
                    <a:cubicBezTo>
                      <a:pt x="2343" y="34"/>
                      <a:pt x="2414" y="0"/>
                      <a:pt x="2252" y="69"/>
                    </a:cubicBezTo>
                    <a:cubicBezTo>
                      <a:pt x="1833" y="245"/>
                      <a:pt x="1991" y="244"/>
                      <a:pt x="1582" y="63"/>
                    </a:cubicBezTo>
                    <a:cubicBezTo>
                      <a:pt x="1510" y="31"/>
                      <a:pt x="1497" y="24"/>
                      <a:pt x="1438" y="23"/>
                    </a:cubicBezTo>
                    <a:lnTo>
                      <a:pt x="1344" y="33"/>
                    </a:lnTo>
                    <a:cubicBezTo>
                      <a:pt x="1337" y="33"/>
                      <a:pt x="1318" y="29"/>
                      <a:pt x="1310" y="30"/>
                    </a:cubicBezTo>
                    <a:lnTo>
                      <a:pt x="727" y="311"/>
                    </a:lnTo>
                    <a:cubicBezTo>
                      <a:pt x="256" y="614"/>
                      <a:pt x="222" y="817"/>
                      <a:pt x="108" y="1527"/>
                    </a:cubicBezTo>
                    <a:cubicBezTo>
                      <a:pt x="0" y="2200"/>
                      <a:pt x="6" y="2617"/>
                      <a:pt x="425" y="2952"/>
                    </a:cubicBezTo>
                    <a:cubicBezTo>
                      <a:pt x="771" y="3228"/>
                      <a:pt x="1222" y="3405"/>
                      <a:pt x="1751" y="3491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94">
                <a:extLst>
                  <a:ext uri="{FF2B5EF4-FFF2-40B4-BE49-F238E27FC236}">
                    <a16:creationId xmlns:a16="http://schemas.microsoft.com/office/drawing/2014/main" id="{2209D2D1-396A-4545-BEA7-E384EE230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7320" y="4345805"/>
                <a:ext cx="655638" cy="1425575"/>
              </a:xfrm>
              <a:custGeom>
                <a:avLst/>
                <a:gdLst>
                  <a:gd name="T0" fmla="*/ 2180 w 2180"/>
                  <a:gd name="T1" fmla="*/ 177 h 4776"/>
                  <a:gd name="T2" fmla="*/ 1113 w 2180"/>
                  <a:gd name="T3" fmla="*/ 49 h 4776"/>
                  <a:gd name="T4" fmla="*/ 626 w 2180"/>
                  <a:gd name="T5" fmla="*/ 232 h 4776"/>
                  <a:gd name="T6" fmla="*/ 0 w 2180"/>
                  <a:gd name="T7" fmla="*/ 181 h 4776"/>
                  <a:gd name="T8" fmla="*/ 269 w 2180"/>
                  <a:gd name="T9" fmla="*/ 4451 h 4776"/>
                  <a:gd name="T10" fmla="*/ 999 w 2180"/>
                  <a:gd name="T11" fmla="*/ 4481 h 4776"/>
                  <a:gd name="T12" fmla="*/ 457 w 2180"/>
                  <a:gd name="T13" fmla="*/ 4397 h 4776"/>
                  <a:gd name="T14" fmla="*/ 217 w 2180"/>
                  <a:gd name="T15" fmla="*/ 4776 h 4776"/>
                  <a:gd name="T16" fmla="*/ 1971 w 2180"/>
                  <a:gd name="T17" fmla="*/ 4776 h 4776"/>
                  <a:gd name="T18" fmla="*/ 1167 w 2180"/>
                  <a:gd name="T19" fmla="*/ 4533 h 4776"/>
                  <a:gd name="T20" fmla="*/ 1924 w 2180"/>
                  <a:gd name="T21" fmla="*/ 4420 h 4776"/>
                  <a:gd name="T22" fmla="*/ 2180 w 2180"/>
                  <a:gd name="T23" fmla="*/ 177 h 4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80" h="4776">
                    <a:moveTo>
                      <a:pt x="2180" y="177"/>
                    </a:moveTo>
                    <a:cubicBezTo>
                      <a:pt x="1195" y="360"/>
                      <a:pt x="1421" y="0"/>
                      <a:pt x="1113" y="49"/>
                    </a:cubicBezTo>
                    <a:cubicBezTo>
                      <a:pt x="995" y="68"/>
                      <a:pt x="746" y="203"/>
                      <a:pt x="626" y="232"/>
                    </a:cubicBezTo>
                    <a:cubicBezTo>
                      <a:pt x="473" y="268"/>
                      <a:pt x="178" y="203"/>
                      <a:pt x="0" y="181"/>
                    </a:cubicBezTo>
                    <a:lnTo>
                      <a:pt x="269" y="4451"/>
                    </a:lnTo>
                    <a:cubicBezTo>
                      <a:pt x="423" y="4273"/>
                      <a:pt x="835" y="4194"/>
                      <a:pt x="999" y="4481"/>
                    </a:cubicBezTo>
                    <a:cubicBezTo>
                      <a:pt x="841" y="4397"/>
                      <a:pt x="692" y="4317"/>
                      <a:pt x="457" y="4397"/>
                    </a:cubicBezTo>
                    <a:cubicBezTo>
                      <a:pt x="295" y="4452"/>
                      <a:pt x="202" y="4567"/>
                      <a:pt x="217" y="4776"/>
                    </a:cubicBezTo>
                    <a:lnTo>
                      <a:pt x="1971" y="4776"/>
                    </a:lnTo>
                    <a:cubicBezTo>
                      <a:pt x="2006" y="4271"/>
                      <a:pt x="1392" y="4272"/>
                      <a:pt x="1167" y="4533"/>
                    </a:cubicBezTo>
                    <a:cubicBezTo>
                      <a:pt x="1240" y="4195"/>
                      <a:pt x="1680" y="4289"/>
                      <a:pt x="1924" y="4420"/>
                    </a:cubicBezTo>
                    <a:lnTo>
                      <a:pt x="2180" y="177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101">
                <a:extLst>
                  <a:ext uri="{FF2B5EF4-FFF2-40B4-BE49-F238E27FC236}">
                    <a16:creationId xmlns:a16="http://schemas.microsoft.com/office/drawing/2014/main" id="{437C8F08-941A-44E0-A806-8DBC89A52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3995" y="2563043"/>
                <a:ext cx="528638" cy="250825"/>
              </a:xfrm>
              <a:custGeom>
                <a:avLst/>
                <a:gdLst>
                  <a:gd name="T0" fmla="*/ 1756 w 1756"/>
                  <a:gd name="T1" fmla="*/ 839 h 839"/>
                  <a:gd name="T2" fmla="*/ 1439 w 1756"/>
                  <a:gd name="T3" fmla="*/ 230 h 839"/>
                  <a:gd name="T4" fmla="*/ 1156 w 1756"/>
                  <a:gd name="T5" fmla="*/ 768 h 839"/>
                  <a:gd name="T6" fmla="*/ 1228 w 1756"/>
                  <a:gd name="T7" fmla="*/ 63 h 839"/>
                  <a:gd name="T8" fmla="*/ 944 w 1756"/>
                  <a:gd name="T9" fmla="*/ 0 h 839"/>
                  <a:gd name="T10" fmla="*/ 603 w 1756"/>
                  <a:gd name="T11" fmla="*/ 46 h 839"/>
                  <a:gd name="T12" fmla="*/ 620 w 1756"/>
                  <a:gd name="T13" fmla="*/ 767 h 839"/>
                  <a:gd name="T14" fmla="*/ 310 w 1756"/>
                  <a:gd name="T15" fmla="*/ 228 h 839"/>
                  <a:gd name="T16" fmla="*/ 0 w 1756"/>
                  <a:gd name="T17" fmla="*/ 836 h 839"/>
                  <a:gd name="T18" fmla="*/ 1756 w 1756"/>
                  <a:gd name="T19" fmla="*/ 83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6" h="839">
                    <a:moveTo>
                      <a:pt x="1756" y="839"/>
                    </a:moveTo>
                    <a:cubicBezTo>
                      <a:pt x="1628" y="584"/>
                      <a:pt x="1676" y="375"/>
                      <a:pt x="1439" y="230"/>
                    </a:cubicBezTo>
                    <a:cubicBezTo>
                      <a:pt x="1353" y="384"/>
                      <a:pt x="1312" y="681"/>
                      <a:pt x="1156" y="768"/>
                    </a:cubicBezTo>
                    <a:cubicBezTo>
                      <a:pt x="1082" y="634"/>
                      <a:pt x="1285" y="527"/>
                      <a:pt x="1228" y="63"/>
                    </a:cubicBezTo>
                    <a:lnTo>
                      <a:pt x="944" y="0"/>
                    </a:lnTo>
                    <a:cubicBezTo>
                      <a:pt x="845" y="1"/>
                      <a:pt x="688" y="1"/>
                      <a:pt x="603" y="46"/>
                    </a:cubicBezTo>
                    <a:cubicBezTo>
                      <a:pt x="378" y="166"/>
                      <a:pt x="566" y="480"/>
                      <a:pt x="620" y="767"/>
                    </a:cubicBezTo>
                    <a:cubicBezTo>
                      <a:pt x="411" y="736"/>
                      <a:pt x="416" y="408"/>
                      <a:pt x="310" y="228"/>
                    </a:cubicBezTo>
                    <a:cubicBezTo>
                      <a:pt x="128" y="327"/>
                      <a:pt x="49" y="596"/>
                      <a:pt x="0" y="836"/>
                    </a:cubicBezTo>
                    <a:lnTo>
                      <a:pt x="1756" y="839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109">
                <a:extLst>
                  <a:ext uri="{FF2B5EF4-FFF2-40B4-BE49-F238E27FC236}">
                    <a16:creationId xmlns:a16="http://schemas.microsoft.com/office/drawing/2014/main" id="{39F977FA-C4E9-4D38-8551-639CCDCBC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58445" y="2907530"/>
                <a:ext cx="431800" cy="385763"/>
              </a:xfrm>
              <a:custGeom>
                <a:avLst/>
                <a:gdLst>
                  <a:gd name="T0" fmla="*/ 1362 w 1437"/>
                  <a:gd name="T1" fmla="*/ 65 h 1295"/>
                  <a:gd name="T2" fmla="*/ 1203 w 1437"/>
                  <a:gd name="T3" fmla="*/ 700 h 1295"/>
                  <a:gd name="T4" fmla="*/ 234 w 1437"/>
                  <a:gd name="T5" fmla="*/ 716 h 1295"/>
                  <a:gd name="T6" fmla="*/ 66 w 1437"/>
                  <a:gd name="T7" fmla="*/ 64 h 1295"/>
                  <a:gd name="T8" fmla="*/ 1362 w 1437"/>
                  <a:gd name="T9" fmla="*/ 65 h 1295"/>
                  <a:gd name="T10" fmla="*/ 1437 w 1437"/>
                  <a:gd name="T11" fmla="*/ 0 h 1295"/>
                  <a:gd name="T12" fmla="*/ 0 w 1437"/>
                  <a:gd name="T13" fmla="*/ 0 h 1295"/>
                  <a:gd name="T14" fmla="*/ 173 w 1437"/>
                  <a:gd name="T15" fmla="*/ 738 h 1295"/>
                  <a:gd name="T16" fmla="*/ 1437 w 1437"/>
                  <a:gd name="T17" fmla="*/ 0 h 1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7" h="1295">
                    <a:moveTo>
                      <a:pt x="1362" y="65"/>
                    </a:moveTo>
                    <a:cubicBezTo>
                      <a:pt x="1352" y="301"/>
                      <a:pt x="1330" y="542"/>
                      <a:pt x="1203" y="700"/>
                    </a:cubicBezTo>
                    <a:cubicBezTo>
                      <a:pt x="882" y="1096"/>
                      <a:pt x="472" y="1045"/>
                      <a:pt x="234" y="716"/>
                    </a:cubicBezTo>
                    <a:cubicBezTo>
                      <a:pt x="120" y="557"/>
                      <a:pt x="84" y="306"/>
                      <a:pt x="66" y="64"/>
                    </a:cubicBezTo>
                    <a:lnTo>
                      <a:pt x="1362" y="65"/>
                    </a:lnTo>
                    <a:close/>
                    <a:moveTo>
                      <a:pt x="1437" y="0"/>
                    </a:moveTo>
                    <a:lnTo>
                      <a:pt x="0" y="0"/>
                    </a:lnTo>
                    <a:cubicBezTo>
                      <a:pt x="5" y="281"/>
                      <a:pt x="43" y="549"/>
                      <a:pt x="173" y="738"/>
                    </a:cubicBezTo>
                    <a:cubicBezTo>
                      <a:pt x="557" y="1295"/>
                      <a:pt x="1430" y="1146"/>
                      <a:pt x="1437" y="0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110">
                <a:extLst>
                  <a:ext uri="{FF2B5EF4-FFF2-40B4-BE49-F238E27FC236}">
                    <a16:creationId xmlns:a16="http://schemas.microsoft.com/office/drawing/2014/main" id="{6A77D810-01C5-454F-BD9E-70DE9AB22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3195" y="2829743"/>
                <a:ext cx="595313" cy="65088"/>
              </a:xfrm>
              <a:custGeom>
                <a:avLst/>
                <a:gdLst>
                  <a:gd name="T0" fmla="*/ 305 w 1982"/>
                  <a:gd name="T1" fmla="*/ 182 h 218"/>
                  <a:gd name="T2" fmla="*/ 1947 w 1982"/>
                  <a:gd name="T3" fmla="*/ 182 h 218"/>
                  <a:gd name="T4" fmla="*/ 1982 w 1982"/>
                  <a:gd name="T5" fmla="*/ 48 h 218"/>
                  <a:gd name="T6" fmla="*/ 517 w 1982"/>
                  <a:gd name="T7" fmla="*/ 36 h 218"/>
                  <a:gd name="T8" fmla="*/ 128 w 1982"/>
                  <a:gd name="T9" fmla="*/ 129 h 218"/>
                  <a:gd name="T10" fmla="*/ 305 w 1982"/>
                  <a:gd name="T11" fmla="*/ 18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82" h="218">
                    <a:moveTo>
                      <a:pt x="305" y="182"/>
                    </a:moveTo>
                    <a:lnTo>
                      <a:pt x="1947" y="182"/>
                    </a:lnTo>
                    <a:lnTo>
                      <a:pt x="1982" y="48"/>
                    </a:lnTo>
                    <a:lnTo>
                      <a:pt x="517" y="36"/>
                    </a:lnTo>
                    <a:cubicBezTo>
                      <a:pt x="0" y="27"/>
                      <a:pt x="168" y="0"/>
                      <a:pt x="128" y="129"/>
                    </a:cubicBezTo>
                    <a:cubicBezTo>
                      <a:pt x="189" y="218"/>
                      <a:pt x="130" y="180"/>
                      <a:pt x="305" y="182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114">
                <a:extLst>
                  <a:ext uri="{FF2B5EF4-FFF2-40B4-BE49-F238E27FC236}">
                    <a16:creationId xmlns:a16="http://schemas.microsoft.com/office/drawing/2014/main" id="{75214B08-B401-4768-B114-236608F8D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6520" y="4277543"/>
                <a:ext cx="231775" cy="106363"/>
              </a:xfrm>
              <a:custGeom>
                <a:avLst/>
                <a:gdLst>
                  <a:gd name="T0" fmla="*/ 2 w 768"/>
                  <a:gd name="T1" fmla="*/ 325 h 357"/>
                  <a:gd name="T2" fmla="*/ 768 w 768"/>
                  <a:gd name="T3" fmla="*/ 357 h 357"/>
                  <a:gd name="T4" fmla="*/ 0 w 768"/>
                  <a:gd name="T5" fmla="*/ 0 h 357"/>
                  <a:gd name="T6" fmla="*/ 2 w 768"/>
                  <a:gd name="T7" fmla="*/ 325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8" h="357">
                    <a:moveTo>
                      <a:pt x="2" y="325"/>
                    </a:moveTo>
                    <a:lnTo>
                      <a:pt x="768" y="357"/>
                    </a:lnTo>
                    <a:cubicBezTo>
                      <a:pt x="707" y="260"/>
                      <a:pt x="135" y="34"/>
                      <a:pt x="0" y="0"/>
                    </a:cubicBezTo>
                    <a:lnTo>
                      <a:pt x="2" y="325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7" name="Группа 416">
              <a:extLst>
                <a:ext uri="{FF2B5EF4-FFF2-40B4-BE49-F238E27FC236}">
                  <a16:creationId xmlns:a16="http://schemas.microsoft.com/office/drawing/2014/main" id="{E38852E0-56F4-4DF2-A605-2916D3DC84C0}"/>
                </a:ext>
              </a:extLst>
            </p:cNvPr>
            <p:cNvGrpSpPr/>
            <p:nvPr/>
          </p:nvGrpSpPr>
          <p:grpSpPr>
            <a:xfrm>
              <a:off x="8422250" y="4292120"/>
              <a:ext cx="311526" cy="807172"/>
              <a:chOff x="10518983" y="2563043"/>
              <a:chExt cx="1238250" cy="3208337"/>
            </a:xfrm>
          </p:grpSpPr>
          <p:sp>
            <p:nvSpPr>
              <p:cNvPr id="418" name="Freeform 92">
                <a:extLst>
                  <a:ext uri="{FF2B5EF4-FFF2-40B4-BE49-F238E27FC236}">
                    <a16:creationId xmlns:a16="http://schemas.microsoft.com/office/drawing/2014/main" id="{CBD41F21-B83B-42DC-82B9-B98968732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2345" y="3183755"/>
                <a:ext cx="738188" cy="2587625"/>
              </a:xfrm>
              <a:custGeom>
                <a:avLst/>
                <a:gdLst>
                  <a:gd name="T0" fmla="*/ 1319 w 2454"/>
                  <a:gd name="T1" fmla="*/ 8389 h 8664"/>
                  <a:gd name="T2" fmla="*/ 1684 w 2454"/>
                  <a:gd name="T3" fmla="*/ 8163 h 8664"/>
                  <a:gd name="T4" fmla="*/ 2066 w 2454"/>
                  <a:gd name="T5" fmla="*/ 8312 h 8664"/>
                  <a:gd name="T6" fmla="*/ 2131 w 2454"/>
                  <a:gd name="T7" fmla="*/ 7319 h 8664"/>
                  <a:gd name="T8" fmla="*/ 2454 w 2454"/>
                  <a:gd name="T9" fmla="*/ 1890 h 8664"/>
                  <a:gd name="T10" fmla="*/ 2248 w 2454"/>
                  <a:gd name="T11" fmla="*/ 1874 h 8664"/>
                  <a:gd name="T12" fmla="*/ 2247 w 2454"/>
                  <a:gd name="T13" fmla="*/ 1270 h 8664"/>
                  <a:gd name="T14" fmla="*/ 2071 w 2454"/>
                  <a:gd name="T15" fmla="*/ 1133 h 8664"/>
                  <a:gd name="T16" fmla="*/ 2075 w 2454"/>
                  <a:gd name="T17" fmla="*/ 140 h 8664"/>
                  <a:gd name="T18" fmla="*/ 1823 w 2454"/>
                  <a:gd name="T19" fmla="*/ 75 h 8664"/>
                  <a:gd name="T20" fmla="*/ 1823 w 2454"/>
                  <a:gd name="T21" fmla="*/ 1271 h 8664"/>
                  <a:gd name="T22" fmla="*/ 625 w 2454"/>
                  <a:gd name="T23" fmla="*/ 1265 h 8664"/>
                  <a:gd name="T24" fmla="*/ 624 w 2454"/>
                  <a:gd name="T25" fmla="*/ 211 h 8664"/>
                  <a:gd name="T26" fmla="*/ 566 w 2454"/>
                  <a:gd name="T27" fmla="*/ 78 h 8664"/>
                  <a:gd name="T28" fmla="*/ 381 w 2454"/>
                  <a:gd name="T29" fmla="*/ 148 h 8664"/>
                  <a:gd name="T30" fmla="*/ 381 w 2454"/>
                  <a:gd name="T31" fmla="*/ 1270 h 8664"/>
                  <a:gd name="T32" fmla="*/ 231 w 2454"/>
                  <a:gd name="T33" fmla="*/ 1880 h 8664"/>
                  <a:gd name="T34" fmla="*/ 0 w 2454"/>
                  <a:gd name="T35" fmla="*/ 1889 h 8664"/>
                  <a:gd name="T36" fmla="*/ 103 w 2454"/>
                  <a:gd name="T37" fmla="*/ 3451 h 8664"/>
                  <a:gd name="T38" fmla="*/ 606 w 2454"/>
                  <a:gd name="T39" fmla="*/ 3301 h 8664"/>
                  <a:gd name="T40" fmla="*/ 659 w 2454"/>
                  <a:gd name="T41" fmla="*/ 3039 h 8664"/>
                  <a:gd name="T42" fmla="*/ 1209 w 2454"/>
                  <a:gd name="T43" fmla="*/ 2894 h 8664"/>
                  <a:gd name="T44" fmla="*/ 1089 w 2454"/>
                  <a:gd name="T45" fmla="*/ 3225 h 8664"/>
                  <a:gd name="T46" fmla="*/ 1339 w 2454"/>
                  <a:gd name="T47" fmla="*/ 3018 h 8664"/>
                  <a:gd name="T48" fmla="*/ 1396 w 2454"/>
                  <a:gd name="T49" fmla="*/ 3352 h 8664"/>
                  <a:gd name="T50" fmla="*/ 1073 w 2454"/>
                  <a:gd name="T51" fmla="*/ 3587 h 8664"/>
                  <a:gd name="T52" fmla="*/ 714 w 2454"/>
                  <a:gd name="T53" fmla="*/ 3760 h 8664"/>
                  <a:gd name="T54" fmla="*/ 153 w 2454"/>
                  <a:gd name="T55" fmla="*/ 4195 h 8664"/>
                  <a:gd name="T56" fmla="*/ 417 w 2454"/>
                  <a:gd name="T57" fmla="*/ 8318 h 8664"/>
                  <a:gd name="T58" fmla="*/ 1197 w 2454"/>
                  <a:gd name="T59" fmla="*/ 8444 h 8664"/>
                  <a:gd name="T60" fmla="*/ 1175 w 2454"/>
                  <a:gd name="T61" fmla="*/ 8422 h 8664"/>
                  <a:gd name="T62" fmla="*/ 953 w 2454"/>
                  <a:gd name="T63" fmla="*/ 8272 h 8664"/>
                  <a:gd name="T64" fmla="*/ 353 w 2454"/>
                  <a:gd name="T65" fmla="*/ 8664 h 8664"/>
                  <a:gd name="T66" fmla="*/ 1212 w 2454"/>
                  <a:gd name="T67" fmla="*/ 8664 h 8664"/>
                  <a:gd name="T68" fmla="*/ 1214 w 2454"/>
                  <a:gd name="T69" fmla="*/ 7936 h 8664"/>
                  <a:gd name="T70" fmla="*/ 1269 w 2454"/>
                  <a:gd name="T71" fmla="*/ 8187 h 8664"/>
                  <a:gd name="T72" fmla="*/ 1319 w 2454"/>
                  <a:gd name="T73" fmla="*/ 8389 h 8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54" h="8664">
                    <a:moveTo>
                      <a:pt x="1319" y="8389"/>
                    </a:moveTo>
                    <a:cubicBezTo>
                      <a:pt x="1354" y="8226"/>
                      <a:pt x="1481" y="8173"/>
                      <a:pt x="1684" y="8163"/>
                    </a:cubicBezTo>
                    <a:cubicBezTo>
                      <a:pt x="1873" y="8155"/>
                      <a:pt x="1941" y="8203"/>
                      <a:pt x="2066" y="8312"/>
                    </a:cubicBezTo>
                    <a:lnTo>
                      <a:pt x="2131" y="7319"/>
                    </a:lnTo>
                    <a:lnTo>
                      <a:pt x="2454" y="1890"/>
                    </a:lnTo>
                    <a:lnTo>
                      <a:pt x="2248" y="1874"/>
                    </a:lnTo>
                    <a:lnTo>
                      <a:pt x="2247" y="1270"/>
                    </a:lnTo>
                    <a:cubicBezTo>
                      <a:pt x="2057" y="1267"/>
                      <a:pt x="2081" y="1306"/>
                      <a:pt x="2071" y="1133"/>
                    </a:cubicBezTo>
                    <a:lnTo>
                      <a:pt x="2075" y="140"/>
                    </a:lnTo>
                    <a:lnTo>
                      <a:pt x="1823" y="75"/>
                    </a:lnTo>
                    <a:lnTo>
                      <a:pt x="1823" y="1271"/>
                    </a:lnTo>
                    <a:lnTo>
                      <a:pt x="625" y="1265"/>
                    </a:lnTo>
                    <a:lnTo>
                      <a:pt x="624" y="211"/>
                    </a:lnTo>
                    <a:cubicBezTo>
                      <a:pt x="618" y="0"/>
                      <a:pt x="621" y="124"/>
                      <a:pt x="566" y="78"/>
                    </a:cubicBezTo>
                    <a:lnTo>
                      <a:pt x="381" y="148"/>
                    </a:lnTo>
                    <a:lnTo>
                      <a:pt x="381" y="1270"/>
                    </a:lnTo>
                    <a:cubicBezTo>
                      <a:pt x="192" y="1274"/>
                      <a:pt x="228" y="1148"/>
                      <a:pt x="231" y="1880"/>
                    </a:cubicBezTo>
                    <a:lnTo>
                      <a:pt x="0" y="1889"/>
                    </a:lnTo>
                    <a:lnTo>
                      <a:pt x="103" y="3451"/>
                    </a:lnTo>
                    <a:cubicBezTo>
                      <a:pt x="405" y="3526"/>
                      <a:pt x="419" y="3471"/>
                      <a:pt x="606" y="3301"/>
                    </a:cubicBezTo>
                    <a:cubicBezTo>
                      <a:pt x="658" y="3113"/>
                      <a:pt x="555" y="3206"/>
                      <a:pt x="659" y="3039"/>
                    </a:cubicBezTo>
                    <a:cubicBezTo>
                      <a:pt x="851" y="2728"/>
                      <a:pt x="1014" y="2807"/>
                      <a:pt x="1209" y="2894"/>
                    </a:cubicBezTo>
                    <a:cubicBezTo>
                      <a:pt x="1150" y="2955"/>
                      <a:pt x="774" y="3325"/>
                      <a:pt x="1089" y="3225"/>
                    </a:cubicBezTo>
                    <a:cubicBezTo>
                      <a:pt x="1162" y="3202"/>
                      <a:pt x="1199" y="3091"/>
                      <a:pt x="1339" y="3018"/>
                    </a:cubicBezTo>
                    <a:lnTo>
                      <a:pt x="1396" y="3352"/>
                    </a:lnTo>
                    <a:cubicBezTo>
                      <a:pt x="1288" y="3414"/>
                      <a:pt x="1191" y="3570"/>
                      <a:pt x="1073" y="3587"/>
                    </a:cubicBezTo>
                    <a:cubicBezTo>
                      <a:pt x="1073" y="3587"/>
                      <a:pt x="819" y="3519"/>
                      <a:pt x="714" y="3760"/>
                    </a:cubicBezTo>
                    <a:cubicBezTo>
                      <a:pt x="624" y="3965"/>
                      <a:pt x="740" y="4296"/>
                      <a:pt x="153" y="4195"/>
                    </a:cubicBezTo>
                    <a:lnTo>
                      <a:pt x="417" y="8318"/>
                    </a:lnTo>
                    <a:cubicBezTo>
                      <a:pt x="635" y="8095"/>
                      <a:pt x="1094" y="8082"/>
                      <a:pt x="1197" y="8444"/>
                    </a:cubicBezTo>
                    <a:cubicBezTo>
                      <a:pt x="1189" y="8437"/>
                      <a:pt x="1180" y="8427"/>
                      <a:pt x="1175" y="8422"/>
                    </a:cubicBezTo>
                    <a:cubicBezTo>
                      <a:pt x="1109" y="8359"/>
                      <a:pt x="1064" y="8303"/>
                      <a:pt x="953" y="8272"/>
                    </a:cubicBezTo>
                    <a:cubicBezTo>
                      <a:pt x="695" y="8200"/>
                      <a:pt x="362" y="8303"/>
                      <a:pt x="353" y="8664"/>
                    </a:cubicBezTo>
                    <a:lnTo>
                      <a:pt x="1212" y="8664"/>
                    </a:lnTo>
                    <a:cubicBezTo>
                      <a:pt x="1221" y="8486"/>
                      <a:pt x="1211" y="8164"/>
                      <a:pt x="1214" y="7936"/>
                    </a:cubicBezTo>
                    <a:lnTo>
                      <a:pt x="1269" y="8187"/>
                    </a:lnTo>
                    <a:cubicBezTo>
                      <a:pt x="1268" y="8365"/>
                      <a:pt x="1235" y="8438"/>
                      <a:pt x="1319" y="8389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95">
                <a:extLst>
                  <a:ext uri="{FF2B5EF4-FFF2-40B4-BE49-F238E27FC236}">
                    <a16:creationId xmlns:a16="http://schemas.microsoft.com/office/drawing/2014/main" id="{48492F7C-66CF-4822-8631-A7764B65C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41320" y="3709218"/>
                <a:ext cx="315913" cy="865188"/>
              </a:xfrm>
              <a:custGeom>
                <a:avLst/>
                <a:gdLst>
                  <a:gd name="T0" fmla="*/ 268 w 1048"/>
                  <a:gd name="T1" fmla="*/ 0 h 2900"/>
                  <a:gd name="T2" fmla="*/ 323 w 1048"/>
                  <a:gd name="T3" fmla="*/ 1588 h 2900"/>
                  <a:gd name="T4" fmla="*/ 480 w 1048"/>
                  <a:gd name="T5" fmla="*/ 2885 h 2900"/>
                  <a:gd name="T6" fmla="*/ 770 w 1048"/>
                  <a:gd name="T7" fmla="*/ 1561 h 2900"/>
                  <a:gd name="T8" fmla="*/ 763 w 1048"/>
                  <a:gd name="T9" fmla="*/ 0 h 2900"/>
                  <a:gd name="T10" fmla="*/ 268 w 1048"/>
                  <a:gd name="T11" fmla="*/ 0 h 2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8" h="2900">
                    <a:moveTo>
                      <a:pt x="268" y="0"/>
                    </a:moveTo>
                    <a:cubicBezTo>
                      <a:pt x="163" y="1157"/>
                      <a:pt x="357" y="811"/>
                      <a:pt x="323" y="1588"/>
                    </a:cubicBezTo>
                    <a:cubicBezTo>
                      <a:pt x="296" y="2186"/>
                      <a:pt x="0" y="2872"/>
                      <a:pt x="480" y="2885"/>
                    </a:cubicBezTo>
                    <a:cubicBezTo>
                      <a:pt x="1048" y="2900"/>
                      <a:pt x="676" y="2412"/>
                      <a:pt x="770" y="1561"/>
                    </a:cubicBezTo>
                    <a:cubicBezTo>
                      <a:pt x="843" y="894"/>
                      <a:pt x="806" y="651"/>
                      <a:pt x="763" y="0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96">
                <a:extLst>
                  <a:ext uri="{FF2B5EF4-FFF2-40B4-BE49-F238E27FC236}">
                    <a16:creationId xmlns:a16="http://schemas.microsoft.com/office/drawing/2014/main" id="{DB0B00DC-491E-45A7-8304-D0AAD8CE1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8983" y="3710805"/>
                <a:ext cx="447675" cy="820738"/>
              </a:xfrm>
              <a:custGeom>
                <a:avLst/>
                <a:gdLst>
                  <a:gd name="T0" fmla="*/ 1299 w 1493"/>
                  <a:gd name="T1" fmla="*/ 1870 h 2747"/>
                  <a:gd name="T2" fmla="*/ 918 w 1493"/>
                  <a:gd name="T3" fmla="*/ 1743 h 2747"/>
                  <a:gd name="T4" fmla="*/ 890 w 1493"/>
                  <a:gd name="T5" fmla="*/ 1734 h 2747"/>
                  <a:gd name="T6" fmla="*/ 626 w 1493"/>
                  <a:gd name="T7" fmla="*/ 914 h 2747"/>
                  <a:gd name="T8" fmla="*/ 678 w 1493"/>
                  <a:gd name="T9" fmla="*/ 13 h 2747"/>
                  <a:gd name="T10" fmla="*/ 178 w 1493"/>
                  <a:gd name="T11" fmla="*/ 0 h 2747"/>
                  <a:gd name="T12" fmla="*/ 417 w 1493"/>
                  <a:gd name="T13" fmla="*/ 1862 h 2747"/>
                  <a:gd name="T14" fmla="*/ 1376 w 1493"/>
                  <a:gd name="T15" fmla="*/ 2266 h 2747"/>
                  <a:gd name="T16" fmla="*/ 1299 w 1493"/>
                  <a:gd name="T17" fmla="*/ 1870 h 2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3" h="2747">
                    <a:moveTo>
                      <a:pt x="1299" y="1870"/>
                    </a:moveTo>
                    <a:lnTo>
                      <a:pt x="918" y="1743"/>
                    </a:lnTo>
                    <a:cubicBezTo>
                      <a:pt x="909" y="1741"/>
                      <a:pt x="897" y="1736"/>
                      <a:pt x="890" y="1734"/>
                    </a:cubicBezTo>
                    <a:cubicBezTo>
                      <a:pt x="772" y="1701"/>
                      <a:pt x="631" y="1079"/>
                      <a:pt x="626" y="914"/>
                    </a:cubicBezTo>
                    <a:cubicBezTo>
                      <a:pt x="613" y="483"/>
                      <a:pt x="788" y="829"/>
                      <a:pt x="678" y="13"/>
                    </a:cubicBezTo>
                    <a:lnTo>
                      <a:pt x="178" y="0"/>
                    </a:lnTo>
                    <a:cubicBezTo>
                      <a:pt x="63" y="757"/>
                      <a:pt x="0" y="1325"/>
                      <a:pt x="417" y="1862"/>
                    </a:cubicBezTo>
                    <a:cubicBezTo>
                      <a:pt x="595" y="2093"/>
                      <a:pt x="1126" y="2747"/>
                      <a:pt x="1376" y="2266"/>
                    </a:cubicBezTo>
                    <a:cubicBezTo>
                      <a:pt x="1493" y="2042"/>
                      <a:pt x="1424" y="1970"/>
                      <a:pt x="1299" y="1870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99">
                <a:extLst>
                  <a:ext uri="{FF2B5EF4-FFF2-40B4-BE49-F238E27FC236}">
                    <a16:creationId xmlns:a16="http://schemas.microsoft.com/office/drawing/2014/main" id="{D41C31E3-296B-4E78-90C9-5AEA798AD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7120" y="2563043"/>
                <a:ext cx="530225" cy="261938"/>
              </a:xfrm>
              <a:custGeom>
                <a:avLst/>
                <a:gdLst>
                  <a:gd name="T0" fmla="*/ 25 w 1759"/>
                  <a:gd name="T1" fmla="*/ 777 h 880"/>
                  <a:gd name="T2" fmla="*/ 411 w 1759"/>
                  <a:gd name="T3" fmla="*/ 847 h 880"/>
                  <a:gd name="T4" fmla="*/ 870 w 1759"/>
                  <a:gd name="T5" fmla="*/ 847 h 880"/>
                  <a:gd name="T6" fmla="*/ 1759 w 1759"/>
                  <a:gd name="T7" fmla="*/ 847 h 880"/>
                  <a:gd name="T8" fmla="*/ 1467 w 1759"/>
                  <a:gd name="T9" fmla="*/ 217 h 880"/>
                  <a:gd name="T10" fmla="*/ 1144 w 1759"/>
                  <a:gd name="T11" fmla="*/ 774 h 880"/>
                  <a:gd name="T12" fmla="*/ 1245 w 1759"/>
                  <a:gd name="T13" fmla="*/ 82 h 880"/>
                  <a:gd name="T14" fmla="*/ 765 w 1759"/>
                  <a:gd name="T15" fmla="*/ 7 h 880"/>
                  <a:gd name="T16" fmla="*/ 530 w 1759"/>
                  <a:gd name="T17" fmla="*/ 77 h 880"/>
                  <a:gd name="T18" fmla="*/ 635 w 1759"/>
                  <a:gd name="T19" fmla="*/ 774 h 880"/>
                  <a:gd name="T20" fmla="*/ 337 w 1759"/>
                  <a:gd name="T21" fmla="*/ 219 h 880"/>
                  <a:gd name="T22" fmla="*/ 25 w 1759"/>
                  <a:gd name="T23" fmla="*/ 777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59" h="880">
                    <a:moveTo>
                      <a:pt x="25" y="777"/>
                    </a:moveTo>
                    <a:cubicBezTo>
                      <a:pt x="66" y="880"/>
                      <a:pt x="0" y="852"/>
                      <a:pt x="411" y="847"/>
                    </a:cubicBezTo>
                    <a:cubicBezTo>
                      <a:pt x="564" y="845"/>
                      <a:pt x="717" y="847"/>
                      <a:pt x="870" y="847"/>
                    </a:cubicBezTo>
                    <a:cubicBezTo>
                      <a:pt x="1167" y="847"/>
                      <a:pt x="1463" y="847"/>
                      <a:pt x="1759" y="847"/>
                    </a:cubicBezTo>
                    <a:cubicBezTo>
                      <a:pt x="1711" y="531"/>
                      <a:pt x="1606" y="395"/>
                      <a:pt x="1467" y="217"/>
                    </a:cubicBezTo>
                    <a:cubicBezTo>
                      <a:pt x="1338" y="394"/>
                      <a:pt x="1370" y="689"/>
                      <a:pt x="1144" y="774"/>
                    </a:cubicBezTo>
                    <a:cubicBezTo>
                      <a:pt x="1187" y="509"/>
                      <a:pt x="1292" y="401"/>
                      <a:pt x="1245" y="82"/>
                    </a:cubicBezTo>
                    <a:cubicBezTo>
                      <a:pt x="1064" y="2"/>
                      <a:pt x="969" y="0"/>
                      <a:pt x="765" y="7"/>
                    </a:cubicBezTo>
                    <a:lnTo>
                      <a:pt x="530" y="77"/>
                    </a:lnTo>
                    <a:cubicBezTo>
                      <a:pt x="491" y="398"/>
                      <a:pt x="586" y="506"/>
                      <a:pt x="635" y="774"/>
                    </a:cubicBezTo>
                    <a:cubicBezTo>
                      <a:pt x="453" y="704"/>
                      <a:pt x="391" y="435"/>
                      <a:pt x="337" y="219"/>
                    </a:cubicBezTo>
                    <a:cubicBezTo>
                      <a:pt x="176" y="332"/>
                      <a:pt x="93" y="530"/>
                      <a:pt x="25" y="777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105">
                <a:extLst>
                  <a:ext uri="{FF2B5EF4-FFF2-40B4-BE49-F238E27FC236}">
                    <a16:creationId xmlns:a16="http://schemas.microsoft.com/office/drawing/2014/main" id="{B6847CF9-5880-471A-8C2E-E9CDFAFB60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574545" y="3261543"/>
                <a:ext cx="276225" cy="479425"/>
              </a:xfrm>
              <a:custGeom>
                <a:avLst/>
                <a:gdLst>
                  <a:gd name="T0" fmla="*/ 81 w 915"/>
                  <a:gd name="T1" fmla="*/ 1369 h 1607"/>
                  <a:gd name="T2" fmla="*/ 280 w 915"/>
                  <a:gd name="T3" fmla="*/ 538 h 1607"/>
                  <a:gd name="T4" fmla="*/ 844 w 915"/>
                  <a:gd name="T5" fmla="*/ 104 h 1607"/>
                  <a:gd name="T6" fmla="*/ 844 w 915"/>
                  <a:gd name="T7" fmla="*/ 589 h 1607"/>
                  <a:gd name="T8" fmla="*/ 714 w 915"/>
                  <a:gd name="T9" fmla="*/ 882 h 1607"/>
                  <a:gd name="T10" fmla="*/ 712 w 915"/>
                  <a:gd name="T11" fmla="*/ 1505 h 1607"/>
                  <a:gd name="T12" fmla="*/ 81 w 915"/>
                  <a:gd name="T13" fmla="*/ 1369 h 1607"/>
                  <a:gd name="T14" fmla="*/ 0 w 915"/>
                  <a:gd name="T15" fmla="*/ 1435 h 1607"/>
                  <a:gd name="T16" fmla="*/ 575 w 915"/>
                  <a:gd name="T17" fmla="*/ 1435 h 1607"/>
                  <a:gd name="T18" fmla="*/ 588 w 915"/>
                  <a:gd name="T19" fmla="*/ 1460 h 1607"/>
                  <a:gd name="T20" fmla="*/ 791 w 915"/>
                  <a:gd name="T21" fmla="*/ 1579 h 1607"/>
                  <a:gd name="T22" fmla="*/ 791 w 915"/>
                  <a:gd name="T23" fmla="*/ 1012 h 1607"/>
                  <a:gd name="T24" fmla="*/ 915 w 915"/>
                  <a:gd name="T25" fmla="*/ 906 h 1607"/>
                  <a:gd name="T26" fmla="*/ 915 w 915"/>
                  <a:gd name="T27" fmla="*/ 0 h 1607"/>
                  <a:gd name="T28" fmla="*/ 245 w 915"/>
                  <a:gd name="T29" fmla="*/ 470 h 1607"/>
                  <a:gd name="T30" fmla="*/ 0 w 915"/>
                  <a:gd name="T31" fmla="*/ 1435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5" h="1607">
                    <a:moveTo>
                      <a:pt x="81" y="1369"/>
                    </a:moveTo>
                    <a:cubicBezTo>
                      <a:pt x="93" y="1062"/>
                      <a:pt x="135" y="734"/>
                      <a:pt x="280" y="538"/>
                    </a:cubicBezTo>
                    <a:cubicBezTo>
                      <a:pt x="390" y="389"/>
                      <a:pt x="626" y="153"/>
                      <a:pt x="844" y="104"/>
                    </a:cubicBezTo>
                    <a:cubicBezTo>
                      <a:pt x="843" y="265"/>
                      <a:pt x="843" y="428"/>
                      <a:pt x="844" y="589"/>
                    </a:cubicBezTo>
                    <a:cubicBezTo>
                      <a:pt x="846" y="819"/>
                      <a:pt x="911" y="877"/>
                      <a:pt x="714" y="882"/>
                    </a:cubicBezTo>
                    <a:lnTo>
                      <a:pt x="712" y="1505"/>
                    </a:lnTo>
                    <a:cubicBezTo>
                      <a:pt x="607" y="1330"/>
                      <a:pt x="747" y="1370"/>
                      <a:pt x="81" y="1369"/>
                    </a:cubicBezTo>
                    <a:close/>
                    <a:moveTo>
                      <a:pt x="0" y="1435"/>
                    </a:moveTo>
                    <a:lnTo>
                      <a:pt x="575" y="1435"/>
                    </a:lnTo>
                    <a:cubicBezTo>
                      <a:pt x="581" y="1442"/>
                      <a:pt x="586" y="1447"/>
                      <a:pt x="588" y="1460"/>
                    </a:cubicBezTo>
                    <a:cubicBezTo>
                      <a:pt x="611" y="1607"/>
                      <a:pt x="760" y="1579"/>
                      <a:pt x="791" y="1579"/>
                    </a:cubicBezTo>
                    <a:lnTo>
                      <a:pt x="791" y="1012"/>
                    </a:lnTo>
                    <a:cubicBezTo>
                      <a:pt x="861" y="883"/>
                      <a:pt x="794" y="1022"/>
                      <a:pt x="915" y="906"/>
                    </a:cubicBezTo>
                    <a:lnTo>
                      <a:pt x="915" y="0"/>
                    </a:lnTo>
                    <a:cubicBezTo>
                      <a:pt x="664" y="10"/>
                      <a:pt x="366" y="326"/>
                      <a:pt x="245" y="470"/>
                    </a:cubicBezTo>
                    <a:cubicBezTo>
                      <a:pt x="61" y="688"/>
                      <a:pt x="17" y="1075"/>
                      <a:pt x="0" y="1435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106">
                <a:extLst>
                  <a:ext uri="{FF2B5EF4-FFF2-40B4-BE49-F238E27FC236}">
                    <a16:creationId xmlns:a16="http://schemas.microsoft.com/office/drawing/2014/main" id="{322C16E1-0508-4062-A8A3-377208DB76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2108" y="3256780"/>
                <a:ext cx="279400" cy="482600"/>
              </a:xfrm>
              <a:custGeom>
                <a:avLst/>
                <a:gdLst>
                  <a:gd name="T0" fmla="*/ 71 w 928"/>
                  <a:gd name="T1" fmla="*/ 106 h 1617"/>
                  <a:gd name="T2" fmla="*/ 650 w 928"/>
                  <a:gd name="T3" fmla="*/ 561 h 1617"/>
                  <a:gd name="T4" fmla="*/ 849 w 928"/>
                  <a:gd name="T5" fmla="*/ 1379 h 1617"/>
                  <a:gd name="T6" fmla="*/ 230 w 928"/>
                  <a:gd name="T7" fmla="*/ 1514 h 1617"/>
                  <a:gd name="T8" fmla="*/ 213 w 928"/>
                  <a:gd name="T9" fmla="*/ 896 h 1617"/>
                  <a:gd name="T10" fmla="*/ 70 w 928"/>
                  <a:gd name="T11" fmla="*/ 896 h 1617"/>
                  <a:gd name="T12" fmla="*/ 70 w 928"/>
                  <a:gd name="T13" fmla="*/ 319 h 1617"/>
                  <a:gd name="T14" fmla="*/ 71 w 928"/>
                  <a:gd name="T15" fmla="*/ 106 h 1617"/>
                  <a:gd name="T16" fmla="*/ 0 w 928"/>
                  <a:gd name="T17" fmla="*/ 919 h 1617"/>
                  <a:gd name="T18" fmla="*/ 157 w 928"/>
                  <a:gd name="T19" fmla="*/ 1578 h 1617"/>
                  <a:gd name="T20" fmla="*/ 398 w 928"/>
                  <a:gd name="T21" fmla="*/ 1449 h 1617"/>
                  <a:gd name="T22" fmla="*/ 928 w 928"/>
                  <a:gd name="T23" fmla="*/ 1448 h 1617"/>
                  <a:gd name="T24" fmla="*/ 686 w 928"/>
                  <a:gd name="T25" fmla="*/ 490 h 1617"/>
                  <a:gd name="T26" fmla="*/ 0 w 928"/>
                  <a:gd name="T27" fmla="*/ 0 h 1617"/>
                  <a:gd name="T28" fmla="*/ 0 w 928"/>
                  <a:gd name="T29" fmla="*/ 919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8" h="1617">
                    <a:moveTo>
                      <a:pt x="71" y="106"/>
                    </a:moveTo>
                    <a:cubicBezTo>
                      <a:pt x="279" y="170"/>
                      <a:pt x="543" y="402"/>
                      <a:pt x="650" y="561"/>
                    </a:cubicBezTo>
                    <a:cubicBezTo>
                      <a:pt x="800" y="782"/>
                      <a:pt x="824" y="1068"/>
                      <a:pt x="849" y="1379"/>
                    </a:cubicBezTo>
                    <a:cubicBezTo>
                      <a:pt x="203" y="1383"/>
                      <a:pt x="356" y="1340"/>
                      <a:pt x="230" y="1514"/>
                    </a:cubicBezTo>
                    <a:cubicBezTo>
                      <a:pt x="230" y="1364"/>
                      <a:pt x="249" y="1023"/>
                      <a:pt x="213" y="896"/>
                    </a:cubicBezTo>
                    <a:lnTo>
                      <a:pt x="70" y="896"/>
                    </a:lnTo>
                    <a:lnTo>
                      <a:pt x="70" y="319"/>
                    </a:lnTo>
                    <a:lnTo>
                      <a:pt x="71" y="106"/>
                    </a:lnTo>
                    <a:close/>
                    <a:moveTo>
                      <a:pt x="0" y="919"/>
                    </a:moveTo>
                    <a:cubicBezTo>
                      <a:pt x="224" y="996"/>
                      <a:pt x="158" y="1122"/>
                      <a:pt x="157" y="1578"/>
                    </a:cubicBezTo>
                    <a:cubicBezTo>
                      <a:pt x="450" y="1617"/>
                      <a:pt x="213" y="1547"/>
                      <a:pt x="398" y="1449"/>
                    </a:cubicBezTo>
                    <a:lnTo>
                      <a:pt x="928" y="1448"/>
                    </a:lnTo>
                    <a:cubicBezTo>
                      <a:pt x="889" y="1063"/>
                      <a:pt x="887" y="764"/>
                      <a:pt x="686" y="490"/>
                    </a:cubicBezTo>
                    <a:cubicBezTo>
                      <a:pt x="550" y="304"/>
                      <a:pt x="299" y="79"/>
                      <a:pt x="0" y="0"/>
                    </a:cubicBezTo>
                    <a:lnTo>
                      <a:pt x="0" y="919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107">
                <a:extLst>
                  <a:ext uri="{FF2B5EF4-FFF2-40B4-BE49-F238E27FC236}">
                    <a16:creationId xmlns:a16="http://schemas.microsoft.com/office/drawing/2014/main" id="{0C1478F5-3959-4EB7-BA15-AF22C4B05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1758" y="5634855"/>
                <a:ext cx="261938" cy="136525"/>
              </a:xfrm>
              <a:custGeom>
                <a:avLst/>
                <a:gdLst>
                  <a:gd name="T0" fmla="*/ 57 w 867"/>
                  <a:gd name="T1" fmla="*/ 179 h 455"/>
                  <a:gd name="T2" fmla="*/ 0 w 867"/>
                  <a:gd name="T3" fmla="*/ 455 h 455"/>
                  <a:gd name="T4" fmla="*/ 859 w 867"/>
                  <a:gd name="T5" fmla="*/ 453 h 455"/>
                  <a:gd name="T6" fmla="*/ 578 w 867"/>
                  <a:gd name="T7" fmla="*/ 56 h 455"/>
                  <a:gd name="T8" fmla="*/ 103 w 867"/>
                  <a:gd name="T9" fmla="*/ 155 h 455"/>
                  <a:gd name="T10" fmla="*/ 80 w 867"/>
                  <a:gd name="T11" fmla="*/ 167 h 455"/>
                  <a:gd name="T12" fmla="*/ 57 w 867"/>
                  <a:gd name="T13" fmla="*/ 179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7" h="455">
                    <a:moveTo>
                      <a:pt x="57" y="179"/>
                    </a:moveTo>
                    <a:lnTo>
                      <a:pt x="0" y="455"/>
                    </a:lnTo>
                    <a:lnTo>
                      <a:pt x="859" y="453"/>
                    </a:lnTo>
                    <a:cubicBezTo>
                      <a:pt x="867" y="249"/>
                      <a:pt x="761" y="100"/>
                      <a:pt x="578" y="56"/>
                    </a:cubicBezTo>
                    <a:cubicBezTo>
                      <a:pt x="341" y="0"/>
                      <a:pt x="226" y="84"/>
                      <a:pt x="103" y="155"/>
                    </a:cubicBezTo>
                    <a:cubicBezTo>
                      <a:pt x="99" y="157"/>
                      <a:pt x="84" y="174"/>
                      <a:pt x="80" y="167"/>
                    </a:cubicBezTo>
                    <a:cubicBezTo>
                      <a:pt x="77" y="160"/>
                      <a:pt x="65" y="176"/>
                      <a:pt x="57" y="179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108">
                <a:extLst>
                  <a:ext uri="{FF2B5EF4-FFF2-40B4-BE49-F238E27FC236}">
                    <a16:creationId xmlns:a16="http://schemas.microsoft.com/office/drawing/2014/main" id="{82FFBF8C-E98F-4742-A212-036DD69703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7920" y="2909118"/>
                <a:ext cx="431800" cy="349250"/>
              </a:xfrm>
              <a:custGeom>
                <a:avLst/>
                <a:gdLst>
                  <a:gd name="T0" fmla="*/ 1195 w 1435"/>
                  <a:gd name="T1" fmla="*/ 708 h 1171"/>
                  <a:gd name="T2" fmla="*/ 69 w 1435"/>
                  <a:gd name="T3" fmla="*/ 61 h 1171"/>
                  <a:gd name="T4" fmla="*/ 1365 w 1435"/>
                  <a:gd name="T5" fmla="*/ 61 h 1171"/>
                  <a:gd name="T6" fmla="*/ 1195 w 1435"/>
                  <a:gd name="T7" fmla="*/ 708 h 1171"/>
                  <a:gd name="T8" fmla="*/ 1 w 1435"/>
                  <a:gd name="T9" fmla="*/ 127 h 1171"/>
                  <a:gd name="T10" fmla="*/ 77 w 1435"/>
                  <a:gd name="T11" fmla="*/ 558 h 1171"/>
                  <a:gd name="T12" fmla="*/ 175 w 1435"/>
                  <a:gd name="T13" fmla="*/ 746 h 1171"/>
                  <a:gd name="T14" fmla="*/ 291 w 1435"/>
                  <a:gd name="T15" fmla="*/ 893 h 1171"/>
                  <a:gd name="T16" fmla="*/ 735 w 1435"/>
                  <a:gd name="T17" fmla="*/ 1057 h 1171"/>
                  <a:gd name="T18" fmla="*/ 1140 w 1435"/>
                  <a:gd name="T19" fmla="*/ 864 h 1171"/>
                  <a:gd name="T20" fmla="*/ 1435 w 1435"/>
                  <a:gd name="T21" fmla="*/ 0 h 1171"/>
                  <a:gd name="T22" fmla="*/ 0 w 1435"/>
                  <a:gd name="T23" fmla="*/ 2 h 1171"/>
                  <a:gd name="T24" fmla="*/ 1 w 1435"/>
                  <a:gd name="T25" fmla="*/ 127 h 1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5" h="1171">
                    <a:moveTo>
                      <a:pt x="1195" y="708"/>
                    </a:moveTo>
                    <a:cubicBezTo>
                      <a:pt x="851" y="1171"/>
                      <a:pt x="112" y="1066"/>
                      <a:pt x="69" y="61"/>
                    </a:cubicBezTo>
                    <a:lnTo>
                      <a:pt x="1365" y="61"/>
                    </a:lnTo>
                    <a:cubicBezTo>
                      <a:pt x="1350" y="308"/>
                      <a:pt x="1312" y="550"/>
                      <a:pt x="1195" y="708"/>
                    </a:cubicBezTo>
                    <a:close/>
                    <a:moveTo>
                      <a:pt x="1" y="127"/>
                    </a:moveTo>
                    <a:cubicBezTo>
                      <a:pt x="6" y="270"/>
                      <a:pt x="33" y="427"/>
                      <a:pt x="77" y="558"/>
                    </a:cubicBezTo>
                    <a:cubicBezTo>
                      <a:pt x="106" y="645"/>
                      <a:pt x="126" y="684"/>
                      <a:pt x="175" y="746"/>
                    </a:cubicBezTo>
                    <a:cubicBezTo>
                      <a:pt x="240" y="828"/>
                      <a:pt x="254" y="828"/>
                      <a:pt x="291" y="893"/>
                    </a:cubicBezTo>
                    <a:cubicBezTo>
                      <a:pt x="419" y="939"/>
                      <a:pt x="587" y="1064"/>
                      <a:pt x="735" y="1057"/>
                    </a:cubicBezTo>
                    <a:cubicBezTo>
                      <a:pt x="862" y="1050"/>
                      <a:pt x="1050" y="933"/>
                      <a:pt x="1140" y="864"/>
                    </a:cubicBezTo>
                    <a:cubicBezTo>
                      <a:pt x="1349" y="704"/>
                      <a:pt x="1431" y="387"/>
                      <a:pt x="1435" y="0"/>
                    </a:cubicBezTo>
                    <a:lnTo>
                      <a:pt x="0" y="2"/>
                    </a:lnTo>
                    <a:lnTo>
                      <a:pt x="1" y="127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111">
                <a:extLst>
                  <a:ext uri="{FF2B5EF4-FFF2-40B4-BE49-F238E27FC236}">
                    <a16:creationId xmlns:a16="http://schemas.microsoft.com/office/drawing/2014/main" id="{C6897FBA-C81C-43AD-A1D9-0C42C4F36F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55545" y="3336155"/>
                <a:ext cx="330200" cy="211138"/>
              </a:xfrm>
              <a:custGeom>
                <a:avLst/>
                <a:gdLst>
                  <a:gd name="T0" fmla="*/ 69 w 1099"/>
                  <a:gd name="T1" fmla="*/ 118 h 705"/>
                  <a:gd name="T2" fmla="*/ 1032 w 1099"/>
                  <a:gd name="T3" fmla="*/ 115 h 705"/>
                  <a:gd name="T4" fmla="*/ 1032 w 1099"/>
                  <a:gd name="T5" fmla="*/ 629 h 705"/>
                  <a:gd name="T6" fmla="*/ 69 w 1099"/>
                  <a:gd name="T7" fmla="*/ 631 h 705"/>
                  <a:gd name="T8" fmla="*/ 69 w 1099"/>
                  <a:gd name="T9" fmla="*/ 118 h 705"/>
                  <a:gd name="T10" fmla="*/ 0 w 1099"/>
                  <a:gd name="T11" fmla="*/ 701 h 705"/>
                  <a:gd name="T12" fmla="*/ 968 w 1099"/>
                  <a:gd name="T13" fmla="*/ 705 h 705"/>
                  <a:gd name="T14" fmla="*/ 1099 w 1099"/>
                  <a:gd name="T15" fmla="*/ 685 h 705"/>
                  <a:gd name="T16" fmla="*/ 1088 w 1099"/>
                  <a:gd name="T17" fmla="*/ 4 h 705"/>
                  <a:gd name="T18" fmla="*/ 0 w 1099"/>
                  <a:gd name="T19" fmla="*/ 0 h 705"/>
                  <a:gd name="T20" fmla="*/ 0 w 1099"/>
                  <a:gd name="T21" fmla="*/ 70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9" h="705">
                    <a:moveTo>
                      <a:pt x="69" y="118"/>
                    </a:moveTo>
                    <a:cubicBezTo>
                      <a:pt x="536" y="225"/>
                      <a:pt x="557" y="253"/>
                      <a:pt x="1032" y="115"/>
                    </a:cubicBezTo>
                    <a:lnTo>
                      <a:pt x="1032" y="629"/>
                    </a:lnTo>
                    <a:lnTo>
                      <a:pt x="69" y="631"/>
                    </a:lnTo>
                    <a:lnTo>
                      <a:pt x="69" y="118"/>
                    </a:lnTo>
                    <a:close/>
                    <a:moveTo>
                      <a:pt x="0" y="701"/>
                    </a:moveTo>
                    <a:lnTo>
                      <a:pt x="968" y="705"/>
                    </a:lnTo>
                    <a:lnTo>
                      <a:pt x="1099" y="685"/>
                    </a:lnTo>
                    <a:lnTo>
                      <a:pt x="1088" y="4"/>
                    </a:lnTo>
                    <a:cubicBezTo>
                      <a:pt x="589" y="239"/>
                      <a:pt x="471" y="143"/>
                      <a:pt x="0" y="0"/>
                    </a:cubicBez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112">
                <a:extLst>
                  <a:ext uri="{FF2B5EF4-FFF2-40B4-BE49-F238E27FC236}">
                    <a16:creationId xmlns:a16="http://schemas.microsoft.com/office/drawing/2014/main" id="{178F7FAD-9DA2-4C5D-BEF5-483CF8A64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8720" y="4023543"/>
                <a:ext cx="192088" cy="215900"/>
              </a:xfrm>
              <a:custGeom>
                <a:avLst/>
                <a:gdLst>
                  <a:gd name="T0" fmla="*/ 0 w 644"/>
                  <a:gd name="T1" fmla="*/ 290 h 720"/>
                  <a:gd name="T2" fmla="*/ 396 w 644"/>
                  <a:gd name="T3" fmla="*/ 720 h 720"/>
                  <a:gd name="T4" fmla="*/ 644 w 644"/>
                  <a:gd name="T5" fmla="*/ 515 h 720"/>
                  <a:gd name="T6" fmla="*/ 614 w 644"/>
                  <a:gd name="T7" fmla="*/ 326 h 720"/>
                  <a:gd name="T8" fmla="*/ 255 w 644"/>
                  <a:gd name="T9" fmla="*/ 493 h 720"/>
                  <a:gd name="T10" fmla="*/ 389 w 644"/>
                  <a:gd name="T11" fmla="*/ 114 h 720"/>
                  <a:gd name="T12" fmla="*/ 0 w 644"/>
                  <a:gd name="T13" fmla="*/ 29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4" h="720">
                    <a:moveTo>
                      <a:pt x="0" y="290"/>
                    </a:moveTo>
                    <a:cubicBezTo>
                      <a:pt x="35" y="638"/>
                      <a:pt x="31" y="660"/>
                      <a:pt x="396" y="720"/>
                    </a:cubicBezTo>
                    <a:lnTo>
                      <a:pt x="644" y="515"/>
                    </a:lnTo>
                    <a:lnTo>
                      <a:pt x="614" y="326"/>
                    </a:lnTo>
                    <a:cubicBezTo>
                      <a:pt x="442" y="418"/>
                      <a:pt x="485" y="529"/>
                      <a:pt x="255" y="493"/>
                    </a:cubicBezTo>
                    <a:cubicBezTo>
                      <a:pt x="113" y="263"/>
                      <a:pt x="302" y="264"/>
                      <a:pt x="389" y="114"/>
                    </a:cubicBezTo>
                    <a:cubicBezTo>
                      <a:pt x="210" y="0"/>
                      <a:pt x="90" y="189"/>
                      <a:pt x="0" y="290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113">
                <a:extLst>
                  <a:ext uri="{FF2B5EF4-FFF2-40B4-BE49-F238E27FC236}">
                    <a16:creationId xmlns:a16="http://schemas.microsoft.com/office/drawing/2014/main" id="{9B3C1BFD-BABD-49AD-AD09-6BCBF1015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083" y="4382318"/>
                <a:ext cx="222250" cy="174625"/>
              </a:xfrm>
              <a:custGeom>
                <a:avLst/>
                <a:gdLst>
                  <a:gd name="T0" fmla="*/ 130 w 742"/>
                  <a:gd name="T1" fmla="*/ 541 h 582"/>
                  <a:gd name="T2" fmla="*/ 465 w 742"/>
                  <a:gd name="T3" fmla="*/ 399 h 582"/>
                  <a:gd name="T4" fmla="*/ 742 w 742"/>
                  <a:gd name="T5" fmla="*/ 137 h 582"/>
                  <a:gd name="T6" fmla="*/ 500 w 742"/>
                  <a:gd name="T7" fmla="*/ 0 h 582"/>
                  <a:gd name="T8" fmla="*/ 130 w 742"/>
                  <a:gd name="T9" fmla="*/ 54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2" h="582">
                    <a:moveTo>
                      <a:pt x="130" y="541"/>
                    </a:moveTo>
                    <a:cubicBezTo>
                      <a:pt x="320" y="582"/>
                      <a:pt x="334" y="517"/>
                      <a:pt x="465" y="399"/>
                    </a:cubicBezTo>
                    <a:cubicBezTo>
                      <a:pt x="575" y="300"/>
                      <a:pt x="651" y="261"/>
                      <a:pt x="742" y="137"/>
                    </a:cubicBezTo>
                    <a:lnTo>
                      <a:pt x="500" y="0"/>
                    </a:lnTo>
                    <a:cubicBezTo>
                      <a:pt x="240" y="272"/>
                      <a:pt x="0" y="275"/>
                      <a:pt x="130" y="541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116">
                <a:extLst>
                  <a:ext uri="{FF2B5EF4-FFF2-40B4-BE49-F238E27FC236}">
                    <a16:creationId xmlns:a16="http://schemas.microsoft.com/office/drawing/2014/main" id="{38BA568B-F873-4B15-B4F4-4BAC4A313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345" y="4175943"/>
                <a:ext cx="130175" cy="114300"/>
              </a:xfrm>
              <a:custGeom>
                <a:avLst/>
                <a:gdLst>
                  <a:gd name="T0" fmla="*/ 100 w 433"/>
                  <a:gd name="T1" fmla="*/ 311 h 379"/>
                  <a:gd name="T2" fmla="*/ 231 w 433"/>
                  <a:gd name="T3" fmla="*/ 379 h 379"/>
                  <a:gd name="T4" fmla="*/ 433 w 433"/>
                  <a:gd name="T5" fmla="*/ 212 h 379"/>
                  <a:gd name="T6" fmla="*/ 319 w 433"/>
                  <a:gd name="T7" fmla="*/ 119 h 379"/>
                  <a:gd name="T8" fmla="*/ 243 w 433"/>
                  <a:gd name="T9" fmla="*/ 0 h 379"/>
                  <a:gd name="T10" fmla="*/ 0 w 433"/>
                  <a:gd name="T11" fmla="*/ 229 h 379"/>
                  <a:gd name="T12" fmla="*/ 79 w 433"/>
                  <a:gd name="T13" fmla="*/ 292 h 379"/>
                  <a:gd name="T14" fmla="*/ 100 w 433"/>
                  <a:gd name="T15" fmla="*/ 311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3" h="379">
                    <a:moveTo>
                      <a:pt x="100" y="311"/>
                    </a:moveTo>
                    <a:lnTo>
                      <a:pt x="231" y="379"/>
                    </a:lnTo>
                    <a:lnTo>
                      <a:pt x="433" y="212"/>
                    </a:lnTo>
                    <a:lnTo>
                      <a:pt x="319" y="119"/>
                    </a:lnTo>
                    <a:cubicBezTo>
                      <a:pt x="281" y="75"/>
                      <a:pt x="286" y="52"/>
                      <a:pt x="243" y="0"/>
                    </a:cubicBezTo>
                    <a:cubicBezTo>
                      <a:pt x="182" y="63"/>
                      <a:pt x="71" y="158"/>
                      <a:pt x="0" y="229"/>
                    </a:cubicBezTo>
                    <a:lnTo>
                      <a:pt x="79" y="292"/>
                    </a:lnTo>
                    <a:cubicBezTo>
                      <a:pt x="84" y="296"/>
                      <a:pt x="93" y="305"/>
                      <a:pt x="100" y="311"/>
                    </a:cubicBezTo>
                    <a:close/>
                  </a:path>
                </a:pathLst>
              </a:custGeom>
              <a:solidFill>
                <a:srgbClr val="222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36" name="Группа 435">
            <a:extLst>
              <a:ext uri="{FF2B5EF4-FFF2-40B4-BE49-F238E27FC236}">
                <a16:creationId xmlns:a16="http://schemas.microsoft.com/office/drawing/2014/main" id="{AF42C8F2-4218-4DAC-B9BC-3F76504D2A9E}"/>
              </a:ext>
            </a:extLst>
          </p:cNvPr>
          <p:cNvGrpSpPr/>
          <p:nvPr/>
        </p:nvGrpSpPr>
        <p:grpSpPr>
          <a:xfrm>
            <a:off x="8018952" y="5222904"/>
            <a:ext cx="540161" cy="537469"/>
            <a:chOff x="9353550" y="3241675"/>
            <a:chExt cx="1592262" cy="1584326"/>
          </a:xfrm>
        </p:grpSpPr>
        <p:sp>
          <p:nvSpPr>
            <p:cNvPr id="437" name="Freeform 120">
              <a:extLst>
                <a:ext uri="{FF2B5EF4-FFF2-40B4-BE49-F238E27FC236}">
                  <a16:creationId xmlns:a16="http://schemas.microsoft.com/office/drawing/2014/main" id="{CA3679D4-933F-431A-A261-BB30356A0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3100" y="4033838"/>
              <a:ext cx="1173162" cy="792163"/>
            </a:xfrm>
            <a:custGeom>
              <a:avLst/>
              <a:gdLst>
                <a:gd name="T0" fmla="*/ 1913 w 20465"/>
                <a:gd name="T1" fmla="*/ 3555 h 13935"/>
                <a:gd name="T2" fmla="*/ 1913 w 20465"/>
                <a:gd name="T3" fmla="*/ 4515 h 13935"/>
                <a:gd name="T4" fmla="*/ 1912 w 20465"/>
                <a:gd name="T5" fmla="*/ 5490 h 13935"/>
                <a:gd name="T6" fmla="*/ 1913 w 20465"/>
                <a:gd name="T7" fmla="*/ 6447 h 13935"/>
                <a:gd name="T8" fmla="*/ 1913 w 20465"/>
                <a:gd name="T9" fmla="*/ 7408 h 13935"/>
                <a:gd name="T10" fmla="*/ 1912 w 20465"/>
                <a:gd name="T11" fmla="*/ 8383 h 13935"/>
                <a:gd name="T12" fmla="*/ 1913 w 20465"/>
                <a:gd name="T13" fmla="*/ 9339 h 13935"/>
                <a:gd name="T14" fmla="*/ 1913 w 20465"/>
                <a:gd name="T15" fmla="*/ 10301 h 13935"/>
                <a:gd name="T16" fmla="*/ 1912 w 20465"/>
                <a:gd name="T17" fmla="*/ 11274 h 13935"/>
                <a:gd name="T18" fmla="*/ 2149 w 20465"/>
                <a:gd name="T19" fmla="*/ 11979 h 13935"/>
                <a:gd name="T20" fmla="*/ 10192 w 20465"/>
                <a:gd name="T21" fmla="*/ 12021 h 13935"/>
                <a:gd name="T22" fmla="*/ 18538 w 20465"/>
                <a:gd name="T23" fmla="*/ 11595 h 13935"/>
                <a:gd name="T24" fmla="*/ 19468 w 20465"/>
                <a:gd name="T25" fmla="*/ 2784 h 13935"/>
                <a:gd name="T26" fmla="*/ 987 w 20465"/>
                <a:gd name="T27" fmla="*/ 12942 h 13935"/>
                <a:gd name="T28" fmla="*/ 1902 w 20465"/>
                <a:gd name="T29" fmla="*/ 2778 h 13935"/>
                <a:gd name="T30" fmla="*/ 17590 w 20465"/>
                <a:gd name="T31" fmla="*/ 11093 h 13935"/>
                <a:gd name="T32" fmla="*/ 10674 w 20465"/>
                <a:gd name="T33" fmla="*/ 9819 h 13935"/>
                <a:gd name="T34" fmla="*/ 10672 w 20465"/>
                <a:gd name="T35" fmla="*/ 6009 h 13935"/>
                <a:gd name="T36" fmla="*/ 14178 w 20465"/>
                <a:gd name="T37" fmla="*/ 918 h 13935"/>
                <a:gd name="T38" fmla="*/ 17620 w 20465"/>
                <a:gd name="T39" fmla="*/ 940 h 13935"/>
                <a:gd name="T40" fmla="*/ 17629 w 20465"/>
                <a:gd name="T41" fmla="*/ 10489 h 13935"/>
                <a:gd name="T42" fmla="*/ 17590 w 20465"/>
                <a:gd name="T43" fmla="*/ 11093 h 13935"/>
                <a:gd name="T44" fmla="*/ 2889 w 20465"/>
                <a:gd name="T45" fmla="*/ 11087 h 13935"/>
                <a:gd name="T46" fmla="*/ 2835 w 20465"/>
                <a:gd name="T47" fmla="*/ 3469 h 13935"/>
                <a:gd name="T48" fmla="*/ 9753 w 20465"/>
                <a:gd name="T49" fmla="*/ 944 h 13935"/>
                <a:gd name="T50" fmla="*/ 9767 w 20465"/>
                <a:gd name="T51" fmla="*/ 6044 h 13935"/>
                <a:gd name="T52" fmla="*/ 9768 w 20465"/>
                <a:gd name="T53" fmla="*/ 10808 h 13935"/>
                <a:gd name="T54" fmla="*/ 1958 w 20465"/>
                <a:gd name="T55" fmla="*/ 223 h 13935"/>
                <a:gd name="T56" fmla="*/ 281 w 20465"/>
                <a:gd name="T57" fmla="*/ 1903 h 13935"/>
                <a:gd name="T58" fmla="*/ 62 w 20465"/>
                <a:gd name="T59" fmla="*/ 2763 h 13935"/>
                <a:gd name="T60" fmla="*/ 113 w 20465"/>
                <a:gd name="T61" fmla="*/ 13629 h 13935"/>
                <a:gd name="T62" fmla="*/ 5147 w 20465"/>
                <a:gd name="T63" fmla="*/ 13870 h 13935"/>
                <a:gd name="T64" fmla="*/ 15060 w 20465"/>
                <a:gd name="T65" fmla="*/ 13871 h 13935"/>
                <a:gd name="T66" fmla="*/ 20341 w 20465"/>
                <a:gd name="T67" fmla="*/ 13631 h 13935"/>
                <a:gd name="T68" fmla="*/ 20393 w 20465"/>
                <a:gd name="T69" fmla="*/ 2798 h 13935"/>
                <a:gd name="T70" fmla="*/ 20321 w 20465"/>
                <a:gd name="T71" fmla="*/ 2061 h 13935"/>
                <a:gd name="T72" fmla="*/ 18541 w 20465"/>
                <a:gd name="T73" fmla="*/ 1862 h 13935"/>
                <a:gd name="T74" fmla="*/ 18475 w 20465"/>
                <a:gd name="T75" fmla="*/ 205 h 13935"/>
                <a:gd name="T76" fmla="*/ 18200 w 20465"/>
                <a:gd name="T77" fmla="*/ 0 h 13935"/>
                <a:gd name="T78" fmla="*/ 1958 w 20465"/>
                <a:gd name="T79" fmla="*/ 223 h 13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5" h="13935">
                  <a:moveTo>
                    <a:pt x="1913" y="3059"/>
                  </a:moveTo>
                  <a:lnTo>
                    <a:pt x="1913" y="3555"/>
                  </a:lnTo>
                  <a:lnTo>
                    <a:pt x="1913" y="4018"/>
                  </a:lnTo>
                  <a:lnTo>
                    <a:pt x="1913" y="4515"/>
                  </a:lnTo>
                  <a:lnTo>
                    <a:pt x="1912" y="4975"/>
                  </a:lnTo>
                  <a:lnTo>
                    <a:pt x="1912" y="5490"/>
                  </a:lnTo>
                  <a:lnTo>
                    <a:pt x="1913" y="5950"/>
                  </a:lnTo>
                  <a:lnTo>
                    <a:pt x="1913" y="6447"/>
                  </a:lnTo>
                  <a:lnTo>
                    <a:pt x="1913" y="6911"/>
                  </a:lnTo>
                  <a:lnTo>
                    <a:pt x="1913" y="7408"/>
                  </a:lnTo>
                  <a:lnTo>
                    <a:pt x="1912" y="7868"/>
                  </a:lnTo>
                  <a:lnTo>
                    <a:pt x="1912" y="8383"/>
                  </a:lnTo>
                  <a:lnTo>
                    <a:pt x="1913" y="8843"/>
                  </a:lnTo>
                  <a:lnTo>
                    <a:pt x="1913" y="9339"/>
                  </a:lnTo>
                  <a:lnTo>
                    <a:pt x="1913" y="9804"/>
                  </a:lnTo>
                  <a:lnTo>
                    <a:pt x="1913" y="10301"/>
                  </a:lnTo>
                  <a:lnTo>
                    <a:pt x="1912" y="10760"/>
                  </a:lnTo>
                  <a:lnTo>
                    <a:pt x="1912" y="11274"/>
                  </a:lnTo>
                  <a:cubicBezTo>
                    <a:pt x="1915" y="11461"/>
                    <a:pt x="1895" y="11567"/>
                    <a:pt x="1956" y="11741"/>
                  </a:cubicBezTo>
                  <a:cubicBezTo>
                    <a:pt x="2028" y="11883"/>
                    <a:pt x="2052" y="11872"/>
                    <a:pt x="2149" y="11979"/>
                  </a:cubicBezTo>
                  <a:cubicBezTo>
                    <a:pt x="2544" y="12075"/>
                    <a:pt x="3670" y="12019"/>
                    <a:pt x="4159" y="12020"/>
                  </a:cubicBezTo>
                  <a:lnTo>
                    <a:pt x="10192" y="12021"/>
                  </a:lnTo>
                  <a:cubicBezTo>
                    <a:pt x="10904" y="12020"/>
                    <a:pt x="17725" y="12057"/>
                    <a:pt x="18235" y="12004"/>
                  </a:cubicBezTo>
                  <a:cubicBezTo>
                    <a:pt x="18411" y="11876"/>
                    <a:pt x="18492" y="11872"/>
                    <a:pt x="18538" y="11595"/>
                  </a:cubicBezTo>
                  <a:cubicBezTo>
                    <a:pt x="18580" y="10466"/>
                    <a:pt x="18472" y="3069"/>
                    <a:pt x="18567" y="2778"/>
                  </a:cubicBezTo>
                  <a:lnTo>
                    <a:pt x="19468" y="2784"/>
                  </a:lnTo>
                  <a:lnTo>
                    <a:pt x="19468" y="12942"/>
                  </a:lnTo>
                  <a:lnTo>
                    <a:pt x="987" y="12942"/>
                  </a:lnTo>
                  <a:lnTo>
                    <a:pt x="1003" y="2781"/>
                  </a:lnTo>
                  <a:lnTo>
                    <a:pt x="1902" y="2778"/>
                  </a:lnTo>
                  <a:lnTo>
                    <a:pt x="1913" y="3059"/>
                  </a:lnTo>
                  <a:close/>
                  <a:moveTo>
                    <a:pt x="17590" y="11093"/>
                  </a:moveTo>
                  <a:lnTo>
                    <a:pt x="10708" y="11102"/>
                  </a:lnTo>
                  <a:cubicBezTo>
                    <a:pt x="10643" y="10989"/>
                    <a:pt x="10670" y="9937"/>
                    <a:pt x="10674" y="9819"/>
                  </a:cubicBezTo>
                  <a:cubicBezTo>
                    <a:pt x="10686" y="9410"/>
                    <a:pt x="10681" y="8960"/>
                    <a:pt x="10678" y="8549"/>
                  </a:cubicBezTo>
                  <a:cubicBezTo>
                    <a:pt x="10672" y="7716"/>
                    <a:pt x="10649" y="6837"/>
                    <a:pt x="10672" y="6009"/>
                  </a:cubicBezTo>
                  <a:cubicBezTo>
                    <a:pt x="10699" y="5040"/>
                    <a:pt x="10617" y="1632"/>
                    <a:pt x="10686" y="930"/>
                  </a:cubicBezTo>
                  <a:cubicBezTo>
                    <a:pt x="11005" y="893"/>
                    <a:pt x="13645" y="914"/>
                    <a:pt x="14178" y="918"/>
                  </a:cubicBezTo>
                  <a:cubicBezTo>
                    <a:pt x="14754" y="922"/>
                    <a:pt x="15331" y="917"/>
                    <a:pt x="15907" y="917"/>
                  </a:cubicBezTo>
                  <a:cubicBezTo>
                    <a:pt x="16242" y="917"/>
                    <a:pt x="17377" y="877"/>
                    <a:pt x="17620" y="940"/>
                  </a:cubicBezTo>
                  <a:cubicBezTo>
                    <a:pt x="17658" y="1317"/>
                    <a:pt x="17629" y="1842"/>
                    <a:pt x="17629" y="2234"/>
                  </a:cubicBezTo>
                  <a:lnTo>
                    <a:pt x="17629" y="10489"/>
                  </a:lnTo>
                  <a:cubicBezTo>
                    <a:pt x="17629" y="10595"/>
                    <a:pt x="17628" y="10701"/>
                    <a:pt x="17629" y="10807"/>
                  </a:cubicBezTo>
                  <a:cubicBezTo>
                    <a:pt x="17631" y="10989"/>
                    <a:pt x="17649" y="11002"/>
                    <a:pt x="17590" y="11093"/>
                  </a:cubicBezTo>
                  <a:close/>
                  <a:moveTo>
                    <a:pt x="9698" y="11093"/>
                  </a:moveTo>
                  <a:lnTo>
                    <a:pt x="2889" y="11087"/>
                  </a:lnTo>
                  <a:cubicBezTo>
                    <a:pt x="2812" y="11007"/>
                    <a:pt x="2857" y="11123"/>
                    <a:pt x="2833" y="10948"/>
                  </a:cubicBezTo>
                  <a:lnTo>
                    <a:pt x="2835" y="3469"/>
                  </a:lnTo>
                  <a:cubicBezTo>
                    <a:pt x="2835" y="2683"/>
                    <a:pt x="2784" y="1711"/>
                    <a:pt x="2841" y="934"/>
                  </a:cubicBezTo>
                  <a:lnTo>
                    <a:pt x="9753" y="944"/>
                  </a:lnTo>
                  <a:lnTo>
                    <a:pt x="9766" y="3504"/>
                  </a:lnTo>
                  <a:cubicBezTo>
                    <a:pt x="9751" y="4338"/>
                    <a:pt x="9754" y="5209"/>
                    <a:pt x="9767" y="6044"/>
                  </a:cubicBezTo>
                  <a:lnTo>
                    <a:pt x="9762" y="10489"/>
                  </a:lnTo>
                  <a:cubicBezTo>
                    <a:pt x="9761" y="10597"/>
                    <a:pt x="9764" y="10699"/>
                    <a:pt x="9768" y="10808"/>
                  </a:cubicBezTo>
                  <a:cubicBezTo>
                    <a:pt x="9780" y="11135"/>
                    <a:pt x="9758" y="11063"/>
                    <a:pt x="9698" y="11093"/>
                  </a:cubicBezTo>
                  <a:close/>
                  <a:moveTo>
                    <a:pt x="1958" y="223"/>
                  </a:moveTo>
                  <a:cubicBezTo>
                    <a:pt x="1910" y="753"/>
                    <a:pt x="1906" y="1293"/>
                    <a:pt x="1913" y="1863"/>
                  </a:cubicBezTo>
                  <a:cubicBezTo>
                    <a:pt x="1346" y="1863"/>
                    <a:pt x="810" y="1868"/>
                    <a:pt x="281" y="1903"/>
                  </a:cubicBezTo>
                  <a:lnTo>
                    <a:pt x="93" y="2103"/>
                  </a:lnTo>
                  <a:cubicBezTo>
                    <a:pt x="95" y="2258"/>
                    <a:pt x="62" y="2554"/>
                    <a:pt x="62" y="2763"/>
                  </a:cubicBezTo>
                  <a:lnTo>
                    <a:pt x="63" y="7843"/>
                  </a:lnTo>
                  <a:cubicBezTo>
                    <a:pt x="73" y="8656"/>
                    <a:pt x="0" y="13255"/>
                    <a:pt x="113" y="13629"/>
                  </a:cubicBezTo>
                  <a:cubicBezTo>
                    <a:pt x="173" y="13714"/>
                    <a:pt x="214" y="13710"/>
                    <a:pt x="255" y="13808"/>
                  </a:cubicBezTo>
                  <a:cubicBezTo>
                    <a:pt x="778" y="13935"/>
                    <a:pt x="4293" y="13861"/>
                    <a:pt x="5147" y="13870"/>
                  </a:cubicBezTo>
                  <a:cubicBezTo>
                    <a:pt x="6801" y="13887"/>
                    <a:pt x="8466" y="13868"/>
                    <a:pt x="10121" y="13871"/>
                  </a:cubicBezTo>
                  <a:cubicBezTo>
                    <a:pt x="11766" y="13873"/>
                    <a:pt x="13416" y="13880"/>
                    <a:pt x="15060" y="13871"/>
                  </a:cubicBezTo>
                  <a:cubicBezTo>
                    <a:pt x="16047" y="13865"/>
                    <a:pt x="19390" y="13920"/>
                    <a:pt x="20040" y="13859"/>
                  </a:cubicBezTo>
                  <a:cubicBezTo>
                    <a:pt x="20192" y="13788"/>
                    <a:pt x="20249" y="13758"/>
                    <a:pt x="20341" y="13631"/>
                  </a:cubicBezTo>
                  <a:cubicBezTo>
                    <a:pt x="20465" y="13216"/>
                    <a:pt x="20376" y="6091"/>
                    <a:pt x="20391" y="4986"/>
                  </a:cubicBezTo>
                  <a:lnTo>
                    <a:pt x="20393" y="2798"/>
                  </a:lnTo>
                  <a:cubicBezTo>
                    <a:pt x="20393" y="2577"/>
                    <a:pt x="20359" y="2269"/>
                    <a:pt x="20362" y="2103"/>
                  </a:cubicBezTo>
                  <a:lnTo>
                    <a:pt x="20321" y="2061"/>
                  </a:lnTo>
                  <a:cubicBezTo>
                    <a:pt x="20173" y="1909"/>
                    <a:pt x="20242" y="1975"/>
                    <a:pt x="20042" y="1871"/>
                  </a:cubicBezTo>
                  <a:lnTo>
                    <a:pt x="18541" y="1862"/>
                  </a:lnTo>
                  <a:cubicBezTo>
                    <a:pt x="18547" y="1292"/>
                    <a:pt x="18545" y="754"/>
                    <a:pt x="18497" y="223"/>
                  </a:cubicBezTo>
                  <a:cubicBezTo>
                    <a:pt x="18489" y="218"/>
                    <a:pt x="18480" y="209"/>
                    <a:pt x="18475" y="205"/>
                  </a:cubicBezTo>
                  <a:cubicBezTo>
                    <a:pt x="18470" y="201"/>
                    <a:pt x="18459" y="192"/>
                    <a:pt x="18454" y="187"/>
                  </a:cubicBezTo>
                  <a:lnTo>
                    <a:pt x="18200" y="0"/>
                  </a:lnTo>
                  <a:lnTo>
                    <a:pt x="2259" y="2"/>
                  </a:lnTo>
                  <a:lnTo>
                    <a:pt x="1958" y="22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8" name="Freeform 121">
              <a:extLst>
                <a:ext uri="{FF2B5EF4-FFF2-40B4-BE49-F238E27FC236}">
                  <a16:creationId xmlns:a16="http://schemas.microsoft.com/office/drawing/2014/main" id="{B73192CA-3131-43F1-8380-859520AF8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3550" y="3481388"/>
              <a:ext cx="533400" cy="525463"/>
            </a:xfrm>
            <a:custGeom>
              <a:avLst/>
              <a:gdLst>
                <a:gd name="T0" fmla="*/ 2944 w 9309"/>
                <a:gd name="T1" fmla="*/ 2221 h 9244"/>
                <a:gd name="T2" fmla="*/ 3501 w 9309"/>
                <a:gd name="T3" fmla="*/ 2141 h 9244"/>
                <a:gd name="T4" fmla="*/ 4200 w 9309"/>
                <a:gd name="T5" fmla="*/ 929 h 9244"/>
                <a:gd name="T6" fmla="*/ 5336 w 9309"/>
                <a:gd name="T7" fmla="*/ 1940 h 9244"/>
                <a:gd name="T8" fmla="*/ 5809 w 9309"/>
                <a:gd name="T9" fmla="*/ 2138 h 9244"/>
                <a:gd name="T10" fmla="*/ 6359 w 9309"/>
                <a:gd name="T11" fmla="*/ 2218 h 9244"/>
                <a:gd name="T12" fmla="*/ 6909 w 9309"/>
                <a:gd name="T13" fmla="*/ 1702 h 9244"/>
                <a:gd name="T14" fmla="*/ 7247 w 9309"/>
                <a:gd name="T15" fmla="*/ 2659 h 9244"/>
                <a:gd name="T16" fmla="*/ 7106 w 9309"/>
                <a:gd name="T17" fmla="*/ 2851 h 9244"/>
                <a:gd name="T18" fmla="*/ 7314 w 9309"/>
                <a:gd name="T19" fmla="*/ 3931 h 9244"/>
                <a:gd name="T20" fmla="*/ 7647 w 9309"/>
                <a:gd name="T21" fmla="*/ 4152 h 9244"/>
                <a:gd name="T22" fmla="*/ 8284 w 9309"/>
                <a:gd name="T23" fmla="*/ 5087 h 9244"/>
                <a:gd name="T24" fmla="*/ 7206 w 9309"/>
                <a:gd name="T25" fmla="*/ 5635 h 9244"/>
                <a:gd name="T26" fmla="*/ 7237 w 9309"/>
                <a:gd name="T27" fmla="*/ 6556 h 9244"/>
                <a:gd name="T28" fmla="*/ 7323 w 9309"/>
                <a:gd name="T29" fmla="*/ 7145 h 9244"/>
                <a:gd name="T30" fmla="*/ 6770 w 9309"/>
                <a:gd name="T31" fmla="*/ 7359 h 9244"/>
                <a:gd name="T32" fmla="*/ 5445 w 9309"/>
                <a:gd name="T33" fmla="*/ 7254 h 9244"/>
                <a:gd name="T34" fmla="*/ 5170 w 9309"/>
                <a:gd name="T35" fmla="*/ 7463 h 9244"/>
                <a:gd name="T36" fmla="*/ 4196 w 9309"/>
                <a:gd name="T37" fmla="*/ 8322 h 9244"/>
                <a:gd name="T38" fmla="*/ 3957 w 9309"/>
                <a:gd name="T39" fmla="*/ 7332 h 9244"/>
                <a:gd name="T40" fmla="*/ 3451 w 9309"/>
                <a:gd name="T41" fmla="*/ 7103 h 9244"/>
                <a:gd name="T42" fmla="*/ 2506 w 9309"/>
                <a:gd name="T43" fmla="*/ 7400 h 9244"/>
                <a:gd name="T44" fmla="*/ 1845 w 9309"/>
                <a:gd name="T45" fmla="*/ 7046 h 9244"/>
                <a:gd name="T46" fmla="*/ 2067 w 9309"/>
                <a:gd name="T47" fmla="*/ 6559 h 9244"/>
                <a:gd name="T48" fmla="*/ 2086 w 9309"/>
                <a:gd name="T49" fmla="*/ 5586 h 9244"/>
                <a:gd name="T50" fmla="*/ 1087 w 9309"/>
                <a:gd name="T51" fmla="*/ 5088 h 9244"/>
                <a:gd name="T52" fmla="*/ 1121 w 9309"/>
                <a:gd name="T53" fmla="*/ 4158 h 9244"/>
                <a:gd name="T54" fmla="*/ 1821 w 9309"/>
                <a:gd name="T55" fmla="*/ 4111 h 9244"/>
                <a:gd name="T56" fmla="*/ 2096 w 9309"/>
                <a:gd name="T57" fmla="*/ 3604 h 9244"/>
                <a:gd name="T58" fmla="*/ 2128 w 9309"/>
                <a:gd name="T59" fmla="*/ 2745 h 9244"/>
                <a:gd name="T60" fmla="*/ 1968 w 9309"/>
                <a:gd name="T61" fmla="*/ 2563 h 9244"/>
                <a:gd name="T62" fmla="*/ 2401 w 9309"/>
                <a:gd name="T63" fmla="*/ 1694 h 9244"/>
                <a:gd name="T64" fmla="*/ 3343 w 9309"/>
                <a:gd name="T65" fmla="*/ 183 h 9244"/>
                <a:gd name="T66" fmla="*/ 2506 w 9309"/>
                <a:gd name="T67" fmla="*/ 583 h 9244"/>
                <a:gd name="T68" fmla="*/ 1798 w 9309"/>
                <a:gd name="T69" fmla="*/ 963 h 9244"/>
                <a:gd name="T70" fmla="*/ 1524 w 9309"/>
                <a:gd name="T71" fmla="*/ 1197 h 9244"/>
                <a:gd name="T72" fmla="*/ 1122 w 9309"/>
                <a:gd name="T73" fmla="*/ 1629 h 9244"/>
                <a:gd name="T74" fmla="*/ 582 w 9309"/>
                <a:gd name="T75" fmla="*/ 2265 h 9244"/>
                <a:gd name="T76" fmla="*/ 1218 w 9309"/>
                <a:gd name="T77" fmla="*/ 3240 h 9244"/>
                <a:gd name="T78" fmla="*/ 36 w 9309"/>
                <a:gd name="T79" fmla="*/ 5405 h 9244"/>
                <a:gd name="T80" fmla="*/ 990 w 9309"/>
                <a:gd name="T81" fmla="*/ 6329 h 9244"/>
                <a:gd name="T82" fmla="*/ 841 w 9309"/>
                <a:gd name="T83" fmla="*/ 7379 h 9244"/>
                <a:gd name="T84" fmla="*/ 1334 w 9309"/>
                <a:gd name="T85" fmla="*/ 7872 h 9244"/>
                <a:gd name="T86" fmla="*/ 2065 w 9309"/>
                <a:gd name="T87" fmla="*/ 8600 h 9244"/>
                <a:gd name="T88" fmla="*/ 3267 w 9309"/>
                <a:gd name="T89" fmla="*/ 8055 h 9244"/>
                <a:gd name="T90" fmla="*/ 3452 w 9309"/>
                <a:gd name="T91" fmla="*/ 9143 h 9244"/>
                <a:gd name="T92" fmla="*/ 5392 w 9309"/>
                <a:gd name="T93" fmla="*/ 9243 h 9244"/>
                <a:gd name="T94" fmla="*/ 6250 w 9309"/>
                <a:gd name="T95" fmla="*/ 8179 h 9244"/>
                <a:gd name="T96" fmla="*/ 6531 w 9309"/>
                <a:gd name="T97" fmla="*/ 8461 h 9244"/>
                <a:gd name="T98" fmla="*/ 7247 w 9309"/>
                <a:gd name="T99" fmla="*/ 8581 h 9244"/>
                <a:gd name="T100" fmla="*/ 7929 w 9309"/>
                <a:gd name="T101" fmla="*/ 7897 h 9244"/>
                <a:gd name="T102" fmla="*/ 8700 w 9309"/>
                <a:gd name="T103" fmla="*/ 6980 h 9244"/>
                <a:gd name="T104" fmla="*/ 8369 w 9309"/>
                <a:gd name="T105" fmla="*/ 6376 h 9244"/>
                <a:gd name="T106" fmla="*/ 9274 w 9309"/>
                <a:gd name="T107" fmla="*/ 5440 h 9244"/>
                <a:gd name="T108" fmla="*/ 8709 w 9309"/>
                <a:gd name="T109" fmla="*/ 3241 h 9244"/>
                <a:gd name="T110" fmla="*/ 8280 w 9309"/>
                <a:gd name="T111" fmla="*/ 1683 h 9244"/>
                <a:gd name="T112" fmla="*/ 7899 w 9309"/>
                <a:gd name="T113" fmla="*/ 1345 h 9244"/>
                <a:gd name="T114" fmla="*/ 7770 w 9309"/>
                <a:gd name="T115" fmla="*/ 1178 h 9244"/>
                <a:gd name="T116" fmla="*/ 7310 w 9309"/>
                <a:gd name="T117" fmla="*/ 699 h 9244"/>
                <a:gd name="T118" fmla="*/ 6821 w 9309"/>
                <a:gd name="T119" fmla="*/ 590 h 9244"/>
                <a:gd name="T120" fmla="*/ 5979 w 9309"/>
                <a:gd name="T121" fmla="*/ 226 h 9244"/>
                <a:gd name="T122" fmla="*/ 4368 w 9309"/>
                <a:gd name="T123" fmla="*/ 8 h 9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09" h="9244">
                  <a:moveTo>
                    <a:pt x="2483" y="1836"/>
                  </a:moveTo>
                  <a:cubicBezTo>
                    <a:pt x="2620" y="1903"/>
                    <a:pt x="2753" y="2035"/>
                    <a:pt x="2827" y="2165"/>
                  </a:cubicBezTo>
                  <a:lnTo>
                    <a:pt x="2944" y="2221"/>
                  </a:lnTo>
                  <a:lnTo>
                    <a:pt x="2957" y="2227"/>
                  </a:lnTo>
                  <a:cubicBezTo>
                    <a:pt x="3194" y="2253"/>
                    <a:pt x="3247" y="2215"/>
                    <a:pt x="3433" y="2148"/>
                  </a:cubicBezTo>
                  <a:lnTo>
                    <a:pt x="3501" y="2141"/>
                  </a:lnTo>
                  <a:cubicBezTo>
                    <a:pt x="3582" y="2030"/>
                    <a:pt x="3763" y="1995"/>
                    <a:pt x="3916" y="1964"/>
                  </a:cubicBezTo>
                  <a:cubicBezTo>
                    <a:pt x="4036" y="1862"/>
                    <a:pt x="4108" y="1853"/>
                    <a:pt x="4190" y="1616"/>
                  </a:cubicBezTo>
                  <a:lnTo>
                    <a:pt x="4200" y="929"/>
                  </a:lnTo>
                  <a:lnTo>
                    <a:pt x="5118" y="930"/>
                  </a:lnTo>
                  <a:lnTo>
                    <a:pt x="5120" y="1615"/>
                  </a:lnTo>
                  <a:cubicBezTo>
                    <a:pt x="5195" y="1832"/>
                    <a:pt x="5254" y="1817"/>
                    <a:pt x="5336" y="1940"/>
                  </a:cubicBezTo>
                  <a:cubicBezTo>
                    <a:pt x="5428" y="1963"/>
                    <a:pt x="5519" y="1992"/>
                    <a:pt x="5601" y="2021"/>
                  </a:cubicBezTo>
                  <a:cubicBezTo>
                    <a:pt x="5636" y="2033"/>
                    <a:pt x="5689" y="2050"/>
                    <a:pt x="5725" y="2071"/>
                  </a:cubicBezTo>
                  <a:cubicBezTo>
                    <a:pt x="5821" y="2127"/>
                    <a:pt x="5760" y="2084"/>
                    <a:pt x="5809" y="2138"/>
                  </a:cubicBezTo>
                  <a:lnTo>
                    <a:pt x="5876" y="2152"/>
                  </a:lnTo>
                  <a:lnTo>
                    <a:pt x="5968" y="2190"/>
                  </a:lnTo>
                  <a:cubicBezTo>
                    <a:pt x="6142" y="2253"/>
                    <a:pt x="6165" y="2255"/>
                    <a:pt x="6359" y="2218"/>
                  </a:cubicBezTo>
                  <a:lnTo>
                    <a:pt x="6522" y="2142"/>
                  </a:lnTo>
                  <a:cubicBezTo>
                    <a:pt x="6586" y="2014"/>
                    <a:pt x="6697" y="1910"/>
                    <a:pt x="6823" y="1845"/>
                  </a:cubicBezTo>
                  <a:lnTo>
                    <a:pt x="6909" y="1702"/>
                  </a:lnTo>
                  <a:cubicBezTo>
                    <a:pt x="7024" y="1745"/>
                    <a:pt x="7486" y="2224"/>
                    <a:pt x="7575" y="2334"/>
                  </a:cubicBezTo>
                  <a:cubicBezTo>
                    <a:pt x="7531" y="2422"/>
                    <a:pt x="7439" y="2535"/>
                    <a:pt x="7339" y="2569"/>
                  </a:cubicBezTo>
                  <a:cubicBezTo>
                    <a:pt x="7304" y="2653"/>
                    <a:pt x="7346" y="2621"/>
                    <a:pt x="7247" y="2659"/>
                  </a:cubicBezTo>
                  <a:cubicBezTo>
                    <a:pt x="7280" y="2714"/>
                    <a:pt x="7278" y="2694"/>
                    <a:pt x="7210" y="2694"/>
                  </a:cubicBezTo>
                  <a:cubicBezTo>
                    <a:pt x="7193" y="2747"/>
                    <a:pt x="7218" y="2698"/>
                    <a:pt x="7168" y="2771"/>
                  </a:cubicBezTo>
                  <a:cubicBezTo>
                    <a:pt x="7129" y="2826"/>
                    <a:pt x="7154" y="2775"/>
                    <a:pt x="7106" y="2851"/>
                  </a:cubicBezTo>
                  <a:cubicBezTo>
                    <a:pt x="7068" y="2913"/>
                    <a:pt x="7065" y="2935"/>
                    <a:pt x="7045" y="3005"/>
                  </a:cubicBezTo>
                  <a:cubicBezTo>
                    <a:pt x="7045" y="3332"/>
                    <a:pt x="7160" y="3366"/>
                    <a:pt x="7232" y="3639"/>
                  </a:cubicBezTo>
                  <a:cubicBezTo>
                    <a:pt x="7291" y="3711"/>
                    <a:pt x="7314" y="3838"/>
                    <a:pt x="7314" y="3931"/>
                  </a:cubicBezTo>
                  <a:cubicBezTo>
                    <a:pt x="7432" y="4000"/>
                    <a:pt x="7391" y="3969"/>
                    <a:pt x="7443" y="4078"/>
                  </a:cubicBezTo>
                  <a:cubicBezTo>
                    <a:pt x="7532" y="4091"/>
                    <a:pt x="7435" y="4068"/>
                    <a:pt x="7560" y="4116"/>
                  </a:cubicBezTo>
                  <a:cubicBezTo>
                    <a:pt x="7590" y="4128"/>
                    <a:pt x="7615" y="4142"/>
                    <a:pt x="7647" y="4152"/>
                  </a:cubicBezTo>
                  <a:lnTo>
                    <a:pt x="8352" y="4169"/>
                  </a:lnTo>
                  <a:cubicBezTo>
                    <a:pt x="8354" y="4333"/>
                    <a:pt x="8352" y="4498"/>
                    <a:pt x="8353" y="4663"/>
                  </a:cubicBezTo>
                  <a:cubicBezTo>
                    <a:pt x="8355" y="5040"/>
                    <a:pt x="8399" y="5034"/>
                    <a:pt x="8284" y="5087"/>
                  </a:cubicBezTo>
                  <a:lnTo>
                    <a:pt x="8319" y="5092"/>
                  </a:lnTo>
                  <a:cubicBezTo>
                    <a:pt x="7193" y="5086"/>
                    <a:pt x="7512" y="5209"/>
                    <a:pt x="7250" y="5513"/>
                  </a:cubicBezTo>
                  <a:cubicBezTo>
                    <a:pt x="7255" y="5653"/>
                    <a:pt x="7278" y="5573"/>
                    <a:pt x="7206" y="5635"/>
                  </a:cubicBezTo>
                  <a:cubicBezTo>
                    <a:pt x="7198" y="5795"/>
                    <a:pt x="7132" y="5865"/>
                    <a:pt x="7062" y="6010"/>
                  </a:cubicBezTo>
                  <a:cubicBezTo>
                    <a:pt x="7017" y="6238"/>
                    <a:pt x="7094" y="6359"/>
                    <a:pt x="7162" y="6513"/>
                  </a:cubicBezTo>
                  <a:cubicBezTo>
                    <a:pt x="7211" y="6527"/>
                    <a:pt x="7190" y="6509"/>
                    <a:pt x="7237" y="6556"/>
                  </a:cubicBezTo>
                  <a:cubicBezTo>
                    <a:pt x="7308" y="6626"/>
                    <a:pt x="7266" y="6592"/>
                    <a:pt x="7280" y="6633"/>
                  </a:cubicBezTo>
                  <a:cubicBezTo>
                    <a:pt x="7406" y="6694"/>
                    <a:pt x="7518" y="6801"/>
                    <a:pt x="7582" y="6926"/>
                  </a:cubicBezTo>
                  <a:lnTo>
                    <a:pt x="7323" y="7145"/>
                  </a:lnTo>
                  <a:cubicBezTo>
                    <a:pt x="7259" y="7273"/>
                    <a:pt x="7051" y="7497"/>
                    <a:pt x="6908" y="7553"/>
                  </a:cubicBezTo>
                  <a:cubicBezTo>
                    <a:pt x="6855" y="7474"/>
                    <a:pt x="6851" y="7488"/>
                    <a:pt x="6805" y="7396"/>
                  </a:cubicBezTo>
                  <a:cubicBezTo>
                    <a:pt x="6751" y="7420"/>
                    <a:pt x="6770" y="7423"/>
                    <a:pt x="6770" y="7359"/>
                  </a:cubicBezTo>
                  <a:lnTo>
                    <a:pt x="6369" y="7027"/>
                  </a:lnTo>
                  <a:cubicBezTo>
                    <a:pt x="6019" y="6997"/>
                    <a:pt x="6083" y="7038"/>
                    <a:pt x="5815" y="7125"/>
                  </a:cubicBezTo>
                  <a:cubicBezTo>
                    <a:pt x="5724" y="7212"/>
                    <a:pt x="5569" y="7257"/>
                    <a:pt x="5445" y="7254"/>
                  </a:cubicBezTo>
                  <a:cubicBezTo>
                    <a:pt x="5387" y="7320"/>
                    <a:pt x="5385" y="7301"/>
                    <a:pt x="5305" y="7361"/>
                  </a:cubicBezTo>
                  <a:cubicBezTo>
                    <a:pt x="5285" y="7376"/>
                    <a:pt x="5261" y="7396"/>
                    <a:pt x="5242" y="7411"/>
                  </a:cubicBezTo>
                  <a:cubicBezTo>
                    <a:pt x="5174" y="7462"/>
                    <a:pt x="5244" y="7416"/>
                    <a:pt x="5170" y="7463"/>
                  </a:cubicBezTo>
                  <a:cubicBezTo>
                    <a:pt x="5161" y="7596"/>
                    <a:pt x="5117" y="7684"/>
                    <a:pt x="5117" y="7908"/>
                  </a:cubicBezTo>
                  <a:lnTo>
                    <a:pt x="5108" y="8325"/>
                  </a:lnTo>
                  <a:lnTo>
                    <a:pt x="4196" y="8322"/>
                  </a:lnTo>
                  <a:lnTo>
                    <a:pt x="4193" y="7908"/>
                  </a:lnTo>
                  <a:cubicBezTo>
                    <a:pt x="4193" y="7662"/>
                    <a:pt x="4156" y="7622"/>
                    <a:pt x="4134" y="7454"/>
                  </a:cubicBezTo>
                  <a:cubicBezTo>
                    <a:pt x="4054" y="7401"/>
                    <a:pt x="4051" y="7383"/>
                    <a:pt x="3957" y="7332"/>
                  </a:cubicBezTo>
                  <a:cubicBezTo>
                    <a:pt x="3916" y="7310"/>
                    <a:pt x="3901" y="7308"/>
                    <a:pt x="3862" y="7286"/>
                  </a:cubicBezTo>
                  <a:cubicBezTo>
                    <a:pt x="3772" y="7236"/>
                    <a:pt x="3833" y="7282"/>
                    <a:pt x="3771" y="7224"/>
                  </a:cubicBezTo>
                  <a:cubicBezTo>
                    <a:pt x="3664" y="7225"/>
                    <a:pt x="3499" y="7177"/>
                    <a:pt x="3451" y="7103"/>
                  </a:cubicBezTo>
                  <a:cubicBezTo>
                    <a:pt x="3219" y="7039"/>
                    <a:pt x="3161" y="6987"/>
                    <a:pt x="2887" y="7053"/>
                  </a:cubicBezTo>
                  <a:lnTo>
                    <a:pt x="2541" y="7364"/>
                  </a:lnTo>
                  <a:cubicBezTo>
                    <a:pt x="2541" y="7432"/>
                    <a:pt x="2561" y="7433"/>
                    <a:pt x="2506" y="7400"/>
                  </a:cubicBezTo>
                  <a:cubicBezTo>
                    <a:pt x="2458" y="7502"/>
                    <a:pt x="2460" y="7478"/>
                    <a:pt x="2404" y="7561"/>
                  </a:cubicBezTo>
                  <a:cubicBezTo>
                    <a:pt x="2250" y="7500"/>
                    <a:pt x="2070" y="7270"/>
                    <a:pt x="1968" y="7132"/>
                  </a:cubicBezTo>
                  <a:cubicBezTo>
                    <a:pt x="1857" y="7129"/>
                    <a:pt x="1922" y="7136"/>
                    <a:pt x="1845" y="7046"/>
                  </a:cubicBezTo>
                  <a:cubicBezTo>
                    <a:pt x="1801" y="6995"/>
                    <a:pt x="1782" y="6970"/>
                    <a:pt x="1734" y="6920"/>
                  </a:cubicBezTo>
                  <a:cubicBezTo>
                    <a:pt x="1793" y="6820"/>
                    <a:pt x="1878" y="6731"/>
                    <a:pt x="1989" y="6675"/>
                  </a:cubicBezTo>
                  <a:cubicBezTo>
                    <a:pt x="2017" y="6602"/>
                    <a:pt x="1995" y="6634"/>
                    <a:pt x="2067" y="6559"/>
                  </a:cubicBezTo>
                  <a:cubicBezTo>
                    <a:pt x="2122" y="6503"/>
                    <a:pt x="2132" y="6501"/>
                    <a:pt x="2175" y="6480"/>
                  </a:cubicBezTo>
                  <a:cubicBezTo>
                    <a:pt x="2227" y="6326"/>
                    <a:pt x="2275" y="6193"/>
                    <a:pt x="2248" y="5981"/>
                  </a:cubicBezTo>
                  <a:cubicBezTo>
                    <a:pt x="2174" y="5909"/>
                    <a:pt x="2082" y="5712"/>
                    <a:pt x="2086" y="5586"/>
                  </a:cubicBezTo>
                  <a:cubicBezTo>
                    <a:pt x="2036" y="5557"/>
                    <a:pt x="2035" y="5630"/>
                    <a:pt x="2054" y="5500"/>
                  </a:cubicBezTo>
                  <a:lnTo>
                    <a:pt x="1960" y="5368"/>
                  </a:lnTo>
                  <a:cubicBezTo>
                    <a:pt x="1789" y="4945"/>
                    <a:pt x="1349" y="5139"/>
                    <a:pt x="1087" y="5088"/>
                  </a:cubicBezTo>
                  <a:cubicBezTo>
                    <a:pt x="979" y="5067"/>
                    <a:pt x="1027" y="5086"/>
                    <a:pt x="963" y="5034"/>
                  </a:cubicBezTo>
                  <a:lnTo>
                    <a:pt x="961" y="4212"/>
                  </a:lnTo>
                  <a:lnTo>
                    <a:pt x="1121" y="4158"/>
                  </a:lnTo>
                  <a:cubicBezTo>
                    <a:pt x="1148" y="4155"/>
                    <a:pt x="1264" y="4159"/>
                    <a:pt x="1299" y="4159"/>
                  </a:cubicBezTo>
                  <a:cubicBezTo>
                    <a:pt x="1424" y="4162"/>
                    <a:pt x="1541" y="4160"/>
                    <a:pt x="1666" y="4153"/>
                  </a:cubicBezTo>
                  <a:cubicBezTo>
                    <a:pt x="1776" y="4111"/>
                    <a:pt x="1728" y="4116"/>
                    <a:pt x="1821" y="4111"/>
                  </a:cubicBezTo>
                  <a:cubicBezTo>
                    <a:pt x="1861" y="4050"/>
                    <a:pt x="1837" y="4082"/>
                    <a:pt x="1888" y="4019"/>
                  </a:cubicBezTo>
                  <a:cubicBezTo>
                    <a:pt x="1915" y="3987"/>
                    <a:pt x="1940" y="3963"/>
                    <a:pt x="1955" y="3948"/>
                  </a:cubicBezTo>
                  <a:lnTo>
                    <a:pt x="2096" y="3604"/>
                  </a:lnTo>
                  <a:cubicBezTo>
                    <a:pt x="2186" y="3273"/>
                    <a:pt x="2301" y="3321"/>
                    <a:pt x="2243" y="2899"/>
                  </a:cubicBezTo>
                  <a:cubicBezTo>
                    <a:pt x="2218" y="2880"/>
                    <a:pt x="2198" y="2844"/>
                    <a:pt x="2170" y="2806"/>
                  </a:cubicBezTo>
                  <a:cubicBezTo>
                    <a:pt x="2160" y="2791"/>
                    <a:pt x="2134" y="2754"/>
                    <a:pt x="2128" y="2745"/>
                  </a:cubicBezTo>
                  <a:cubicBezTo>
                    <a:pt x="2094" y="2693"/>
                    <a:pt x="2113" y="2728"/>
                    <a:pt x="2095" y="2685"/>
                  </a:cubicBezTo>
                  <a:cubicBezTo>
                    <a:pt x="2031" y="2685"/>
                    <a:pt x="2034" y="2704"/>
                    <a:pt x="2059" y="2650"/>
                  </a:cubicBezTo>
                  <a:cubicBezTo>
                    <a:pt x="1951" y="2609"/>
                    <a:pt x="2003" y="2639"/>
                    <a:pt x="1968" y="2563"/>
                  </a:cubicBezTo>
                  <a:lnTo>
                    <a:pt x="1839" y="2465"/>
                  </a:lnTo>
                  <a:cubicBezTo>
                    <a:pt x="1786" y="2410"/>
                    <a:pt x="1770" y="2393"/>
                    <a:pt x="1733" y="2332"/>
                  </a:cubicBezTo>
                  <a:lnTo>
                    <a:pt x="2401" y="1694"/>
                  </a:lnTo>
                  <a:lnTo>
                    <a:pt x="2483" y="1836"/>
                  </a:lnTo>
                  <a:close/>
                  <a:moveTo>
                    <a:pt x="3442" y="90"/>
                  </a:moveTo>
                  <a:cubicBezTo>
                    <a:pt x="3410" y="150"/>
                    <a:pt x="3434" y="149"/>
                    <a:pt x="3343" y="183"/>
                  </a:cubicBezTo>
                  <a:cubicBezTo>
                    <a:pt x="3239" y="488"/>
                    <a:pt x="3272" y="750"/>
                    <a:pt x="3272" y="1100"/>
                  </a:cubicBezTo>
                  <a:cubicBezTo>
                    <a:pt x="3267" y="1285"/>
                    <a:pt x="3284" y="1149"/>
                    <a:pt x="3204" y="1207"/>
                  </a:cubicBezTo>
                  <a:cubicBezTo>
                    <a:pt x="2966" y="990"/>
                    <a:pt x="2818" y="750"/>
                    <a:pt x="2506" y="583"/>
                  </a:cubicBezTo>
                  <a:lnTo>
                    <a:pt x="2498" y="580"/>
                  </a:lnTo>
                  <a:cubicBezTo>
                    <a:pt x="2222" y="566"/>
                    <a:pt x="2181" y="583"/>
                    <a:pt x="2025" y="730"/>
                  </a:cubicBezTo>
                  <a:cubicBezTo>
                    <a:pt x="1954" y="821"/>
                    <a:pt x="1881" y="877"/>
                    <a:pt x="1798" y="963"/>
                  </a:cubicBezTo>
                  <a:cubicBezTo>
                    <a:pt x="1753" y="1011"/>
                    <a:pt x="1726" y="1048"/>
                    <a:pt x="1680" y="1091"/>
                  </a:cubicBezTo>
                  <a:cubicBezTo>
                    <a:pt x="1596" y="1170"/>
                    <a:pt x="1640" y="1139"/>
                    <a:pt x="1540" y="1185"/>
                  </a:cubicBezTo>
                  <a:lnTo>
                    <a:pt x="1524" y="1197"/>
                  </a:lnTo>
                  <a:cubicBezTo>
                    <a:pt x="1466" y="1318"/>
                    <a:pt x="1415" y="1353"/>
                    <a:pt x="1307" y="1461"/>
                  </a:cubicBezTo>
                  <a:cubicBezTo>
                    <a:pt x="1263" y="1505"/>
                    <a:pt x="1228" y="1544"/>
                    <a:pt x="1183" y="1583"/>
                  </a:cubicBezTo>
                  <a:cubicBezTo>
                    <a:pt x="1160" y="1602"/>
                    <a:pt x="1148" y="1613"/>
                    <a:pt x="1122" y="1629"/>
                  </a:cubicBezTo>
                  <a:cubicBezTo>
                    <a:pt x="1052" y="1674"/>
                    <a:pt x="1143" y="1633"/>
                    <a:pt x="1047" y="1665"/>
                  </a:cubicBezTo>
                  <a:lnTo>
                    <a:pt x="938" y="1832"/>
                  </a:lnTo>
                  <a:cubicBezTo>
                    <a:pt x="556" y="2200"/>
                    <a:pt x="751" y="2040"/>
                    <a:pt x="582" y="2265"/>
                  </a:cubicBezTo>
                  <a:cubicBezTo>
                    <a:pt x="606" y="2372"/>
                    <a:pt x="636" y="2505"/>
                    <a:pt x="645" y="2592"/>
                  </a:cubicBezTo>
                  <a:cubicBezTo>
                    <a:pt x="790" y="2684"/>
                    <a:pt x="863" y="2797"/>
                    <a:pt x="976" y="2906"/>
                  </a:cubicBezTo>
                  <a:cubicBezTo>
                    <a:pt x="1071" y="2997"/>
                    <a:pt x="1237" y="3077"/>
                    <a:pt x="1218" y="3240"/>
                  </a:cubicBezTo>
                  <a:cubicBezTo>
                    <a:pt x="242" y="3240"/>
                    <a:pt x="528" y="3180"/>
                    <a:pt x="86" y="3435"/>
                  </a:cubicBezTo>
                  <a:cubicBezTo>
                    <a:pt x="84" y="3515"/>
                    <a:pt x="110" y="3469"/>
                    <a:pt x="43" y="3584"/>
                  </a:cubicBezTo>
                  <a:cubicBezTo>
                    <a:pt x="0" y="4148"/>
                    <a:pt x="39" y="4827"/>
                    <a:pt x="36" y="5405"/>
                  </a:cubicBezTo>
                  <a:cubicBezTo>
                    <a:pt x="31" y="6351"/>
                    <a:pt x="818" y="5850"/>
                    <a:pt x="1235" y="6038"/>
                  </a:cubicBezTo>
                  <a:cubicBezTo>
                    <a:pt x="1193" y="6156"/>
                    <a:pt x="1134" y="6200"/>
                    <a:pt x="1034" y="6250"/>
                  </a:cubicBezTo>
                  <a:cubicBezTo>
                    <a:pt x="1016" y="6305"/>
                    <a:pt x="1046" y="6256"/>
                    <a:pt x="990" y="6329"/>
                  </a:cubicBezTo>
                  <a:cubicBezTo>
                    <a:pt x="969" y="6355"/>
                    <a:pt x="948" y="6374"/>
                    <a:pt x="921" y="6399"/>
                  </a:cubicBezTo>
                  <a:cubicBezTo>
                    <a:pt x="691" y="6623"/>
                    <a:pt x="630" y="6761"/>
                    <a:pt x="611" y="6780"/>
                  </a:cubicBezTo>
                  <a:cubicBezTo>
                    <a:pt x="583" y="7284"/>
                    <a:pt x="823" y="7200"/>
                    <a:pt x="841" y="7379"/>
                  </a:cubicBezTo>
                  <a:cubicBezTo>
                    <a:pt x="955" y="7455"/>
                    <a:pt x="1004" y="7478"/>
                    <a:pt x="1087" y="7626"/>
                  </a:cubicBezTo>
                  <a:cubicBezTo>
                    <a:pt x="1164" y="7634"/>
                    <a:pt x="1168" y="7654"/>
                    <a:pt x="1239" y="7722"/>
                  </a:cubicBezTo>
                  <a:cubicBezTo>
                    <a:pt x="1318" y="7798"/>
                    <a:pt x="1332" y="7784"/>
                    <a:pt x="1334" y="7872"/>
                  </a:cubicBezTo>
                  <a:cubicBezTo>
                    <a:pt x="1438" y="7944"/>
                    <a:pt x="1465" y="7944"/>
                    <a:pt x="1520" y="8035"/>
                  </a:cubicBezTo>
                  <a:lnTo>
                    <a:pt x="1872" y="8386"/>
                  </a:lnTo>
                  <a:cubicBezTo>
                    <a:pt x="1986" y="8451"/>
                    <a:pt x="1994" y="8485"/>
                    <a:pt x="2065" y="8600"/>
                  </a:cubicBezTo>
                  <a:cubicBezTo>
                    <a:pt x="2162" y="8620"/>
                    <a:pt x="2321" y="8665"/>
                    <a:pt x="2467" y="8697"/>
                  </a:cubicBezTo>
                  <a:cubicBezTo>
                    <a:pt x="2534" y="8636"/>
                    <a:pt x="2787" y="8466"/>
                    <a:pt x="2836" y="8442"/>
                  </a:cubicBezTo>
                  <a:cubicBezTo>
                    <a:pt x="2877" y="8325"/>
                    <a:pt x="3151" y="8058"/>
                    <a:pt x="3267" y="8055"/>
                  </a:cubicBezTo>
                  <a:lnTo>
                    <a:pt x="3261" y="8905"/>
                  </a:lnTo>
                  <a:cubicBezTo>
                    <a:pt x="3319" y="8971"/>
                    <a:pt x="3311" y="8998"/>
                    <a:pt x="3379" y="9074"/>
                  </a:cubicBezTo>
                  <a:cubicBezTo>
                    <a:pt x="3410" y="9108"/>
                    <a:pt x="3422" y="9114"/>
                    <a:pt x="3452" y="9143"/>
                  </a:cubicBezTo>
                  <a:lnTo>
                    <a:pt x="3510" y="9203"/>
                  </a:lnTo>
                  <a:cubicBezTo>
                    <a:pt x="3514" y="9207"/>
                    <a:pt x="3523" y="9217"/>
                    <a:pt x="3529" y="9224"/>
                  </a:cubicBezTo>
                  <a:cubicBezTo>
                    <a:pt x="4087" y="9208"/>
                    <a:pt x="4796" y="9244"/>
                    <a:pt x="5392" y="9243"/>
                  </a:cubicBezTo>
                  <a:cubicBezTo>
                    <a:pt x="6419" y="9243"/>
                    <a:pt x="5866" y="8503"/>
                    <a:pt x="6062" y="8042"/>
                  </a:cubicBezTo>
                  <a:cubicBezTo>
                    <a:pt x="6188" y="8097"/>
                    <a:pt x="6077" y="8030"/>
                    <a:pt x="6180" y="8108"/>
                  </a:cubicBezTo>
                  <a:cubicBezTo>
                    <a:pt x="6204" y="8126"/>
                    <a:pt x="6222" y="8150"/>
                    <a:pt x="6250" y="8179"/>
                  </a:cubicBezTo>
                  <a:cubicBezTo>
                    <a:pt x="6309" y="8238"/>
                    <a:pt x="6339" y="8261"/>
                    <a:pt x="6385" y="8323"/>
                  </a:cubicBezTo>
                  <a:cubicBezTo>
                    <a:pt x="6505" y="8405"/>
                    <a:pt x="6425" y="8331"/>
                    <a:pt x="6435" y="8394"/>
                  </a:cubicBezTo>
                  <a:cubicBezTo>
                    <a:pt x="6525" y="8443"/>
                    <a:pt x="6441" y="8387"/>
                    <a:pt x="6531" y="8461"/>
                  </a:cubicBezTo>
                  <a:cubicBezTo>
                    <a:pt x="6569" y="8492"/>
                    <a:pt x="6583" y="8512"/>
                    <a:pt x="6624" y="8546"/>
                  </a:cubicBezTo>
                  <a:cubicBezTo>
                    <a:pt x="6668" y="8583"/>
                    <a:pt x="6768" y="8648"/>
                    <a:pt x="6801" y="8668"/>
                  </a:cubicBezTo>
                  <a:cubicBezTo>
                    <a:pt x="7073" y="8698"/>
                    <a:pt x="7053" y="8672"/>
                    <a:pt x="7247" y="8581"/>
                  </a:cubicBezTo>
                  <a:cubicBezTo>
                    <a:pt x="7309" y="8477"/>
                    <a:pt x="7370" y="8415"/>
                    <a:pt x="7479" y="8359"/>
                  </a:cubicBezTo>
                  <a:lnTo>
                    <a:pt x="7743" y="8082"/>
                  </a:lnTo>
                  <a:cubicBezTo>
                    <a:pt x="7796" y="8000"/>
                    <a:pt x="7847" y="7949"/>
                    <a:pt x="7929" y="7897"/>
                  </a:cubicBezTo>
                  <a:lnTo>
                    <a:pt x="8203" y="7625"/>
                  </a:lnTo>
                  <a:lnTo>
                    <a:pt x="8410" y="7402"/>
                  </a:lnTo>
                  <a:cubicBezTo>
                    <a:pt x="8496" y="7294"/>
                    <a:pt x="8668" y="7184"/>
                    <a:pt x="8700" y="6980"/>
                  </a:cubicBezTo>
                  <a:cubicBezTo>
                    <a:pt x="8739" y="6727"/>
                    <a:pt x="8576" y="6607"/>
                    <a:pt x="8506" y="6475"/>
                  </a:cubicBezTo>
                  <a:cubicBezTo>
                    <a:pt x="8444" y="6449"/>
                    <a:pt x="8516" y="6496"/>
                    <a:pt x="8424" y="6425"/>
                  </a:cubicBezTo>
                  <a:cubicBezTo>
                    <a:pt x="8407" y="6412"/>
                    <a:pt x="8385" y="6392"/>
                    <a:pt x="8369" y="6376"/>
                  </a:cubicBezTo>
                  <a:cubicBezTo>
                    <a:pt x="8300" y="6307"/>
                    <a:pt x="8302" y="6315"/>
                    <a:pt x="8271" y="6242"/>
                  </a:cubicBezTo>
                  <a:cubicBezTo>
                    <a:pt x="8180" y="6193"/>
                    <a:pt x="8116" y="6144"/>
                    <a:pt x="8068" y="6038"/>
                  </a:cubicBezTo>
                  <a:cubicBezTo>
                    <a:pt x="8458" y="5855"/>
                    <a:pt x="9273" y="6335"/>
                    <a:pt x="9274" y="5440"/>
                  </a:cubicBezTo>
                  <a:cubicBezTo>
                    <a:pt x="9276" y="4859"/>
                    <a:pt x="9309" y="4156"/>
                    <a:pt x="9266" y="3589"/>
                  </a:cubicBezTo>
                  <a:lnTo>
                    <a:pt x="9218" y="3426"/>
                  </a:lnTo>
                  <a:cubicBezTo>
                    <a:pt x="9055" y="3333"/>
                    <a:pt x="8999" y="3241"/>
                    <a:pt x="8709" y="3241"/>
                  </a:cubicBezTo>
                  <a:cubicBezTo>
                    <a:pt x="8515" y="3241"/>
                    <a:pt x="8244" y="3284"/>
                    <a:pt x="8074" y="3216"/>
                  </a:cubicBezTo>
                  <a:cubicBezTo>
                    <a:pt x="8140" y="2982"/>
                    <a:pt x="8539" y="2811"/>
                    <a:pt x="8661" y="2538"/>
                  </a:cubicBezTo>
                  <a:cubicBezTo>
                    <a:pt x="8859" y="2094"/>
                    <a:pt x="8397" y="1936"/>
                    <a:pt x="8280" y="1683"/>
                  </a:cubicBezTo>
                  <a:lnTo>
                    <a:pt x="8265" y="1667"/>
                  </a:lnTo>
                  <a:cubicBezTo>
                    <a:pt x="8200" y="1667"/>
                    <a:pt x="8199" y="1687"/>
                    <a:pt x="8229" y="1634"/>
                  </a:cubicBezTo>
                  <a:cubicBezTo>
                    <a:pt x="8106" y="1576"/>
                    <a:pt x="7990" y="1452"/>
                    <a:pt x="7899" y="1345"/>
                  </a:cubicBezTo>
                  <a:cubicBezTo>
                    <a:pt x="7832" y="1266"/>
                    <a:pt x="7865" y="1317"/>
                    <a:pt x="7820" y="1225"/>
                  </a:cubicBezTo>
                  <a:cubicBezTo>
                    <a:pt x="7766" y="1257"/>
                    <a:pt x="7786" y="1256"/>
                    <a:pt x="7786" y="1190"/>
                  </a:cubicBezTo>
                  <a:lnTo>
                    <a:pt x="7770" y="1178"/>
                  </a:lnTo>
                  <a:cubicBezTo>
                    <a:pt x="7660" y="1127"/>
                    <a:pt x="7701" y="1154"/>
                    <a:pt x="7613" y="1063"/>
                  </a:cubicBezTo>
                  <a:cubicBezTo>
                    <a:pt x="7573" y="1021"/>
                    <a:pt x="7555" y="998"/>
                    <a:pt x="7512" y="955"/>
                  </a:cubicBezTo>
                  <a:cubicBezTo>
                    <a:pt x="7377" y="819"/>
                    <a:pt x="7335" y="825"/>
                    <a:pt x="7310" y="699"/>
                  </a:cubicBezTo>
                  <a:lnTo>
                    <a:pt x="7276" y="685"/>
                  </a:lnTo>
                  <a:cubicBezTo>
                    <a:pt x="7149" y="636"/>
                    <a:pt x="7050" y="560"/>
                    <a:pt x="6869" y="586"/>
                  </a:cubicBezTo>
                  <a:lnTo>
                    <a:pt x="6821" y="590"/>
                  </a:lnTo>
                  <a:cubicBezTo>
                    <a:pt x="6486" y="710"/>
                    <a:pt x="6301" y="1109"/>
                    <a:pt x="6097" y="1203"/>
                  </a:cubicBezTo>
                  <a:cubicBezTo>
                    <a:pt x="6043" y="1150"/>
                    <a:pt x="6036" y="1163"/>
                    <a:pt x="6037" y="961"/>
                  </a:cubicBezTo>
                  <a:cubicBezTo>
                    <a:pt x="6038" y="669"/>
                    <a:pt x="6074" y="479"/>
                    <a:pt x="5979" y="226"/>
                  </a:cubicBezTo>
                  <a:cubicBezTo>
                    <a:pt x="5934" y="175"/>
                    <a:pt x="5888" y="125"/>
                    <a:pt x="5865" y="86"/>
                  </a:cubicBezTo>
                  <a:cubicBezTo>
                    <a:pt x="5642" y="8"/>
                    <a:pt x="5653" y="10"/>
                    <a:pt x="5391" y="10"/>
                  </a:cubicBezTo>
                  <a:lnTo>
                    <a:pt x="4368" y="8"/>
                  </a:lnTo>
                  <a:lnTo>
                    <a:pt x="3980" y="8"/>
                  </a:lnTo>
                  <a:cubicBezTo>
                    <a:pt x="3693" y="8"/>
                    <a:pt x="3687" y="0"/>
                    <a:pt x="3442" y="9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122">
              <a:extLst>
                <a:ext uri="{FF2B5EF4-FFF2-40B4-BE49-F238E27FC236}">
                  <a16:creationId xmlns:a16="http://schemas.microsoft.com/office/drawing/2014/main" id="{56F5F1DA-5B3C-4CF3-AD22-2B6A6F56D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80600" y="3241675"/>
              <a:ext cx="536575" cy="531813"/>
            </a:xfrm>
            <a:custGeom>
              <a:avLst/>
              <a:gdLst>
                <a:gd name="T0" fmla="*/ 2441 w 9346"/>
                <a:gd name="T1" fmla="*/ 1815 h 9350"/>
                <a:gd name="T2" fmla="*/ 2807 w 9346"/>
                <a:gd name="T3" fmla="*/ 2138 h 9350"/>
                <a:gd name="T4" fmla="*/ 3811 w 9346"/>
                <a:gd name="T5" fmla="*/ 2072 h 9350"/>
                <a:gd name="T6" fmla="*/ 4233 w 9346"/>
                <a:gd name="T7" fmla="*/ 976 h 9350"/>
                <a:gd name="T8" fmla="*/ 5303 w 9346"/>
                <a:gd name="T9" fmla="*/ 1947 h 9350"/>
                <a:gd name="T10" fmla="*/ 6343 w 9346"/>
                <a:gd name="T11" fmla="*/ 2278 h 9350"/>
                <a:gd name="T12" fmla="*/ 7319 w 9346"/>
                <a:gd name="T13" fmla="*/ 2117 h 9350"/>
                <a:gd name="T14" fmla="*/ 7537 w 9346"/>
                <a:gd name="T15" fmla="*/ 2463 h 9350"/>
                <a:gd name="T16" fmla="*/ 7250 w 9346"/>
                <a:gd name="T17" fmla="*/ 2736 h 9350"/>
                <a:gd name="T18" fmla="*/ 7096 w 9346"/>
                <a:gd name="T19" fmla="*/ 2951 h 9350"/>
                <a:gd name="T20" fmla="*/ 8384 w 9346"/>
                <a:gd name="T21" fmla="*/ 4215 h 9350"/>
                <a:gd name="T22" fmla="*/ 7159 w 9346"/>
                <a:gd name="T23" fmla="*/ 5890 h 9350"/>
                <a:gd name="T24" fmla="*/ 7466 w 9346"/>
                <a:gd name="T25" fmla="*/ 6841 h 9350"/>
                <a:gd name="T26" fmla="*/ 7204 w 9346"/>
                <a:gd name="T27" fmla="*/ 7343 h 9350"/>
                <a:gd name="T28" fmla="*/ 5825 w 9346"/>
                <a:gd name="T29" fmla="*/ 7196 h 9350"/>
                <a:gd name="T30" fmla="*/ 4225 w 9346"/>
                <a:gd name="T31" fmla="*/ 8366 h 9350"/>
                <a:gd name="T32" fmla="*/ 3735 w 9346"/>
                <a:gd name="T33" fmla="*/ 7243 h 9350"/>
                <a:gd name="T34" fmla="*/ 2796 w 9346"/>
                <a:gd name="T35" fmla="*/ 7224 h 9350"/>
                <a:gd name="T36" fmla="*/ 2387 w 9346"/>
                <a:gd name="T37" fmla="*/ 7600 h 9350"/>
                <a:gd name="T38" fmla="*/ 2083 w 9346"/>
                <a:gd name="T39" fmla="*/ 6617 h 9350"/>
                <a:gd name="T40" fmla="*/ 1869 w 9346"/>
                <a:gd name="T41" fmla="*/ 5215 h 9350"/>
                <a:gd name="T42" fmla="*/ 1510 w 9346"/>
                <a:gd name="T43" fmla="*/ 5135 h 9350"/>
                <a:gd name="T44" fmla="*/ 1510 w 9346"/>
                <a:gd name="T45" fmla="*/ 4210 h 9350"/>
                <a:gd name="T46" fmla="*/ 1898 w 9346"/>
                <a:gd name="T47" fmla="*/ 4120 h 9350"/>
                <a:gd name="T48" fmla="*/ 2056 w 9346"/>
                <a:gd name="T49" fmla="*/ 2708 h 9350"/>
                <a:gd name="T50" fmla="*/ 1749 w 9346"/>
                <a:gd name="T51" fmla="*/ 2422 h 9350"/>
                <a:gd name="T52" fmla="*/ 2962 w 9346"/>
                <a:gd name="T53" fmla="*/ 994 h 9350"/>
                <a:gd name="T54" fmla="*/ 2491 w 9346"/>
                <a:gd name="T55" fmla="*/ 601 h 9350"/>
                <a:gd name="T56" fmla="*/ 1506 w 9346"/>
                <a:gd name="T57" fmla="*/ 1311 h 9350"/>
                <a:gd name="T58" fmla="*/ 997 w 9346"/>
                <a:gd name="T59" fmla="*/ 2994 h 9350"/>
                <a:gd name="T60" fmla="*/ 71 w 9346"/>
                <a:gd name="T61" fmla="*/ 4703 h 9350"/>
                <a:gd name="T62" fmla="*/ 1005 w 9346"/>
                <a:gd name="T63" fmla="*/ 6366 h 9350"/>
                <a:gd name="T64" fmla="*/ 743 w 9346"/>
                <a:gd name="T65" fmla="*/ 7268 h 9350"/>
                <a:gd name="T66" fmla="*/ 1141 w 9346"/>
                <a:gd name="T67" fmla="*/ 7646 h 9350"/>
                <a:gd name="T68" fmla="*/ 1635 w 9346"/>
                <a:gd name="T69" fmla="*/ 8141 h 9350"/>
                <a:gd name="T70" fmla="*/ 1867 w 9346"/>
                <a:gd name="T71" fmla="*/ 8367 h 9350"/>
                <a:gd name="T72" fmla="*/ 2110 w 9346"/>
                <a:gd name="T73" fmla="*/ 8616 h 9350"/>
                <a:gd name="T74" fmla="*/ 3032 w 9346"/>
                <a:gd name="T75" fmla="*/ 8322 h 9350"/>
                <a:gd name="T76" fmla="*/ 5818 w 9346"/>
                <a:gd name="T77" fmla="*/ 9244 h 9350"/>
                <a:gd name="T78" fmla="*/ 6096 w 9346"/>
                <a:gd name="T79" fmla="*/ 8086 h 9350"/>
                <a:gd name="T80" fmla="*/ 7350 w 9346"/>
                <a:gd name="T81" fmla="*/ 8532 h 9350"/>
                <a:gd name="T82" fmla="*/ 8003 w 9346"/>
                <a:gd name="T83" fmla="*/ 7879 h 9350"/>
                <a:gd name="T84" fmla="*/ 8670 w 9346"/>
                <a:gd name="T85" fmla="*/ 6693 h 9350"/>
                <a:gd name="T86" fmla="*/ 9219 w 9346"/>
                <a:gd name="T87" fmla="*/ 5904 h 9350"/>
                <a:gd name="T88" fmla="*/ 9223 w 9346"/>
                <a:gd name="T89" fmla="*/ 3456 h 9350"/>
                <a:gd name="T90" fmla="*/ 8106 w 9346"/>
                <a:gd name="T91" fmla="*/ 3221 h 9350"/>
                <a:gd name="T92" fmla="*/ 8360 w 9346"/>
                <a:gd name="T93" fmla="*/ 2995 h 9350"/>
                <a:gd name="T94" fmla="*/ 8337 w 9346"/>
                <a:gd name="T95" fmla="*/ 1774 h 9350"/>
                <a:gd name="T96" fmla="*/ 8135 w 9346"/>
                <a:gd name="T97" fmla="*/ 1579 h 9350"/>
                <a:gd name="T98" fmla="*/ 7704 w 9346"/>
                <a:gd name="T99" fmla="*/ 1133 h 9350"/>
                <a:gd name="T100" fmla="*/ 7425 w 9346"/>
                <a:gd name="T101" fmla="*/ 878 h 9350"/>
                <a:gd name="T102" fmla="*/ 6327 w 9346"/>
                <a:gd name="T103" fmla="*/ 1038 h 9350"/>
                <a:gd name="T104" fmla="*/ 5909 w 9346"/>
                <a:gd name="T105" fmla="*/ 154 h 9350"/>
                <a:gd name="T106" fmla="*/ 5833 w 9346"/>
                <a:gd name="T107" fmla="*/ 89 h 9350"/>
                <a:gd name="T108" fmla="*/ 3060 w 9346"/>
                <a:gd name="T109" fmla="*/ 1052 h 9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46" h="9350">
                  <a:moveTo>
                    <a:pt x="2170" y="2000"/>
                  </a:moveTo>
                  <a:lnTo>
                    <a:pt x="2392" y="1752"/>
                  </a:lnTo>
                  <a:cubicBezTo>
                    <a:pt x="2503" y="1812"/>
                    <a:pt x="2423" y="1755"/>
                    <a:pt x="2441" y="1815"/>
                  </a:cubicBezTo>
                  <a:cubicBezTo>
                    <a:pt x="2557" y="1874"/>
                    <a:pt x="2616" y="1924"/>
                    <a:pt x="2674" y="2041"/>
                  </a:cubicBezTo>
                  <a:cubicBezTo>
                    <a:pt x="2727" y="2062"/>
                    <a:pt x="2665" y="2022"/>
                    <a:pt x="2751" y="2088"/>
                  </a:cubicBezTo>
                  <a:cubicBezTo>
                    <a:pt x="2773" y="2105"/>
                    <a:pt x="2785" y="2116"/>
                    <a:pt x="2807" y="2138"/>
                  </a:cubicBezTo>
                  <a:cubicBezTo>
                    <a:pt x="2851" y="2179"/>
                    <a:pt x="2868" y="2190"/>
                    <a:pt x="2886" y="2229"/>
                  </a:cubicBezTo>
                  <a:cubicBezTo>
                    <a:pt x="3122" y="2291"/>
                    <a:pt x="3174" y="2306"/>
                    <a:pt x="3406" y="2214"/>
                  </a:cubicBezTo>
                  <a:cubicBezTo>
                    <a:pt x="3517" y="2154"/>
                    <a:pt x="3668" y="2071"/>
                    <a:pt x="3811" y="2072"/>
                  </a:cubicBezTo>
                  <a:cubicBezTo>
                    <a:pt x="3880" y="2004"/>
                    <a:pt x="3886" y="2016"/>
                    <a:pt x="3980" y="1978"/>
                  </a:cubicBezTo>
                  <a:cubicBezTo>
                    <a:pt x="4107" y="1885"/>
                    <a:pt x="4143" y="1883"/>
                    <a:pt x="4205" y="1690"/>
                  </a:cubicBezTo>
                  <a:lnTo>
                    <a:pt x="4233" y="976"/>
                  </a:lnTo>
                  <a:lnTo>
                    <a:pt x="5146" y="979"/>
                  </a:lnTo>
                  <a:lnTo>
                    <a:pt x="5165" y="1691"/>
                  </a:lnTo>
                  <a:cubicBezTo>
                    <a:pt x="5214" y="1830"/>
                    <a:pt x="5264" y="1873"/>
                    <a:pt x="5303" y="1947"/>
                  </a:cubicBezTo>
                  <a:lnTo>
                    <a:pt x="5356" y="1971"/>
                  </a:lnTo>
                  <a:lnTo>
                    <a:pt x="5834" y="2145"/>
                  </a:lnTo>
                  <a:cubicBezTo>
                    <a:pt x="6046" y="2253"/>
                    <a:pt x="6060" y="2290"/>
                    <a:pt x="6343" y="2278"/>
                  </a:cubicBezTo>
                  <a:cubicBezTo>
                    <a:pt x="6674" y="2129"/>
                    <a:pt x="6741" y="1887"/>
                    <a:pt x="6981" y="1749"/>
                  </a:cubicBezTo>
                  <a:lnTo>
                    <a:pt x="7200" y="2000"/>
                  </a:lnTo>
                  <a:lnTo>
                    <a:pt x="7319" y="2117"/>
                  </a:lnTo>
                  <a:cubicBezTo>
                    <a:pt x="7424" y="2168"/>
                    <a:pt x="7545" y="2287"/>
                    <a:pt x="7617" y="2418"/>
                  </a:cubicBezTo>
                  <a:cubicBezTo>
                    <a:pt x="7616" y="2418"/>
                    <a:pt x="7561" y="2453"/>
                    <a:pt x="7557" y="2455"/>
                  </a:cubicBezTo>
                  <a:cubicBezTo>
                    <a:pt x="7554" y="2457"/>
                    <a:pt x="7539" y="2469"/>
                    <a:pt x="7537" y="2463"/>
                  </a:cubicBezTo>
                  <a:cubicBezTo>
                    <a:pt x="7534" y="2457"/>
                    <a:pt x="7523" y="2467"/>
                    <a:pt x="7517" y="2469"/>
                  </a:cubicBezTo>
                  <a:cubicBezTo>
                    <a:pt x="7468" y="2563"/>
                    <a:pt x="7479" y="2544"/>
                    <a:pt x="7402" y="2622"/>
                  </a:cubicBezTo>
                  <a:cubicBezTo>
                    <a:pt x="7325" y="2698"/>
                    <a:pt x="7344" y="2687"/>
                    <a:pt x="7250" y="2736"/>
                  </a:cubicBezTo>
                  <a:cubicBezTo>
                    <a:pt x="7231" y="2791"/>
                    <a:pt x="7257" y="2736"/>
                    <a:pt x="7217" y="2795"/>
                  </a:cubicBezTo>
                  <a:cubicBezTo>
                    <a:pt x="7204" y="2814"/>
                    <a:pt x="7187" y="2834"/>
                    <a:pt x="7172" y="2853"/>
                  </a:cubicBezTo>
                  <a:cubicBezTo>
                    <a:pt x="7138" y="2895"/>
                    <a:pt x="7120" y="2923"/>
                    <a:pt x="7096" y="2951"/>
                  </a:cubicBezTo>
                  <a:cubicBezTo>
                    <a:pt x="7053" y="3189"/>
                    <a:pt x="7109" y="3277"/>
                    <a:pt x="7162" y="3468"/>
                  </a:cubicBezTo>
                  <a:cubicBezTo>
                    <a:pt x="7364" y="3565"/>
                    <a:pt x="7204" y="4093"/>
                    <a:pt x="7726" y="4206"/>
                  </a:cubicBezTo>
                  <a:lnTo>
                    <a:pt x="8384" y="4215"/>
                  </a:lnTo>
                  <a:lnTo>
                    <a:pt x="8383" y="5135"/>
                  </a:lnTo>
                  <a:lnTo>
                    <a:pt x="7731" y="5139"/>
                  </a:lnTo>
                  <a:cubicBezTo>
                    <a:pt x="7256" y="5230"/>
                    <a:pt x="7396" y="5580"/>
                    <a:pt x="7159" y="5890"/>
                  </a:cubicBezTo>
                  <a:cubicBezTo>
                    <a:pt x="7079" y="6128"/>
                    <a:pt x="7047" y="6098"/>
                    <a:pt x="7091" y="6396"/>
                  </a:cubicBezTo>
                  <a:cubicBezTo>
                    <a:pt x="7158" y="6450"/>
                    <a:pt x="7256" y="6594"/>
                    <a:pt x="7275" y="6647"/>
                  </a:cubicBezTo>
                  <a:cubicBezTo>
                    <a:pt x="7385" y="6704"/>
                    <a:pt x="7409" y="6731"/>
                    <a:pt x="7466" y="6841"/>
                  </a:cubicBezTo>
                  <a:cubicBezTo>
                    <a:pt x="7556" y="6871"/>
                    <a:pt x="7553" y="6872"/>
                    <a:pt x="7607" y="6961"/>
                  </a:cubicBezTo>
                  <a:cubicBezTo>
                    <a:pt x="7530" y="7052"/>
                    <a:pt x="7389" y="7217"/>
                    <a:pt x="7292" y="7257"/>
                  </a:cubicBezTo>
                  <a:cubicBezTo>
                    <a:pt x="7258" y="7336"/>
                    <a:pt x="7289" y="7309"/>
                    <a:pt x="7204" y="7343"/>
                  </a:cubicBezTo>
                  <a:lnTo>
                    <a:pt x="6978" y="7592"/>
                  </a:lnTo>
                  <a:cubicBezTo>
                    <a:pt x="6760" y="7488"/>
                    <a:pt x="6669" y="7232"/>
                    <a:pt x="6343" y="7066"/>
                  </a:cubicBezTo>
                  <a:cubicBezTo>
                    <a:pt x="6026" y="7049"/>
                    <a:pt x="6071" y="7100"/>
                    <a:pt x="5825" y="7196"/>
                  </a:cubicBezTo>
                  <a:cubicBezTo>
                    <a:pt x="5484" y="7354"/>
                    <a:pt x="5264" y="7306"/>
                    <a:pt x="5157" y="7681"/>
                  </a:cubicBezTo>
                  <a:lnTo>
                    <a:pt x="5144" y="8369"/>
                  </a:lnTo>
                  <a:lnTo>
                    <a:pt x="4225" y="8366"/>
                  </a:lnTo>
                  <a:lnTo>
                    <a:pt x="4192" y="7570"/>
                  </a:lnTo>
                  <a:cubicBezTo>
                    <a:pt x="4110" y="7499"/>
                    <a:pt x="4100" y="7450"/>
                    <a:pt x="3981" y="7355"/>
                  </a:cubicBezTo>
                  <a:cubicBezTo>
                    <a:pt x="3873" y="7326"/>
                    <a:pt x="3825" y="7330"/>
                    <a:pt x="3735" y="7243"/>
                  </a:cubicBezTo>
                  <a:cubicBezTo>
                    <a:pt x="3621" y="7258"/>
                    <a:pt x="3465" y="7171"/>
                    <a:pt x="3387" y="7110"/>
                  </a:cubicBezTo>
                  <a:cubicBezTo>
                    <a:pt x="3136" y="7041"/>
                    <a:pt x="3158" y="7042"/>
                    <a:pt x="2906" y="7107"/>
                  </a:cubicBezTo>
                  <a:cubicBezTo>
                    <a:pt x="2877" y="7144"/>
                    <a:pt x="2838" y="7187"/>
                    <a:pt x="2796" y="7224"/>
                  </a:cubicBezTo>
                  <a:cubicBezTo>
                    <a:pt x="2775" y="7243"/>
                    <a:pt x="2764" y="7252"/>
                    <a:pt x="2740" y="7268"/>
                  </a:cubicBezTo>
                  <a:cubicBezTo>
                    <a:pt x="2677" y="7310"/>
                    <a:pt x="2741" y="7279"/>
                    <a:pt x="2679" y="7297"/>
                  </a:cubicBezTo>
                  <a:cubicBezTo>
                    <a:pt x="2617" y="7421"/>
                    <a:pt x="2509" y="7532"/>
                    <a:pt x="2387" y="7600"/>
                  </a:cubicBezTo>
                  <a:lnTo>
                    <a:pt x="1761" y="6961"/>
                  </a:lnTo>
                  <a:cubicBezTo>
                    <a:pt x="1815" y="6865"/>
                    <a:pt x="1885" y="6802"/>
                    <a:pt x="1987" y="6749"/>
                  </a:cubicBezTo>
                  <a:lnTo>
                    <a:pt x="2083" y="6617"/>
                  </a:lnTo>
                  <a:cubicBezTo>
                    <a:pt x="2603" y="6086"/>
                    <a:pt x="2054" y="5938"/>
                    <a:pt x="2057" y="5469"/>
                  </a:cubicBezTo>
                  <a:cubicBezTo>
                    <a:pt x="1991" y="5405"/>
                    <a:pt x="1926" y="5292"/>
                    <a:pt x="1891" y="5222"/>
                  </a:cubicBezTo>
                  <a:cubicBezTo>
                    <a:pt x="1883" y="5220"/>
                    <a:pt x="1873" y="5216"/>
                    <a:pt x="1869" y="5215"/>
                  </a:cubicBezTo>
                  <a:cubicBezTo>
                    <a:pt x="1864" y="5213"/>
                    <a:pt x="1852" y="5209"/>
                    <a:pt x="1846" y="5207"/>
                  </a:cubicBezTo>
                  <a:lnTo>
                    <a:pt x="1701" y="5151"/>
                  </a:lnTo>
                  <a:cubicBezTo>
                    <a:pt x="1626" y="5131"/>
                    <a:pt x="1587" y="5135"/>
                    <a:pt x="1510" y="5135"/>
                  </a:cubicBezTo>
                  <a:lnTo>
                    <a:pt x="986" y="5126"/>
                  </a:lnTo>
                  <a:lnTo>
                    <a:pt x="991" y="4213"/>
                  </a:lnTo>
                  <a:lnTo>
                    <a:pt x="1510" y="4210"/>
                  </a:lnTo>
                  <a:cubicBezTo>
                    <a:pt x="1610" y="4210"/>
                    <a:pt x="1639" y="4214"/>
                    <a:pt x="1734" y="4184"/>
                  </a:cubicBezTo>
                  <a:cubicBezTo>
                    <a:pt x="1807" y="4161"/>
                    <a:pt x="1787" y="4161"/>
                    <a:pt x="1831" y="4144"/>
                  </a:cubicBezTo>
                  <a:cubicBezTo>
                    <a:pt x="1903" y="4115"/>
                    <a:pt x="1824" y="4137"/>
                    <a:pt x="1898" y="4120"/>
                  </a:cubicBezTo>
                  <a:cubicBezTo>
                    <a:pt x="1932" y="4052"/>
                    <a:pt x="1993" y="3932"/>
                    <a:pt x="2060" y="3872"/>
                  </a:cubicBezTo>
                  <a:cubicBezTo>
                    <a:pt x="2060" y="3582"/>
                    <a:pt x="2275" y="3422"/>
                    <a:pt x="2298" y="3185"/>
                  </a:cubicBezTo>
                  <a:cubicBezTo>
                    <a:pt x="2325" y="2903"/>
                    <a:pt x="2172" y="2835"/>
                    <a:pt x="2056" y="2708"/>
                  </a:cubicBezTo>
                  <a:lnTo>
                    <a:pt x="1984" y="2595"/>
                  </a:lnTo>
                  <a:cubicBezTo>
                    <a:pt x="1890" y="2546"/>
                    <a:pt x="1926" y="2565"/>
                    <a:pt x="1844" y="2499"/>
                  </a:cubicBezTo>
                  <a:cubicBezTo>
                    <a:pt x="1799" y="2463"/>
                    <a:pt x="1796" y="2454"/>
                    <a:pt x="1749" y="2422"/>
                  </a:cubicBezTo>
                  <a:cubicBezTo>
                    <a:pt x="1832" y="2267"/>
                    <a:pt x="2036" y="2074"/>
                    <a:pt x="2170" y="2000"/>
                  </a:cubicBezTo>
                  <a:close/>
                  <a:moveTo>
                    <a:pt x="3060" y="1052"/>
                  </a:moveTo>
                  <a:cubicBezTo>
                    <a:pt x="2995" y="1032"/>
                    <a:pt x="3057" y="1089"/>
                    <a:pt x="2962" y="994"/>
                  </a:cubicBezTo>
                  <a:cubicBezTo>
                    <a:pt x="2883" y="915"/>
                    <a:pt x="2922" y="952"/>
                    <a:pt x="2904" y="895"/>
                  </a:cubicBezTo>
                  <a:cubicBezTo>
                    <a:pt x="2746" y="821"/>
                    <a:pt x="2807" y="823"/>
                    <a:pt x="2696" y="730"/>
                  </a:cubicBezTo>
                  <a:lnTo>
                    <a:pt x="2491" y="601"/>
                  </a:lnTo>
                  <a:cubicBezTo>
                    <a:pt x="2375" y="629"/>
                    <a:pt x="2279" y="618"/>
                    <a:pt x="2176" y="676"/>
                  </a:cubicBezTo>
                  <a:cubicBezTo>
                    <a:pt x="2065" y="738"/>
                    <a:pt x="2094" y="774"/>
                    <a:pt x="1985" y="823"/>
                  </a:cubicBezTo>
                  <a:lnTo>
                    <a:pt x="1506" y="1311"/>
                  </a:lnTo>
                  <a:cubicBezTo>
                    <a:pt x="1366" y="1431"/>
                    <a:pt x="1096" y="1846"/>
                    <a:pt x="711" y="2076"/>
                  </a:cubicBezTo>
                  <a:cubicBezTo>
                    <a:pt x="690" y="2186"/>
                    <a:pt x="645" y="2312"/>
                    <a:pt x="615" y="2493"/>
                  </a:cubicBezTo>
                  <a:lnTo>
                    <a:pt x="997" y="2994"/>
                  </a:lnTo>
                  <a:cubicBezTo>
                    <a:pt x="1109" y="3028"/>
                    <a:pt x="1254" y="3156"/>
                    <a:pt x="1258" y="3283"/>
                  </a:cubicBezTo>
                  <a:cubicBezTo>
                    <a:pt x="825" y="3313"/>
                    <a:pt x="362" y="3182"/>
                    <a:pt x="154" y="3488"/>
                  </a:cubicBezTo>
                  <a:cubicBezTo>
                    <a:pt x="11" y="3697"/>
                    <a:pt x="71" y="4406"/>
                    <a:pt x="71" y="4703"/>
                  </a:cubicBezTo>
                  <a:cubicBezTo>
                    <a:pt x="71" y="5025"/>
                    <a:pt x="0" y="5679"/>
                    <a:pt x="179" y="5893"/>
                  </a:cubicBezTo>
                  <a:cubicBezTo>
                    <a:pt x="446" y="6212"/>
                    <a:pt x="927" y="5959"/>
                    <a:pt x="1262" y="6079"/>
                  </a:cubicBezTo>
                  <a:cubicBezTo>
                    <a:pt x="1237" y="6215"/>
                    <a:pt x="1114" y="6305"/>
                    <a:pt x="1005" y="6366"/>
                  </a:cubicBezTo>
                  <a:lnTo>
                    <a:pt x="984" y="6380"/>
                  </a:lnTo>
                  <a:lnTo>
                    <a:pt x="620" y="6829"/>
                  </a:lnTo>
                  <a:cubicBezTo>
                    <a:pt x="663" y="7056"/>
                    <a:pt x="648" y="7085"/>
                    <a:pt x="743" y="7268"/>
                  </a:cubicBezTo>
                  <a:cubicBezTo>
                    <a:pt x="857" y="7342"/>
                    <a:pt x="963" y="7447"/>
                    <a:pt x="1024" y="7575"/>
                  </a:cubicBezTo>
                  <a:cubicBezTo>
                    <a:pt x="1086" y="7591"/>
                    <a:pt x="1020" y="7560"/>
                    <a:pt x="1085" y="7602"/>
                  </a:cubicBezTo>
                  <a:cubicBezTo>
                    <a:pt x="1108" y="7617"/>
                    <a:pt x="1121" y="7626"/>
                    <a:pt x="1141" y="7646"/>
                  </a:cubicBezTo>
                  <a:cubicBezTo>
                    <a:pt x="1194" y="7695"/>
                    <a:pt x="1203" y="7712"/>
                    <a:pt x="1235" y="7762"/>
                  </a:cubicBezTo>
                  <a:cubicBezTo>
                    <a:pt x="1343" y="7837"/>
                    <a:pt x="1457" y="7940"/>
                    <a:pt x="1521" y="8058"/>
                  </a:cubicBezTo>
                  <a:cubicBezTo>
                    <a:pt x="1586" y="8087"/>
                    <a:pt x="1567" y="8069"/>
                    <a:pt x="1635" y="8141"/>
                  </a:cubicBezTo>
                  <a:cubicBezTo>
                    <a:pt x="1654" y="8160"/>
                    <a:pt x="1666" y="8176"/>
                    <a:pt x="1679" y="8198"/>
                  </a:cubicBezTo>
                  <a:cubicBezTo>
                    <a:pt x="1719" y="8261"/>
                    <a:pt x="1691" y="8200"/>
                    <a:pt x="1708" y="8258"/>
                  </a:cubicBezTo>
                  <a:cubicBezTo>
                    <a:pt x="1799" y="8301"/>
                    <a:pt x="1793" y="8295"/>
                    <a:pt x="1867" y="8367"/>
                  </a:cubicBezTo>
                  <a:cubicBezTo>
                    <a:pt x="1947" y="8445"/>
                    <a:pt x="1934" y="8430"/>
                    <a:pt x="1978" y="8527"/>
                  </a:cubicBezTo>
                  <a:cubicBezTo>
                    <a:pt x="2034" y="8544"/>
                    <a:pt x="1974" y="8515"/>
                    <a:pt x="2036" y="8556"/>
                  </a:cubicBezTo>
                  <a:cubicBezTo>
                    <a:pt x="2084" y="8589"/>
                    <a:pt x="2070" y="8586"/>
                    <a:pt x="2110" y="8616"/>
                  </a:cubicBezTo>
                  <a:cubicBezTo>
                    <a:pt x="2213" y="8692"/>
                    <a:pt x="2196" y="8677"/>
                    <a:pt x="2321" y="8702"/>
                  </a:cubicBezTo>
                  <a:cubicBezTo>
                    <a:pt x="2649" y="8766"/>
                    <a:pt x="2733" y="8536"/>
                    <a:pt x="2908" y="8447"/>
                  </a:cubicBezTo>
                  <a:cubicBezTo>
                    <a:pt x="2943" y="8360"/>
                    <a:pt x="2947" y="8356"/>
                    <a:pt x="3032" y="8322"/>
                  </a:cubicBezTo>
                  <a:cubicBezTo>
                    <a:pt x="3086" y="8221"/>
                    <a:pt x="3155" y="8133"/>
                    <a:pt x="3274" y="8086"/>
                  </a:cubicBezTo>
                  <a:cubicBezTo>
                    <a:pt x="3473" y="8547"/>
                    <a:pt x="2937" y="9306"/>
                    <a:pt x="3944" y="9292"/>
                  </a:cubicBezTo>
                  <a:cubicBezTo>
                    <a:pt x="4334" y="9286"/>
                    <a:pt x="5543" y="9350"/>
                    <a:pt x="5818" y="9244"/>
                  </a:cubicBezTo>
                  <a:cubicBezTo>
                    <a:pt x="5853" y="9206"/>
                    <a:pt x="5817" y="9225"/>
                    <a:pt x="5883" y="9234"/>
                  </a:cubicBezTo>
                  <a:cubicBezTo>
                    <a:pt x="5982" y="9073"/>
                    <a:pt x="6069" y="9017"/>
                    <a:pt x="6069" y="8726"/>
                  </a:cubicBezTo>
                  <a:cubicBezTo>
                    <a:pt x="6069" y="8531"/>
                    <a:pt x="6025" y="8250"/>
                    <a:pt x="6096" y="8086"/>
                  </a:cubicBezTo>
                  <a:cubicBezTo>
                    <a:pt x="6199" y="8126"/>
                    <a:pt x="6245" y="8168"/>
                    <a:pt x="6288" y="8270"/>
                  </a:cubicBezTo>
                  <a:cubicBezTo>
                    <a:pt x="6507" y="8387"/>
                    <a:pt x="6635" y="8723"/>
                    <a:pt x="6978" y="8719"/>
                  </a:cubicBezTo>
                  <a:cubicBezTo>
                    <a:pt x="7168" y="8717"/>
                    <a:pt x="7262" y="8623"/>
                    <a:pt x="7350" y="8532"/>
                  </a:cubicBezTo>
                  <a:cubicBezTo>
                    <a:pt x="7457" y="8421"/>
                    <a:pt x="7523" y="8323"/>
                    <a:pt x="7663" y="8258"/>
                  </a:cubicBezTo>
                  <a:cubicBezTo>
                    <a:pt x="7670" y="8200"/>
                    <a:pt x="7653" y="8217"/>
                    <a:pt x="7711" y="8210"/>
                  </a:cubicBezTo>
                  <a:cubicBezTo>
                    <a:pt x="7778" y="8064"/>
                    <a:pt x="7890" y="7991"/>
                    <a:pt x="8003" y="7879"/>
                  </a:cubicBezTo>
                  <a:cubicBezTo>
                    <a:pt x="8112" y="7771"/>
                    <a:pt x="8190" y="7686"/>
                    <a:pt x="8302" y="7579"/>
                  </a:cubicBezTo>
                  <a:cubicBezTo>
                    <a:pt x="8470" y="7417"/>
                    <a:pt x="8766" y="7215"/>
                    <a:pt x="8730" y="6859"/>
                  </a:cubicBezTo>
                  <a:lnTo>
                    <a:pt x="8670" y="6693"/>
                  </a:lnTo>
                  <a:cubicBezTo>
                    <a:pt x="8563" y="6605"/>
                    <a:pt x="8483" y="6511"/>
                    <a:pt x="8378" y="6409"/>
                  </a:cubicBezTo>
                  <a:cubicBezTo>
                    <a:pt x="8276" y="6310"/>
                    <a:pt x="8137" y="6228"/>
                    <a:pt x="8109" y="6079"/>
                  </a:cubicBezTo>
                  <a:cubicBezTo>
                    <a:pt x="8482" y="5947"/>
                    <a:pt x="8582" y="6221"/>
                    <a:pt x="9219" y="5904"/>
                  </a:cubicBezTo>
                  <a:lnTo>
                    <a:pt x="9228" y="5884"/>
                  </a:lnTo>
                  <a:cubicBezTo>
                    <a:pt x="9344" y="5520"/>
                    <a:pt x="9303" y="5083"/>
                    <a:pt x="9303" y="4668"/>
                  </a:cubicBezTo>
                  <a:cubicBezTo>
                    <a:pt x="9303" y="4243"/>
                    <a:pt x="9346" y="3828"/>
                    <a:pt x="9223" y="3456"/>
                  </a:cubicBezTo>
                  <a:cubicBezTo>
                    <a:pt x="9189" y="3447"/>
                    <a:pt x="9197" y="3536"/>
                    <a:pt x="9183" y="3402"/>
                  </a:cubicBezTo>
                  <a:cubicBezTo>
                    <a:pt x="8676" y="3188"/>
                    <a:pt x="8518" y="3335"/>
                    <a:pt x="8247" y="3290"/>
                  </a:cubicBezTo>
                  <a:cubicBezTo>
                    <a:pt x="8080" y="3262"/>
                    <a:pt x="8184" y="3325"/>
                    <a:pt x="8106" y="3221"/>
                  </a:cubicBezTo>
                  <a:cubicBezTo>
                    <a:pt x="8149" y="3173"/>
                    <a:pt x="8181" y="3141"/>
                    <a:pt x="8226" y="3094"/>
                  </a:cubicBezTo>
                  <a:cubicBezTo>
                    <a:pt x="8256" y="3064"/>
                    <a:pt x="8264" y="3053"/>
                    <a:pt x="8299" y="3027"/>
                  </a:cubicBezTo>
                  <a:cubicBezTo>
                    <a:pt x="8350" y="2988"/>
                    <a:pt x="8312" y="3013"/>
                    <a:pt x="8360" y="2995"/>
                  </a:cubicBezTo>
                  <a:lnTo>
                    <a:pt x="8686" y="2649"/>
                  </a:lnTo>
                  <a:lnTo>
                    <a:pt x="8735" y="2493"/>
                  </a:lnTo>
                  <a:cubicBezTo>
                    <a:pt x="8757" y="1980"/>
                    <a:pt x="8483" y="2052"/>
                    <a:pt x="8337" y="1774"/>
                  </a:cubicBezTo>
                  <a:cubicBezTo>
                    <a:pt x="8297" y="1752"/>
                    <a:pt x="8333" y="1775"/>
                    <a:pt x="8285" y="1735"/>
                  </a:cubicBezTo>
                  <a:cubicBezTo>
                    <a:pt x="8284" y="1734"/>
                    <a:pt x="8231" y="1689"/>
                    <a:pt x="8230" y="1688"/>
                  </a:cubicBezTo>
                  <a:cubicBezTo>
                    <a:pt x="8142" y="1606"/>
                    <a:pt x="8191" y="1681"/>
                    <a:pt x="8135" y="1579"/>
                  </a:cubicBezTo>
                  <a:cubicBezTo>
                    <a:pt x="8004" y="1502"/>
                    <a:pt x="8024" y="1482"/>
                    <a:pt x="7920" y="1363"/>
                  </a:cubicBezTo>
                  <a:cubicBezTo>
                    <a:pt x="7871" y="1308"/>
                    <a:pt x="7854" y="1303"/>
                    <a:pt x="7809" y="1263"/>
                  </a:cubicBezTo>
                  <a:cubicBezTo>
                    <a:pt x="7709" y="1174"/>
                    <a:pt x="7765" y="1259"/>
                    <a:pt x="7704" y="1133"/>
                  </a:cubicBezTo>
                  <a:cubicBezTo>
                    <a:pt x="7659" y="1117"/>
                    <a:pt x="7693" y="1141"/>
                    <a:pt x="7628" y="1089"/>
                  </a:cubicBezTo>
                  <a:cubicBezTo>
                    <a:pt x="7594" y="1062"/>
                    <a:pt x="7587" y="1050"/>
                    <a:pt x="7558" y="1020"/>
                  </a:cubicBezTo>
                  <a:cubicBezTo>
                    <a:pt x="7492" y="952"/>
                    <a:pt x="7462" y="927"/>
                    <a:pt x="7425" y="878"/>
                  </a:cubicBezTo>
                  <a:cubicBezTo>
                    <a:pt x="7271" y="768"/>
                    <a:pt x="7149" y="552"/>
                    <a:pt x="6811" y="653"/>
                  </a:cubicBezTo>
                  <a:cubicBezTo>
                    <a:pt x="6694" y="687"/>
                    <a:pt x="6639" y="761"/>
                    <a:pt x="6568" y="834"/>
                  </a:cubicBezTo>
                  <a:cubicBezTo>
                    <a:pt x="6477" y="926"/>
                    <a:pt x="6441" y="982"/>
                    <a:pt x="6327" y="1038"/>
                  </a:cubicBezTo>
                  <a:cubicBezTo>
                    <a:pt x="6309" y="1097"/>
                    <a:pt x="6345" y="1035"/>
                    <a:pt x="6283" y="1117"/>
                  </a:cubicBezTo>
                  <a:cubicBezTo>
                    <a:pt x="6160" y="1279"/>
                    <a:pt x="6109" y="1310"/>
                    <a:pt x="6077" y="1167"/>
                  </a:cubicBezTo>
                  <a:cubicBezTo>
                    <a:pt x="5986" y="770"/>
                    <a:pt x="6225" y="579"/>
                    <a:pt x="5909" y="154"/>
                  </a:cubicBezTo>
                  <a:cubicBezTo>
                    <a:pt x="5905" y="148"/>
                    <a:pt x="5895" y="143"/>
                    <a:pt x="5892" y="129"/>
                  </a:cubicBezTo>
                  <a:cubicBezTo>
                    <a:pt x="5889" y="115"/>
                    <a:pt x="5880" y="113"/>
                    <a:pt x="5875" y="104"/>
                  </a:cubicBezTo>
                  <a:lnTo>
                    <a:pt x="5833" y="89"/>
                  </a:lnTo>
                  <a:cubicBezTo>
                    <a:pt x="5352" y="0"/>
                    <a:pt x="4518" y="61"/>
                    <a:pt x="3979" y="54"/>
                  </a:cubicBezTo>
                  <a:cubicBezTo>
                    <a:pt x="3147" y="42"/>
                    <a:pt x="3301" y="498"/>
                    <a:pt x="3301" y="1239"/>
                  </a:cubicBezTo>
                  <a:cubicBezTo>
                    <a:pt x="3159" y="1247"/>
                    <a:pt x="3110" y="1152"/>
                    <a:pt x="3060" y="105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123">
              <a:extLst>
                <a:ext uri="{FF2B5EF4-FFF2-40B4-BE49-F238E27FC236}">
                  <a16:creationId xmlns:a16="http://schemas.microsoft.com/office/drawing/2014/main" id="{1B419997-D2CE-4D2A-951B-9AE5DB2C69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4000" y="3481388"/>
              <a:ext cx="531812" cy="527050"/>
            </a:xfrm>
            <a:custGeom>
              <a:avLst/>
              <a:gdLst>
                <a:gd name="T0" fmla="*/ 2236 w 9282"/>
                <a:gd name="T1" fmla="*/ 1804 h 9260"/>
                <a:gd name="T2" fmla="*/ 2667 w 9282"/>
                <a:gd name="T3" fmla="*/ 1999 h 9260"/>
                <a:gd name="T4" fmla="*/ 3249 w 9282"/>
                <a:gd name="T5" fmla="*/ 2208 h 9260"/>
                <a:gd name="T6" fmla="*/ 5092 w 9282"/>
                <a:gd name="T7" fmla="*/ 922 h 9260"/>
                <a:gd name="T8" fmla="*/ 5448 w 9282"/>
                <a:gd name="T9" fmla="*/ 1970 h 9260"/>
                <a:gd name="T10" fmla="*/ 6884 w 9282"/>
                <a:gd name="T11" fmla="*/ 1686 h 9260"/>
                <a:gd name="T12" fmla="*/ 7279 w 9282"/>
                <a:gd name="T13" fmla="*/ 2045 h 9260"/>
                <a:gd name="T14" fmla="*/ 7410 w 9282"/>
                <a:gd name="T15" fmla="*/ 2491 h 9260"/>
                <a:gd name="T16" fmla="*/ 7042 w 9282"/>
                <a:gd name="T17" fmla="*/ 2891 h 9260"/>
                <a:gd name="T18" fmla="*/ 7465 w 9282"/>
                <a:gd name="T19" fmla="*/ 4103 h 9260"/>
                <a:gd name="T20" fmla="*/ 8322 w 9282"/>
                <a:gd name="T21" fmla="*/ 5085 h 9260"/>
                <a:gd name="T22" fmla="*/ 7118 w 9282"/>
                <a:gd name="T23" fmla="*/ 5769 h 9260"/>
                <a:gd name="T24" fmla="*/ 7058 w 9282"/>
                <a:gd name="T25" fmla="*/ 6357 h 9260"/>
                <a:gd name="T26" fmla="*/ 7386 w 9282"/>
                <a:gd name="T27" fmla="*/ 7054 h 9260"/>
                <a:gd name="T28" fmla="*/ 6948 w 9282"/>
                <a:gd name="T29" fmla="*/ 7553 h 9260"/>
                <a:gd name="T30" fmla="*/ 5271 w 9282"/>
                <a:gd name="T31" fmla="*/ 7320 h 9260"/>
                <a:gd name="T32" fmla="*/ 5088 w 9282"/>
                <a:gd name="T33" fmla="*/ 8314 h 9260"/>
                <a:gd name="T34" fmla="*/ 3773 w 9282"/>
                <a:gd name="T35" fmla="*/ 7233 h 9260"/>
                <a:gd name="T36" fmla="*/ 2745 w 9282"/>
                <a:gd name="T37" fmla="*/ 7122 h 9260"/>
                <a:gd name="T38" fmla="*/ 2021 w 9282"/>
                <a:gd name="T39" fmla="*/ 7233 h 9260"/>
                <a:gd name="T40" fmla="*/ 2215 w 9282"/>
                <a:gd name="T41" fmla="*/ 6327 h 9260"/>
                <a:gd name="T42" fmla="*/ 932 w 9282"/>
                <a:gd name="T43" fmla="*/ 5072 h 9260"/>
                <a:gd name="T44" fmla="*/ 1794 w 9282"/>
                <a:gd name="T45" fmla="*/ 4095 h 9260"/>
                <a:gd name="T46" fmla="*/ 2176 w 9282"/>
                <a:gd name="T47" fmla="*/ 2843 h 9260"/>
                <a:gd name="T48" fmla="*/ 3283 w 9282"/>
                <a:gd name="T49" fmla="*/ 219 h 9260"/>
                <a:gd name="T50" fmla="*/ 2948 w 9282"/>
                <a:gd name="T51" fmla="*/ 977 h 9260"/>
                <a:gd name="T52" fmla="*/ 2447 w 9282"/>
                <a:gd name="T53" fmla="*/ 570 h 9260"/>
                <a:gd name="T54" fmla="*/ 1479 w 9282"/>
                <a:gd name="T55" fmla="*/ 1204 h 9260"/>
                <a:gd name="T56" fmla="*/ 946 w 9282"/>
                <a:gd name="T57" fmla="*/ 1778 h 9260"/>
                <a:gd name="T58" fmla="*/ 596 w 9282"/>
                <a:gd name="T59" fmla="*/ 2543 h 9260"/>
                <a:gd name="T60" fmla="*/ 811 w 9282"/>
                <a:gd name="T61" fmla="*/ 2763 h 9260"/>
                <a:gd name="T62" fmla="*/ 0 w 9282"/>
                <a:gd name="T63" fmla="*/ 3557 h 9260"/>
                <a:gd name="T64" fmla="*/ 838 w 9282"/>
                <a:gd name="T65" fmla="*/ 6408 h 9260"/>
                <a:gd name="T66" fmla="*/ 1436 w 9282"/>
                <a:gd name="T67" fmla="*/ 7958 h 9260"/>
                <a:gd name="T68" fmla="*/ 2598 w 9282"/>
                <a:gd name="T69" fmla="*/ 8581 h 9260"/>
                <a:gd name="T70" fmla="*/ 2828 w 9282"/>
                <a:gd name="T71" fmla="*/ 8411 h 9260"/>
                <a:gd name="T72" fmla="*/ 3302 w 9282"/>
                <a:gd name="T73" fmla="*/ 9016 h 9260"/>
                <a:gd name="T74" fmla="*/ 6018 w 9282"/>
                <a:gd name="T75" fmla="*/ 8047 h 9260"/>
                <a:gd name="T76" fmla="*/ 7033 w 9282"/>
                <a:gd name="T77" fmla="*/ 8689 h 9260"/>
                <a:gd name="T78" fmla="*/ 7526 w 9282"/>
                <a:gd name="T79" fmla="*/ 8288 h 9260"/>
                <a:gd name="T80" fmla="*/ 8533 w 9282"/>
                <a:gd name="T81" fmla="*/ 7252 h 9260"/>
                <a:gd name="T82" fmla="*/ 8600 w 9282"/>
                <a:gd name="T83" fmla="*/ 6599 h 9260"/>
                <a:gd name="T84" fmla="*/ 8048 w 9282"/>
                <a:gd name="T85" fmla="*/ 6066 h 9260"/>
                <a:gd name="T86" fmla="*/ 9241 w 9282"/>
                <a:gd name="T87" fmla="*/ 3579 h 9260"/>
                <a:gd name="T88" fmla="*/ 8324 w 9282"/>
                <a:gd name="T89" fmla="*/ 2877 h 9260"/>
                <a:gd name="T90" fmla="*/ 8605 w 9282"/>
                <a:gd name="T91" fmla="*/ 2603 h 9260"/>
                <a:gd name="T92" fmla="*/ 8563 w 9282"/>
                <a:gd name="T93" fmla="*/ 1985 h 9260"/>
                <a:gd name="T94" fmla="*/ 8144 w 9282"/>
                <a:gd name="T95" fmla="*/ 1603 h 9260"/>
                <a:gd name="T96" fmla="*/ 7762 w 9282"/>
                <a:gd name="T97" fmla="*/ 1185 h 9260"/>
                <a:gd name="T98" fmla="*/ 7262 w 9282"/>
                <a:gd name="T99" fmla="*/ 719 h 9260"/>
                <a:gd name="T100" fmla="*/ 6695 w 9282"/>
                <a:gd name="T101" fmla="*/ 604 h 9260"/>
                <a:gd name="T102" fmla="*/ 6010 w 9282"/>
                <a:gd name="T103" fmla="*/ 1199 h 9260"/>
                <a:gd name="T104" fmla="*/ 5163 w 9282"/>
                <a:gd name="T105" fmla="*/ 0 h 9260"/>
                <a:gd name="T106" fmla="*/ 3762 w 9282"/>
                <a:gd name="T107" fmla="*/ 1 h 9260"/>
                <a:gd name="T108" fmla="*/ 3283 w 9282"/>
                <a:gd name="T109" fmla="*/ 219 h 9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82" h="9260">
                  <a:moveTo>
                    <a:pt x="1939" y="2119"/>
                  </a:moveTo>
                  <a:cubicBezTo>
                    <a:pt x="1976" y="2031"/>
                    <a:pt x="2102" y="1916"/>
                    <a:pt x="2179" y="1847"/>
                  </a:cubicBezTo>
                  <a:cubicBezTo>
                    <a:pt x="2212" y="1818"/>
                    <a:pt x="2208" y="1823"/>
                    <a:pt x="2236" y="1804"/>
                  </a:cubicBezTo>
                  <a:lnTo>
                    <a:pt x="2277" y="1783"/>
                  </a:lnTo>
                  <a:cubicBezTo>
                    <a:pt x="2317" y="1704"/>
                    <a:pt x="2231" y="1765"/>
                    <a:pt x="2341" y="1697"/>
                  </a:cubicBezTo>
                  <a:lnTo>
                    <a:pt x="2667" y="1999"/>
                  </a:lnTo>
                  <a:cubicBezTo>
                    <a:pt x="2747" y="2081"/>
                    <a:pt x="2714" y="2034"/>
                    <a:pt x="2763" y="2134"/>
                  </a:cubicBezTo>
                  <a:lnTo>
                    <a:pt x="2789" y="2144"/>
                  </a:lnTo>
                  <a:cubicBezTo>
                    <a:pt x="2934" y="2192"/>
                    <a:pt x="3052" y="2252"/>
                    <a:pt x="3249" y="2208"/>
                  </a:cubicBezTo>
                  <a:cubicBezTo>
                    <a:pt x="3620" y="2043"/>
                    <a:pt x="4014" y="1971"/>
                    <a:pt x="4153" y="1640"/>
                  </a:cubicBezTo>
                  <a:lnTo>
                    <a:pt x="4176" y="922"/>
                  </a:lnTo>
                  <a:lnTo>
                    <a:pt x="5092" y="922"/>
                  </a:lnTo>
                  <a:lnTo>
                    <a:pt x="5094" y="1608"/>
                  </a:lnTo>
                  <a:cubicBezTo>
                    <a:pt x="5132" y="1716"/>
                    <a:pt x="5164" y="1743"/>
                    <a:pt x="5181" y="1836"/>
                  </a:cubicBezTo>
                  <a:cubicBezTo>
                    <a:pt x="5285" y="1885"/>
                    <a:pt x="5313" y="1922"/>
                    <a:pt x="5448" y="1970"/>
                  </a:cubicBezTo>
                  <a:cubicBezTo>
                    <a:pt x="5542" y="2002"/>
                    <a:pt x="5617" y="2020"/>
                    <a:pt x="5709" y="2060"/>
                  </a:cubicBezTo>
                  <a:cubicBezTo>
                    <a:pt x="5937" y="2160"/>
                    <a:pt x="5997" y="2244"/>
                    <a:pt x="6292" y="2226"/>
                  </a:cubicBezTo>
                  <a:cubicBezTo>
                    <a:pt x="6501" y="2121"/>
                    <a:pt x="6777" y="1836"/>
                    <a:pt x="6884" y="1686"/>
                  </a:cubicBezTo>
                  <a:cubicBezTo>
                    <a:pt x="6974" y="1736"/>
                    <a:pt x="6962" y="1737"/>
                    <a:pt x="7031" y="1802"/>
                  </a:cubicBezTo>
                  <a:lnTo>
                    <a:pt x="7138" y="1922"/>
                  </a:lnTo>
                  <a:cubicBezTo>
                    <a:pt x="7254" y="1981"/>
                    <a:pt x="7185" y="1928"/>
                    <a:pt x="7279" y="2045"/>
                  </a:cubicBezTo>
                  <a:cubicBezTo>
                    <a:pt x="7336" y="2115"/>
                    <a:pt x="7329" y="2103"/>
                    <a:pt x="7370" y="2175"/>
                  </a:cubicBezTo>
                  <a:lnTo>
                    <a:pt x="7549" y="2326"/>
                  </a:lnTo>
                  <a:cubicBezTo>
                    <a:pt x="7506" y="2399"/>
                    <a:pt x="7474" y="2425"/>
                    <a:pt x="7410" y="2491"/>
                  </a:cubicBezTo>
                  <a:lnTo>
                    <a:pt x="7241" y="2625"/>
                  </a:lnTo>
                  <a:cubicBezTo>
                    <a:pt x="7177" y="2748"/>
                    <a:pt x="7243" y="2682"/>
                    <a:pt x="7119" y="2746"/>
                  </a:cubicBezTo>
                  <a:cubicBezTo>
                    <a:pt x="7106" y="2794"/>
                    <a:pt x="7092" y="2852"/>
                    <a:pt x="7042" y="2891"/>
                  </a:cubicBezTo>
                  <a:cubicBezTo>
                    <a:pt x="6989" y="3283"/>
                    <a:pt x="7075" y="3254"/>
                    <a:pt x="7189" y="3549"/>
                  </a:cubicBezTo>
                  <a:cubicBezTo>
                    <a:pt x="7253" y="3714"/>
                    <a:pt x="7260" y="3816"/>
                    <a:pt x="7365" y="3969"/>
                  </a:cubicBezTo>
                  <a:lnTo>
                    <a:pt x="7465" y="4103"/>
                  </a:lnTo>
                  <a:cubicBezTo>
                    <a:pt x="7560" y="4108"/>
                    <a:pt x="7451" y="4059"/>
                    <a:pt x="7594" y="4140"/>
                  </a:cubicBezTo>
                  <a:lnTo>
                    <a:pt x="8327" y="4149"/>
                  </a:lnTo>
                  <a:lnTo>
                    <a:pt x="8322" y="5085"/>
                  </a:lnTo>
                  <a:lnTo>
                    <a:pt x="7633" y="5086"/>
                  </a:lnTo>
                  <a:cubicBezTo>
                    <a:pt x="7170" y="5289"/>
                    <a:pt x="7395" y="5390"/>
                    <a:pt x="7215" y="5572"/>
                  </a:cubicBezTo>
                  <a:cubicBezTo>
                    <a:pt x="7183" y="5699"/>
                    <a:pt x="7204" y="5697"/>
                    <a:pt x="7118" y="5769"/>
                  </a:cubicBezTo>
                  <a:cubicBezTo>
                    <a:pt x="7109" y="5875"/>
                    <a:pt x="7099" y="5907"/>
                    <a:pt x="7038" y="5973"/>
                  </a:cubicBezTo>
                  <a:cubicBezTo>
                    <a:pt x="7022" y="6086"/>
                    <a:pt x="7009" y="6127"/>
                    <a:pt x="7026" y="6242"/>
                  </a:cubicBezTo>
                  <a:cubicBezTo>
                    <a:pt x="7038" y="6321"/>
                    <a:pt x="7045" y="6310"/>
                    <a:pt x="7058" y="6357"/>
                  </a:cubicBezTo>
                  <a:cubicBezTo>
                    <a:pt x="7083" y="6444"/>
                    <a:pt x="7077" y="6371"/>
                    <a:pt x="7087" y="6470"/>
                  </a:cubicBezTo>
                  <a:cubicBezTo>
                    <a:pt x="7208" y="6509"/>
                    <a:pt x="7487" y="6801"/>
                    <a:pt x="7551" y="6912"/>
                  </a:cubicBezTo>
                  <a:lnTo>
                    <a:pt x="7386" y="7054"/>
                  </a:lnTo>
                  <a:cubicBezTo>
                    <a:pt x="7380" y="7123"/>
                    <a:pt x="7388" y="7106"/>
                    <a:pt x="7326" y="7170"/>
                  </a:cubicBezTo>
                  <a:cubicBezTo>
                    <a:pt x="7260" y="7236"/>
                    <a:pt x="7284" y="7225"/>
                    <a:pt x="7209" y="7230"/>
                  </a:cubicBezTo>
                  <a:cubicBezTo>
                    <a:pt x="7112" y="7378"/>
                    <a:pt x="7017" y="7406"/>
                    <a:pt x="6948" y="7553"/>
                  </a:cubicBezTo>
                  <a:cubicBezTo>
                    <a:pt x="6763" y="7479"/>
                    <a:pt x="6606" y="7240"/>
                    <a:pt x="6448" y="7110"/>
                  </a:cubicBezTo>
                  <a:cubicBezTo>
                    <a:pt x="6170" y="6881"/>
                    <a:pt x="5954" y="7098"/>
                    <a:pt x="5693" y="7162"/>
                  </a:cubicBezTo>
                  <a:lnTo>
                    <a:pt x="5271" y="7320"/>
                  </a:lnTo>
                  <a:cubicBezTo>
                    <a:pt x="5210" y="7422"/>
                    <a:pt x="5250" y="7380"/>
                    <a:pt x="5150" y="7446"/>
                  </a:cubicBezTo>
                  <a:cubicBezTo>
                    <a:pt x="5128" y="7615"/>
                    <a:pt x="5091" y="7651"/>
                    <a:pt x="5091" y="7900"/>
                  </a:cubicBezTo>
                  <a:lnTo>
                    <a:pt x="5088" y="8314"/>
                  </a:lnTo>
                  <a:lnTo>
                    <a:pt x="4177" y="8319"/>
                  </a:lnTo>
                  <a:cubicBezTo>
                    <a:pt x="4135" y="7949"/>
                    <a:pt x="4258" y="7587"/>
                    <a:pt x="4002" y="7367"/>
                  </a:cubicBezTo>
                  <a:lnTo>
                    <a:pt x="3773" y="7233"/>
                  </a:lnTo>
                  <a:cubicBezTo>
                    <a:pt x="3768" y="7230"/>
                    <a:pt x="3757" y="7223"/>
                    <a:pt x="3750" y="7217"/>
                  </a:cubicBezTo>
                  <a:cubicBezTo>
                    <a:pt x="3577" y="7222"/>
                    <a:pt x="3364" y="7079"/>
                    <a:pt x="3223" y="7010"/>
                  </a:cubicBezTo>
                  <a:cubicBezTo>
                    <a:pt x="2980" y="6998"/>
                    <a:pt x="2900" y="7059"/>
                    <a:pt x="2745" y="7122"/>
                  </a:cubicBezTo>
                  <a:lnTo>
                    <a:pt x="2444" y="7422"/>
                  </a:lnTo>
                  <a:cubicBezTo>
                    <a:pt x="2410" y="7488"/>
                    <a:pt x="2417" y="7482"/>
                    <a:pt x="2374" y="7542"/>
                  </a:cubicBezTo>
                  <a:cubicBezTo>
                    <a:pt x="2244" y="7493"/>
                    <a:pt x="2116" y="7332"/>
                    <a:pt x="2021" y="7233"/>
                  </a:cubicBezTo>
                  <a:cubicBezTo>
                    <a:pt x="1914" y="7121"/>
                    <a:pt x="1759" y="7023"/>
                    <a:pt x="1702" y="6871"/>
                  </a:cubicBezTo>
                  <a:cubicBezTo>
                    <a:pt x="1759" y="6828"/>
                    <a:pt x="1757" y="6834"/>
                    <a:pt x="1819" y="6799"/>
                  </a:cubicBezTo>
                  <a:cubicBezTo>
                    <a:pt x="1892" y="6614"/>
                    <a:pt x="2124" y="6568"/>
                    <a:pt x="2215" y="6327"/>
                  </a:cubicBezTo>
                  <a:cubicBezTo>
                    <a:pt x="2335" y="6007"/>
                    <a:pt x="2095" y="5890"/>
                    <a:pt x="2078" y="5629"/>
                  </a:cubicBezTo>
                  <a:cubicBezTo>
                    <a:pt x="1911" y="5460"/>
                    <a:pt x="1996" y="5253"/>
                    <a:pt x="1726" y="5129"/>
                  </a:cubicBezTo>
                  <a:cubicBezTo>
                    <a:pt x="1553" y="5049"/>
                    <a:pt x="1155" y="5098"/>
                    <a:pt x="932" y="5072"/>
                  </a:cubicBezTo>
                  <a:lnTo>
                    <a:pt x="937" y="4157"/>
                  </a:lnTo>
                  <a:lnTo>
                    <a:pt x="1638" y="4145"/>
                  </a:lnTo>
                  <a:lnTo>
                    <a:pt x="1794" y="4095"/>
                  </a:lnTo>
                  <a:cubicBezTo>
                    <a:pt x="1829" y="4026"/>
                    <a:pt x="1755" y="4067"/>
                    <a:pt x="1877" y="4010"/>
                  </a:cubicBezTo>
                  <a:cubicBezTo>
                    <a:pt x="1923" y="3932"/>
                    <a:pt x="2029" y="3655"/>
                    <a:pt x="2059" y="3621"/>
                  </a:cubicBezTo>
                  <a:cubicBezTo>
                    <a:pt x="2117" y="3373"/>
                    <a:pt x="2358" y="3133"/>
                    <a:pt x="2176" y="2843"/>
                  </a:cubicBezTo>
                  <a:cubicBezTo>
                    <a:pt x="2047" y="2639"/>
                    <a:pt x="1797" y="2523"/>
                    <a:pt x="1707" y="2326"/>
                  </a:cubicBezTo>
                  <a:cubicBezTo>
                    <a:pt x="1779" y="2232"/>
                    <a:pt x="1835" y="2179"/>
                    <a:pt x="1939" y="2119"/>
                  </a:cubicBezTo>
                  <a:close/>
                  <a:moveTo>
                    <a:pt x="3283" y="219"/>
                  </a:moveTo>
                  <a:lnTo>
                    <a:pt x="3296" y="210"/>
                  </a:lnTo>
                  <a:cubicBezTo>
                    <a:pt x="3218" y="508"/>
                    <a:pt x="3286" y="1027"/>
                    <a:pt x="3223" y="1196"/>
                  </a:cubicBezTo>
                  <a:cubicBezTo>
                    <a:pt x="3089" y="1168"/>
                    <a:pt x="3038" y="1066"/>
                    <a:pt x="2948" y="977"/>
                  </a:cubicBezTo>
                  <a:cubicBezTo>
                    <a:pt x="2845" y="876"/>
                    <a:pt x="2759" y="814"/>
                    <a:pt x="2696" y="686"/>
                  </a:cubicBezTo>
                  <a:cubicBezTo>
                    <a:pt x="2587" y="660"/>
                    <a:pt x="2661" y="676"/>
                    <a:pt x="2561" y="623"/>
                  </a:cubicBezTo>
                  <a:cubicBezTo>
                    <a:pt x="2522" y="603"/>
                    <a:pt x="2489" y="586"/>
                    <a:pt x="2447" y="570"/>
                  </a:cubicBezTo>
                  <a:cubicBezTo>
                    <a:pt x="2100" y="561"/>
                    <a:pt x="2065" y="663"/>
                    <a:pt x="1898" y="825"/>
                  </a:cubicBezTo>
                  <a:cubicBezTo>
                    <a:pt x="1823" y="898"/>
                    <a:pt x="1775" y="943"/>
                    <a:pt x="1704" y="1018"/>
                  </a:cubicBezTo>
                  <a:cubicBezTo>
                    <a:pt x="1612" y="1116"/>
                    <a:pt x="1602" y="1148"/>
                    <a:pt x="1479" y="1204"/>
                  </a:cubicBezTo>
                  <a:cubicBezTo>
                    <a:pt x="1462" y="1255"/>
                    <a:pt x="1515" y="1202"/>
                    <a:pt x="1435" y="1279"/>
                  </a:cubicBezTo>
                  <a:cubicBezTo>
                    <a:pt x="1354" y="1356"/>
                    <a:pt x="1414" y="1305"/>
                    <a:pt x="1359" y="1323"/>
                  </a:cubicBezTo>
                  <a:cubicBezTo>
                    <a:pt x="1272" y="1511"/>
                    <a:pt x="1089" y="1629"/>
                    <a:pt x="946" y="1778"/>
                  </a:cubicBezTo>
                  <a:cubicBezTo>
                    <a:pt x="867" y="1859"/>
                    <a:pt x="809" y="1908"/>
                    <a:pt x="732" y="1987"/>
                  </a:cubicBezTo>
                  <a:cubicBezTo>
                    <a:pt x="629" y="2092"/>
                    <a:pt x="635" y="2157"/>
                    <a:pt x="561" y="2245"/>
                  </a:cubicBezTo>
                  <a:lnTo>
                    <a:pt x="596" y="2543"/>
                  </a:lnTo>
                  <a:cubicBezTo>
                    <a:pt x="656" y="2566"/>
                    <a:pt x="645" y="2516"/>
                    <a:pt x="635" y="2606"/>
                  </a:cubicBezTo>
                  <a:cubicBezTo>
                    <a:pt x="698" y="2650"/>
                    <a:pt x="681" y="2640"/>
                    <a:pt x="739" y="2693"/>
                  </a:cubicBezTo>
                  <a:cubicBezTo>
                    <a:pt x="770" y="2722"/>
                    <a:pt x="780" y="2733"/>
                    <a:pt x="811" y="2763"/>
                  </a:cubicBezTo>
                  <a:cubicBezTo>
                    <a:pt x="927" y="2871"/>
                    <a:pt x="1170" y="3074"/>
                    <a:pt x="1211" y="3208"/>
                  </a:cubicBezTo>
                  <a:cubicBezTo>
                    <a:pt x="1028" y="3282"/>
                    <a:pt x="685" y="3222"/>
                    <a:pt x="469" y="3237"/>
                  </a:cubicBezTo>
                  <a:cubicBezTo>
                    <a:pt x="177" y="3257"/>
                    <a:pt x="147" y="3405"/>
                    <a:pt x="0" y="3557"/>
                  </a:cubicBezTo>
                  <a:cubicBezTo>
                    <a:pt x="66" y="3979"/>
                    <a:pt x="3" y="4911"/>
                    <a:pt x="7" y="5396"/>
                  </a:cubicBezTo>
                  <a:cubicBezTo>
                    <a:pt x="16" y="6356"/>
                    <a:pt x="805" y="5834"/>
                    <a:pt x="1214" y="6030"/>
                  </a:cubicBezTo>
                  <a:cubicBezTo>
                    <a:pt x="1160" y="6159"/>
                    <a:pt x="954" y="6347"/>
                    <a:pt x="838" y="6408"/>
                  </a:cubicBezTo>
                  <a:cubicBezTo>
                    <a:pt x="821" y="6471"/>
                    <a:pt x="838" y="6451"/>
                    <a:pt x="778" y="6467"/>
                  </a:cubicBezTo>
                  <a:cubicBezTo>
                    <a:pt x="644" y="6721"/>
                    <a:pt x="532" y="6698"/>
                    <a:pt x="614" y="7124"/>
                  </a:cubicBezTo>
                  <a:cubicBezTo>
                    <a:pt x="661" y="7150"/>
                    <a:pt x="1329" y="7851"/>
                    <a:pt x="1436" y="7958"/>
                  </a:cubicBezTo>
                  <a:cubicBezTo>
                    <a:pt x="1586" y="8107"/>
                    <a:pt x="1709" y="8234"/>
                    <a:pt x="1860" y="8382"/>
                  </a:cubicBezTo>
                  <a:cubicBezTo>
                    <a:pt x="2105" y="8624"/>
                    <a:pt x="2034" y="8606"/>
                    <a:pt x="2446" y="8688"/>
                  </a:cubicBezTo>
                  <a:cubicBezTo>
                    <a:pt x="2504" y="8635"/>
                    <a:pt x="2527" y="8631"/>
                    <a:pt x="2598" y="8581"/>
                  </a:cubicBezTo>
                  <a:cubicBezTo>
                    <a:pt x="2634" y="8556"/>
                    <a:pt x="2647" y="8543"/>
                    <a:pt x="2681" y="8521"/>
                  </a:cubicBezTo>
                  <a:cubicBezTo>
                    <a:pt x="2769" y="8460"/>
                    <a:pt x="2686" y="8506"/>
                    <a:pt x="2781" y="8458"/>
                  </a:cubicBezTo>
                  <a:cubicBezTo>
                    <a:pt x="2791" y="8409"/>
                    <a:pt x="2778" y="8421"/>
                    <a:pt x="2828" y="8411"/>
                  </a:cubicBezTo>
                  <a:lnTo>
                    <a:pt x="2997" y="8203"/>
                  </a:lnTo>
                  <a:cubicBezTo>
                    <a:pt x="3085" y="8114"/>
                    <a:pt x="3102" y="8064"/>
                    <a:pt x="3223" y="8042"/>
                  </a:cubicBezTo>
                  <a:cubicBezTo>
                    <a:pt x="3296" y="8243"/>
                    <a:pt x="3203" y="8694"/>
                    <a:pt x="3302" y="9016"/>
                  </a:cubicBezTo>
                  <a:cubicBezTo>
                    <a:pt x="3391" y="9080"/>
                    <a:pt x="3411" y="9162"/>
                    <a:pt x="3571" y="9211"/>
                  </a:cubicBezTo>
                  <a:cubicBezTo>
                    <a:pt x="3732" y="9260"/>
                    <a:pt x="4912" y="9236"/>
                    <a:pt x="5128" y="9235"/>
                  </a:cubicBezTo>
                  <a:cubicBezTo>
                    <a:pt x="6218" y="9232"/>
                    <a:pt x="5973" y="9010"/>
                    <a:pt x="6018" y="8047"/>
                  </a:cubicBezTo>
                  <a:cubicBezTo>
                    <a:pt x="6163" y="8052"/>
                    <a:pt x="6279" y="8225"/>
                    <a:pt x="6368" y="8319"/>
                  </a:cubicBezTo>
                  <a:cubicBezTo>
                    <a:pt x="6450" y="8403"/>
                    <a:pt x="6656" y="8579"/>
                    <a:pt x="6709" y="8656"/>
                  </a:cubicBezTo>
                  <a:lnTo>
                    <a:pt x="7033" y="8689"/>
                  </a:lnTo>
                  <a:lnTo>
                    <a:pt x="7161" y="8605"/>
                  </a:lnTo>
                  <a:cubicBezTo>
                    <a:pt x="7305" y="8507"/>
                    <a:pt x="7276" y="8456"/>
                    <a:pt x="7412" y="8378"/>
                  </a:cubicBezTo>
                  <a:cubicBezTo>
                    <a:pt x="7459" y="8292"/>
                    <a:pt x="7414" y="8295"/>
                    <a:pt x="7526" y="8288"/>
                  </a:cubicBezTo>
                  <a:cubicBezTo>
                    <a:pt x="7666" y="8092"/>
                    <a:pt x="7784" y="8006"/>
                    <a:pt x="7967" y="7811"/>
                  </a:cubicBezTo>
                  <a:cubicBezTo>
                    <a:pt x="8140" y="7627"/>
                    <a:pt x="8273" y="7495"/>
                    <a:pt x="8444" y="7370"/>
                  </a:cubicBezTo>
                  <a:cubicBezTo>
                    <a:pt x="8452" y="7270"/>
                    <a:pt x="8453" y="7304"/>
                    <a:pt x="8533" y="7252"/>
                  </a:cubicBezTo>
                  <a:cubicBezTo>
                    <a:pt x="8582" y="7183"/>
                    <a:pt x="8648" y="7054"/>
                    <a:pt x="8702" y="6984"/>
                  </a:cubicBezTo>
                  <a:lnTo>
                    <a:pt x="8655" y="6711"/>
                  </a:lnTo>
                  <a:cubicBezTo>
                    <a:pt x="8553" y="6617"/>
                    <a:pt x="8613" y="6667"/>
                    <a:pt x="8600" y="6599"/>
                  </a:cubicBezTo>
                  <a:cubicBezTo>
                    <a:pt x="8480" y="6530"/>
                    <a:pt x="8542" y="6595"/>
                    <a:pt x="8481" y="6471"/>
                  </a:cubicBezTo>
                  <a:cubicBezTo>
                    <a:pt x="8396" y="6440"/>
                    <a:pt x="8322" y="6350"/>
                    <a:pt x="8258" y="6286"/>
                  </a:cubicBezTo>
                  <a:cubicBezTo>
                    <a:pt x="8183" y="6211"/>
                    <a:pt x="8113" y="6150"/>
                    <a:pt x="8048" y="6066"/>
                  </a:cubicBezTo>
                  <a:cubicBezTo>
                    <a:pt x="8110" y="5960"/>
                    <a:pt x="8100" y="5997"/>
                    <a:pt x="8444" y="6001"/>
                  </a:cubicBezTo>
                  <a:cubicBezTo>
                    <a:pt x="8848" y="6007"/>
                    <a:pt x="9248" y="6054"/>
                    <a:pt x="9249" y="5432"/>
                  </a:cubicBezTo>
                  <a:cubicBezTo>
                    <a:pt x="9249" y="4846"/>
                    <a:pt x="9282" y="4152"/>
                    <a:pt x="9241" y="3579"/>
                  </a:cubicBezTo>
                  <a:cubicBezTo>
                    <a:pt x="8894" y="2930"/>
                    <a:pt x="8519" y="3398"/>
                    <a:pt x="8054" y="3208"/>
                  </a:cubicBezTo>
                  <a:cubicBezTo>
                    <a:pt x="8087" y="3071"/>
                    <a:pt x="8069" y="3111"/>
                    <a:pt x="8159" y="3085"/>
                  </a:cubicBezTo>
                  <a:cubicBezTo>
                    <a:pt x="8215" y="2965"/>
                    <a:pt x="8232" y="2969"/>
                    <a:pt x="8324" y="2877"/>
                  </a:cubicBezTo>
                  <a:cubicBezTo>
                    <a:pt x="8416" y="2785"/>
                    <a:pt x="8412" y="2767"/>
                    <a:pt x="8531" y="2710"/>
                  </a:cubicBezTo>
                  <a:cubicBezTo>
                    <a:pt x="8542" y="2637"/>
                    <a:pt x="8522" y="2670"/>
                    <a:pt x="8578" y="2659"/>
                  </a:cubicBezTo>
                  <a:lnTo>
                    <a:pt x="8605" y="2603"/>
                  </a:lnTo>
                  <a:cubicBezTo>
                    <a:pt x="8692" y="2380"/>
                    <a:pt x="8692" y="2377"/>
                    <a:pt x="8653" y="2127"/>
                  </a:cubicBezTo>
                  <a:cubicBezTo>
                    <a:pt x="8637" y="2112"/>
                    <a:pt x="8628" y="2109"/>
                    <a:pt x="8599" y="2066"/>
                  </a:cubicBezTo>
                  <a:cubicBezTo>
                    <a:pt x="8559" y="2004"/>
                    <a:pt x="8575" y="2032"/>
                    <a:pt x="8563" y="1985"/>
                  </a:cubicBezTo>
                  <a:cubicBezTo>
                    <a:pt x="8455" y="1936"/>
                    <a:pt x="8451" y="1922"/>
                    <a:pt x="8367" y="1840"/>
                  </a:cubicBezTo>
                  <a:cubicBezTo>
                    <a:pt x="8278" y="1754"/>
                    <a:pt x="8270" y="1755"/>
                    <a:pt x="8220" y="1643"/>
                  </a:cubicBezTo>
                  <a:cubicBezTo>
                    <a:pt x="8172" y="1632"/>
                    <a:pt x="8193" y="1650"/>
                    <a:pt x="8144" y="1603"/>
                  </a:cubicBezTo>
                  <a:cubicBezTo>
                    <a:pt x="8060" y="1524"/>
                    <a:pt x="8118" y="1579"/>
                    <a:pt x="8103" y="1528"/>
                  </a:cubicBezTo>
                  <a:cubicBezTo>
                    <a:pt x="7985" y="1476"/>
                    <a:pt x="7996" y="1472"/>
                    <a:pt x="7908" y="1380"/>
                  </a:cubicBezTo>
                  <a:cubicBezTo>
                    <a:pt x="7825" y="1293"/>
                    <a:pt x="7813" y="1294"/>
                    <a:pt x="7762" y="1185"/>
                  </a:cubicBezTo>
                  <a:cubicBezTo>
                    <a:pt x="7690" y="1166"/>
                    <a:pt x="7772" y="1222"/>
                    <a:pt x="7667" y="1128"/>
                  </a:cubicBezTo>
                  <a:cubicBezTo>
                    <a:pt x="7622" y="1089"/>
                    <a:pt x="7605" y="1058"/>
                    <a:pt x="7590" y="1037"/>
                  </a:cubicBezTo>
                  <a:lnTo>
                    <a:pt x="7262" y="719"/>
                  </a:lnTo>
                  <a:cubicBezTo>
                    <a:pt x="7185" y="633"/>
                    <a:pt x="7219" y="666"/>
                    <a:pt x="7128" y="613"/>
                  </a:cubicBezTo>
                  <a:lnTo>
                    <a:pt x="7001" y="580"/>
                  </a:lnTo>
                  <a:lnTo>
                    <a:pt x="6695" y="604"/>
                  </a:lnTo>
                  <a:lnTo>
                    <a:pt x="6528" y="716"/>
                  </a:lnTo>
                  <a:cubicBezTo>
                    <a:pt x="6468" y="834"/>
                    <a:pt x="6389" y="889"/>
                    <a:pt x="6292" y="985"/>
                  </a:cubicBezTo>
                  <a:cubicBezTo>
                    <a:pt x="6183" y="1093"/>
                    <a:pt x="6170" y="1157"/>
                    <a:pt x="6010" y="1199"/>
                  </a:cubicBezTo>
                  <a:cubicBezTo>
                    <a:pt x="6026" y="1033"/>
                    <a:pt x="6028" y="592"/>
                    <a:pt x="6012" y="421"/>
                  </a:cubicBezTo>
                  <a:cubicBezTo>
                    <a:pt x="5989" y="179"/>
                    <a:pt x="5854" y="93"/>
                    <a:pt x="5664" y="14"/>
                  </a:cubicBezTo>
                  <a:lnTo>
                    <a:pt x="5163" y="0"/>
                  </a:lnTo>
                  <a:lnTo>
                    <a:pt x="4740" y="0"/>
                  </a:lnTo>
                  <a:lnTo>
                    <a:pt x="4176" y="0"/>
                  </a:lnTo>
                  <a:lnTo>
                    <a:pt x="3762" y="1"/>
                  </a:lnTo>
                  <a:cubicBezTo>
                    <a:pt x="3552" y="8"/>
                    <a:pt x="3518" y="20"/>
                    <a:pt x="3370" y="146"/>
                  </a:cubicBezTo>
                  <a:cubicBezTo>
                    <a:pt x="3362" y="152"/>
                    <a:pt x="3334" y="177"/>
                    <a:pt x="3328" y="182"/>
                  </a:cubicBezTo>
                  <a:lnTo>
                    <a:pt x="3283" y="219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1" name="Freeform 124">
              <a:extLst>
                <a:ext uri="{FF2B5EF4-FFF2-40B4-BE49-F238E27FC236}">
                  <a16:creationId xmlns:a16="http://schemas.microsoft.com/office/drawing/2014/main" id="{67F560A8-B238-4E60-AD5C-0A5F1C2E8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3888" y="3638550"/>
              <a:ext cx="212725" cy="211138"/>
            </a:xfrm>
            <a:custGeom>
              <a:avLst/>
              <a:gdLst>
                <a:gd name="T0" fmla="*/ 1188 w 3712"/>
                <a:gd name="T1" fmla="*/ 1236 h 3696"/>
                <a:gd name="T2" fmla="*/ 1230 w 3712"/>
                <a:gd name="T3" fmla="*/ 1159 h 3696"/>
                <a:gd name="T4" fmla="*/ 1309 w 3712"/>
                <a:gd name="T5" fmla="*/ 1097 h 3696"/>
                <a:gd name="T6" fmla="*/ 1507 w 3712"/>
                <a:gd name="T7" fmla="*/ 1021 h 3696"/>
                <a:gd name="T8" fmla="*/ 2130 w 3712"/>
                <a:gd name="T9" fmla="*/ 978 h 3696"/>
                <a:gd name="T10" fmla="*/ 2179 w 3712"/>
                <a:gd name="T11" fmla="*/ 1012 h 3696"/>
                <a:gd name="T12" fmla="*/ 2372 w 3712"/>
                <a:gd name="T13" fmla="*/ 1080 h 3696"/>
                <a:gd name="T14" fmla="*/ 2450 w 3712"/>
                <a:gd name="T15" fmla="*/ 1144 h 3696"/>
                <a:gd name="T16" fmla="*/ 2498 w 3712"/>
                <a:gd name="T17" fmla="*/ 1224 h 3696"/>
                <a:gd name="T18" fmla="*/ 2723 w 3712"/>
                <a:gd name="T19" fmla="*/ 2157 h 3696"/>
                <a:gd name="T20" fmla="*/ 2062 w 3712"/>
                <a:gd name="T21" fmla="*/ 2741 h 3696"/>
                <a:gd name="T22" fmla="*/ 1639 w 3712"/>
                <a:gd name="T23" fmla="*/ 2738 h 3696"/>
                <a:gd name="T24" fmla="*/ 982 w 3712"/>
                <a:gd name="T25" fmla="*/ 2153 h 3696"/>
                <a:gd name="T26" fmla="*/ 1188 w 3712"/>
                <a:gd name="T27" fmla="*/ 1236 h 3696"/>
                <a:gd name="T28" fmla="*/ 1169 w 3712"/>
                <a:gd name="T29" fmla="*/ 105 h 3696"/>
                <a:gd name="T30" fmla="*/ 460 w 3712"/>
                <a:gd name="T31" fmla="*/ 634 h 3696"/>
                <a:gd name="T32" fmla="*/ 35 w 3712"/>
                <a:gd name="T33" fmla="*/ 1416 h 3696"/>
                <a:gd name="T34" fmla="*/ 22 w 3712"/>
                <a:gd name="T35" fmla="*/ 1603 h 3696"/>
                <a:gd name="T36" fmla="*/ 66 w 3712"/>
                <a:gd name="T37" fmla="*/ 2343 h 3696"/>
                <a:gd name="T38" fmla="*/ 178 w 3712"/>
                <a:gd name="T39" fmla="*/ 2696 h 3696"/>
                <a:gd name="T40" fmla="*/ 242 w 3712"/>
                <a:gd name="T41" fmla="*/ 2758 h 3696"/>
                <a:gd name="T42" fmla="*/ 521 w 3712"/>
                <a:gd name="T43" fmla="*/ 3165 h 3696"/>
                <a:gd name="T44" fmla="*/ 593 w 3712"/>
                <a:gd name="T45" fmla="*/ 3232 h 3696"/>
                <a:gd name="T46" fmla="*/ 695 w 3712"/>
                <a:gd name="T47" fmla="*/ 3302 h 3696"/>
                <a:gd name="T48" fmla="*/ 776 w 3712"/>
                <a:gd name="T49" fmla="*/ 3348 h 3696"/>
                <a:gd name="T50" fmla="*/ 882 w 3712"/>
                <a:gd name="T51" fmla="*/ 3417 h 3696"/>
                <a:gd name="T52" fmla="*/ 1085 w 3712"/>
                <a:gd name="T53" fmla="*/ 3542 h 3696"/>
                <a:gd name="T54" fmla="*/ 1494 w 3712"/>
                <a:gd name="T55" fmla="*/ 3665 h 3696"/>
                <a:gd name="T56" fmla="*/ 1645 w 3712"/>
                <a:gd name="T57" fmla="*/ 3683 h 3696"/>
                <a:gd name="T58" fmla="*/ 2067 w 3712"/>
                <a:gd name="T59" fmla="*/ 3682 h 3696"/>
                <a:gd name="T60" fmla="*/ 2173 w 3712"/>
                <a:gd name="T61" fmla="*/ 3696 h 3696"/>
                <a:gd name="T62" fmla="*/ 2618 w 3712"/>
                <a:gd name="T63" fmla="*/ 3547 h 3696"/>
                <a:gd name="T64" fmla="*/ 2800 w 3712"/>
                <a:gd name="T65" fmla="*/ 3434 h 3696"/>
                <a:gd name="T66" fmla="*/ 2906 w 3712"/>
                <a:gd name="T67" fmla="*/ 3363 h 3696"/>
                <a:gd name="T68" fmla="*/ 3016 w 3712"/>
                <a:gd name="T69" fmla="*/ 3313 h 3696"/>
                <a:gd name="T70" fmla="*/ 3068 w 3712"/>
                <a:gd name="T71" fmla="*/ 3246 h 3696"/>
                <a:gd name="T72" fmla="*/ 3146 w 3712"/>
                <a:gd name="T73" fmla="*/ 3172 h 3696"/>
                <a:gd name="T74" fmla="*/ 3323 w 3712"/>
                <a:gd name="T75" fmla="*/ 2969 h 3696"/>
                <a:gd name="T76" fmla="*/ 3464 w 3712"/>
                <a:gd name="T77" fmla="*/ 2778 h 3696"/>
                <a:gd name="T78" fmla="*/ 3526 w 3712"/>
                <a:gd name="T79" fmla="*/ 2706 h 3696"/>
                <a:gd name="T80" fmla="*/ 3645 w 3712"/>
                <a:gd name="T81" fmla="*/ 2343 h 3696"/>
                <a:gd name="T82" fmla="*/ 3679 w 3712"/>
                <a:gd name="T83" fmla="*/ 1532 h 3696"/>
                <a:gd name="T84" fmla="*/ 3663 w 3712"/>
                <a:gd name="T85" fmla="*/ 1350 h 3696"/>
                <a:gd name="T86" fmla="*/ 3461 w 3712"/>
                <a:gd name="T87" fmla="*/ 944 h 3696"/>
                <a:gd name="T88" fmla="*/ 2549 w 3712"/>
                <a:gd name="T89" fmla="*/ 111 h 3696"/>
                <a:gd name="T90" fmla="*/ 1850 w 3712"/>
                <a:gd name="T91" fmla="*/ 1 h 3696"/>
                <a:gd name="T92" fmla="*/ 1169 w 3712"/>
                <a:gd name="T93" fmla="*/ 105 h 3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12" h="3696">
                  <a:moveTo>
                    <a:pt x="1188" y="1236"/>
                  </a:moveTo>
                  <a:cubicBezTo>
                    <a:pt x="1209" y="1166"/>
                    <a:pt x="1148" y="1251"/>
                    <a:pt x="1230" y="1159"/>
                  </a:cubicBezTo>
                  <a:cubicBezTo>
                    <a:pt x="1250" y="1137"/>
                    <a:pt x="1282" y="1115"/>
                    <a:pt x="1309" y="1097"/>
                  </a:cubicBezTo>
                  <a:cubicBezTo>
                    <a:pt x="1407" y="1028"/>
                    <a:pt x="1399" y="1030"/>
                    <a:pt x="1507" y="1021"/>
                  </a:cubicBezTo>
                  <a:cubicBezTo>
                    <a:pt x="1628" y="898"/>
                    <a:pt x="1965" y="897"/>
                    <a:pt x="2130" y="978"/>
                  </a:cubicBezTo>
                  <a:lnTo>
                    <a:pt x="2179" y="1012"/>
                  </a:lnTo>
                  <a:cubicBezTo>
                    <a:pt x="2272" y="1012"/>
                    <a:pt x="2293" y="1027"/>
                    <a:pt x="2372" y="1080"/>
                  </a:cubicBezTo>
                  <a:cubicBezTo>
                    <a:pt x="2434" y="1122"/>
                    <a:pt x="2403" y="1092"/>
                    <a:pt x="2450" y="1144"/>
                  </a:cubicBezTo>
                  <a:cubicBezTo>
                    <a:pt x="2499" y="1198"/>
                    <a:pt x="2488" y="1204"/>
                    <a:pt x="2498" y="1224"/>
                  </a:cubicBezTo>
                  <a:cubicBezTo>
                    <a:pt x="2749" y="1365"/>
                    <a:pt x="2841" y="1805"/>
                    <a:pt x="2723" y="2157"/>
                  </a:cubicBezTo>
                  <a:cubicBezTo>
                    <a:pt x="2624" y="2451"/>
                    <a:pt x="2381" y="2668"/>
                    <a:pt x="2062" y="2741"/>
                  </a:cubicBezTo>
                  <a:cubicBezTo>
                    <a:pt x="1964" y="2783"/>
                    <a:pt x="1734" y="2785"/>
                    <a:pt x="1639" y="2738"/>
                  </a:cubicBezTo>
                  <a:cubicBezTo>
                    <a:pt x="1308" y="2661"/>
                    <a:pt x="1088" y="2458"/>
                    <a:pt x="982" y="2153"/>
                  </a:cubicBezTo>
                  <a:cubicBezTo>
                    <a:pt x="886" y="1877"/>
                    <a:pt x="920" y="1415"/>
                    <a:pt x="1188" y="1236"/>
                  </a:cubicBezTo>
                  <a:close/>
                  <a:moveTo>
                    <a:pt x="1169" y="105"/>
                  </a:moveTo>
                  <a:cubicBezTo>
                    <a:pt x="1043" y="250"/>
                    <a:pt x="703" y="321"/>
                    <a:pt x="460" y="634"/>
                  </a:cubicBezTo>
                  <a:cubicBezTo>
                    <a:pt x="85" y="1117"/>
                    <a:pt x="168" y="1261"/>
                    <a:pt x="35" y="1416"/>
                  </a:cubicBezTo>
                  <a:lnTo>
                    <a:pt x="22" y="1603"/>
                  </a:lnTo>
                  <a:cubicBezTo>
                    <a:pt x="0" y="1916"/>
                    <a:pt x="24" y="2054"/>
                    <a:pt x="66" y="2343"/>
                  </a:cubicBezTo>
                  <a:lnTo>
                    <a:pt x="178" y="2696"/>
                  </a:lnTo>
                  <a:cubicBezTo>
                    <a:pt x="243" y="2724"/>
                    <a:pt x="204" y="2647"/>
                    <a:pt x="242" y="2758"/>
                  </a:cubicBezTo>
                  <a:cubicBezTo>
                    <a:pt x="332" y="2898"/>
                    <a:pt x="473" y="3045"/>
                    <a:pt x="521" y="3165"/>
                  </a:cubicBezTo>
                  <a:cubicBezTo>
                    <a:pt x="587" y="3195"/>
                    <a:pt x="574" y="3178"/>
                    <a:pt x="593" y="3232"/>
                  </a:cubicBezTo>
                  <a:cubicBezTo>
                    <a:pt x="740" y="3269"/>
                    <a:pt x="657" y="3243"/>
                    <a:pt x="695" y="3302"/>
                  </a:cubicBezTo>
                  <a:cubicBezTo>
                    <a:pt x="750" y="3327"/>
                    <a:pt x="698" y="3299"/>
                    <a:pt x="776" y="3348"/>
                  </a:cubicBezTo>
                  <a:cubicBezTo>
                    <a:pt x="807" y="3368"/>
                    <a:pt x="847" y="3395"/>
                    <a:pt x="882" y="3417"/>
                  </a:cubicBezTo>
                  <a:cubicBezTo>
                    <a:pt x="947" y="3456"/>
                    <a:pt x="1050" y="3513"/>
                    <a:pt x="1085" y="3542"/>
                  </a:cubicBezTo>
                  <a:lnTo>
                    <a:pt x="1494" y="3665"/>
                  </a:lnTo>
                  <a:lnTo>
                    <a:pt x="1645" y="3683"/>
                  </a:lnTo>
                  <a:lnTo>
                    <a:pt x="2067" y="3682"/>
                  </a:lnTo>
                  <a:lnTo>
                    <a:pt x="2173" y="3696"/>
                  </a:lnTo>
                  <a:cubicBezTo>
                    <a:pt x="2266" y="3622"/>
                    <a:pt x="2495" y="3571"/>
                    <a:pt x="2618" y="3547"/>
                  </a:cubicBezTo>
                  <a:cubicBezTo>
                    <a:pt x="2667" y="3495"/>
                    <a:pt x="2738" y="3470"/>
                    <a:pt x="2800" y="3434"/>
                  </a:cubicBezTo>
                  <a:cubicBezTo>
                    <a:pt x="2843" y="3409"/>
                    <a:pt x="2870" y="3386"/>
                    <a:pt x="2906" y="3363"/>
                  </a:cubicBezTo>
                  <a:cubicBezTo>
                    <a:pt x="2992" y="3309"/>
                    <a:pt x="2925" y="3332"/>
                    <a:pt x="3016" y="3313"/>
                  </a:cubicBezTo>
                  <a:cubicBezTo>
                    <a:pt x="3050" y="3264"/>
                    <a:pt x="3029" y="3288"/>
                    <a:pt x="3068" y="3246"/>
                  </a:cubicBezTo>
                  <a:cubicBezTo>
                    <a:pt x="3088" y="3224"/>
                    <a:pt x="3117" y="3199"/>
                    <a:pt x="3146" y="3172"/>
                  </a:cubicBezTo>
                  <a:cubicBezTo>
                    <a:pt x="3200" y="3093"/>
                    <a:pt x="3254" y="3061"/>
                    <a:pt x="3323" y="2969"/>
                  </a:cubicBezTo>
                  <a:cubicBezTo>
                    <a:pt x="3377" y="2897"/>
                    <a:pt x="3410" y="2829"/>
                    <a:pt x="3464" y="2778"/>
                  </a:cubicBezTo>
                  <a:lnTo>
                    <a:pt x="3526" y="2706"/>
                  </a:lnTo>
                  <a:lnTo>
                    <a:pt x="3645" y="2343"/>
                  </a:lnTo>
                  <a:cubicBezTo>
                    <a:pt x="3695" y="2011"/>
                    <a:pt x="3712" y="1887"/>
                    <a:pt x="3679" y="1532"/>
                  </a:cubicBezTo>
                  <a:lnTo>
                    <a:pt x="3663" y="1350"/>
                  </a:lnTo>
                  <a:cubicBezTo>
                    <a:pt x="3573" y="1249"/>
                    <a:pt x="3539" y="1074"/>
                    <a:pt x="3461" y="944"/>
                  </a:cubicBezTo>
                  <a:cubicBezTo>
                    <a:pt x="3068" y="295"/>
                    <a:pt x="2714" y="267"/>
                    <a:pt x="2549" y="111"/>
                  </a:cubicBezTo>
                  <a:cubicBezTo>
                    <a:pt x="2361" y="111"/>
                    <a:pt x="2127" y="0"/>
                    <a:pt x="1850" y="1"/>
                  </a:cubicBezTo>
                  <a:cubicBezTo>
                    <a:pt x="1571" y="2"/>
                    <a:pt x="1360" y="105"/>
                    <a:pt x="1169" y="105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125">
              <a:extLst>
                <a:ext uri="{FF2B5EF4-FFF2-40B4-BE49-F238E27FC236}">
                  <a16:creationId xmlns:a16="http://schemas.microsoft.com/office/drawing/2014/main" id="{B9E053A4-122F-46B1-B235-E37B7D5252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67988" y="3638550"/>
              <a:ext cx="219075" cy="212725"/>
            </a:xfrm>
            <a:custGeom>
              <a:avLst/>
              <a:gdLst>
                <a:gd name="T0" fmla="*/ 1042 w 3833"/>
                <a:gd name="T1" fmla="*/ 1721 h 3731"/>
                <a:gd name="T2" fmla="*/ 1140 w 3833"/>
                <a:gd name="T3" fmla="*/ 1430 h 3731"/>
                <a:gd name="T4" fmla="*/ 1314 w 3833"/>
                <a:gd name="T5" fmla="*/ 1237 h 3731"/>
                <a:gd name="T6" fmla="*/ 1334 w 3833"/>
                <a:gd name="T7" fmla="*/ 1196 h 3731"/>
                <a:gd name="T8" fmla="*/ 1346 w 3833"/>
                <a:gd name="T9" fmla="*/ 1176 h 3731"/>
                <a:gd name="T10" fmla="*/ 1382 w 3833"/>
                <a:gd name="T11" fmla="*/ 1106 h 3731"/>
                <a:gd name="T12" fmla="*/ 1475 w 3833"/>
                <a:gd name="T13" fmla="*/ 1104 h 3731"/>
                <a:gd name="T14" fmla="*/ 1824 w 3833"/>
                <a:gd name="T15" fmla="*/ 947 h 3731"/>
                <a:gd name="T16" fmla="*/ 2223 w 3833"/>
                <a:gd name="T17" fmla="*/ 1002 h 3731"/>
                <a:gd name="T18" fmla="*/ 2530 w 3833"/>
                <a:gd name="T19" fmla="*/ 1144 h 3731"/>
                <a:gd name="T20" fmla="*/ 2674 w 3833"/>
                <a:gd name="T21" fmla="*/ 1315 h 3731"/>
                <a:gd name="T22" fmla="*/ 2736 w 3833"/>
                <a:gd name="T23" fmla="*/ 1369 h 3731"/>
                <a:gd name="T24" fmla="*/ 2789 w 3833"/>
                <a:gd name="T25" fmla="*/ 1457 h 3731"/>
                <a:gd name="T26" fmla="*/ 2834 w 3833"/>
                <a:gd name="T27" fmla="*/ 1671 h 3731"/>
                <a:gd name="T28" fmla="*/ 2269 w 3833"/>
                <a:gd name="T29" fmla="*/ 2732 h 3731"/>
                <a:gd name="T30" fmla="*/ 2032 w 3833"/>
                <a:gd name="T31" fmla="*/ 2785 h 3731"/>
                <a:gd name="T32" fmla="*/ 1891 w 3833"/>
                <a:gd name="T33" fmla="*/ 2781 h 3731"/>
                <a:gd name="T34" fmla="*/ 1828 w 3833"/>
                <a:gd name="T35" fmla="*/ 2763 h 3731"/>
                <a:gd name="T36" fmla="*/ 1770 w 3833"/>
                <a:gd name="T37" fmla="*/ 2737 h 3731"/>
                <a:gd name="T38" fmla="*/ 1608 w 3833"/>
                <a:gd name="T39" fmla="*/ 2703 h 3731"/>
                <a:gd name="T40" fmla="*/ 1145 w 3833"/>
                <a:gd name="T41" fmla="*/ 2265 h 3731"/>
                <a:gd name="T42" fmla="*/ 1042 w 3833"/>
                <a:gd name="T43" fmla="*/ 1721 h 3731"/>
                <a:gd name="T44" fmla="*/ 1114 w 3833"/>
                <a:gd name="T45" fmla="*/ 190 h 3731"/>
                <a:gd name="T46" fmla="*/ 819 w 3833"/>
                <a:gd name="T47" fmla="*/ 403 h 3731"/>
                <a:gd name="T48" fmla="*/ 590 w 3833"/>
                <a:gd name="T49" fmla="*/ 632 h 3731"/>
                <a:gd name="T50" fmla="*/ 228 w 3833"/>
                <a:gd name="T51" fmla="*/ 1219 h 3731"/>
                <a:gd name="T52" fmla="*/ 348 w 3833"/>
                <a:gd name="T53" fmla="*/ 2786 h 3731"/>
                <a:gd name="T54" fmla="*/ 656 w 3833"/>
                <a:gd name="T55" fmla="*/ 3167 h 3731"/>
                <a:gd name="T56" fmla="*/ 1044 w 3833"/>
                <a:gd name="T57" fmla="*/ 3486 h 3731"/>
                <a:gd name="T58" fmla="*/ 2208 w 3833"/>
                <a:gd name="T59" fmla="*/ 3698 h 3731"/>
                <a:gd name="T60" fmla="*/ 2571 w 3833"/>
                <a:gd name="T61" fmla="*/ 3604 h 3731"/>
                <a:gd name="T62" fmla="*/ 2923 w 3833"/>
                <a:gd name="T63" fmla="*/ 3469 h 3731"/>
                <a:gd name="T64" fmla="*/ 3301 w 3833"/>
                <a:gd name="T65" fmla="*/ 3132 h 3731"/>
                <a:gd name="T66" fmla="*/ 3570 w 3833"/>
                <a:gd name="T67" fmla="*/ 2763 h 3731"/>
                <a:gd name="T68" fmla="*/ 3630 w 3833"/>
                <a:gd name="T69" fmla="*/ 2699 h 3731"/>
                <a:gd name="T70" fmla="*/ 3725 w 3833"/>
                <a:gd name="T71" fmla="*/ 2427 h 3731"/>
                <a:gd name="T72" fmla="*/ 3500 w 3833"/>
                <a:gd name="T73" fmla="*/ 851 h 3731"/>
                <a:gd name="T74" fmla="*/ 3498 w 3833"/>
                <a:gd name="T75" fmla="*/ 790 h 3731"/>
                <a:gd name="T76" fmla="*/ 3083 w 3833"/>
                <a:gd name="T77" fmla="*/ 366 h 3731"/>
                <a:gd name="T78" fmla="*/ 3054 w 3833"/>
                <a:gd name="T79" fmla="*/ 350 h 3731"/>
                <a:gd name="T80" fmla="*/ 2438 w 3833"/>
                <a:gd name="T81" fmla="*/ 81 h 3731"/>
                <a:gd name="T82" fmla="*/ 1647 w 3833"/>
                <a:gd name="T83" fmla="*/ 39 h 3731"/>
                <a:gd name="T84" fmla="*/ 1114 w 3833"/>
                <a:gd name="T85" fmla="*/ 190 h 3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33" h="3731">
                  <a:moveTo>
                    <a:pt x="1042" y="1721"/>
                  </a:moveTo>
                  <a:cubicBezTo>
                    <a:pt x="1065" y="1601"/>
                    <a:pt x="1082" y="1542"/>
                    <a:pt x="1140" y="1430"/>
                  </a:cubicBezTo>
                  <a:cubicBezTo>
                    <a:pt x="1204" y="1306"/>
                    <a:pt x="1209" y="1296"/>
                    <a:pt x="1314" y="1237"/>
                  </a:cubicBezTo>
                  <a:lnTo>
                    <a:pt x="1334" y="1196"/>
                  </a:lnTo>
                  <a:cubicBezTo>
                    <a:pt x="1337" y="1192"/>
                    <a:pt x="1343" y="1180"/>
                    <a:pt x="1346" y="1176"/>
                  </a:cubicBezTo>
                  <a:cubicBezTo>
                    <a:pt x="1363" y="1144"/>
                    <a:pt x="1364" y="1146"/>
                    <a:pt x="1382" y="1106"/>
                  </a:cubicBezTo>
                  <a:lnTo>
                    <a:pt x="1475" y="1104"/>
                  </a:lnTo>
                  <a:cubicBezTo>
                    <a:pt x="1547" y="1003"/>
                    <a:pt x="1680" y="967"/>
                    <a:pt x="1824" y="947"/>
                  </a:cubicBezTo>
                  <a:cubicBezTo>
                    <a:pt x="1956" y="929"/>
                    <a:pt x="2143" y="921"/>
                    <a:pt x="2223" y="1002"/>
                  </a:cubicBezTo>
                  <a:cubicBezTo>
                    <a:pt x="2374" y="1010"/>
                    <a:pt x="2440" y="1063"/>
                    <a:pt x="2530" y="1144"/>
                  </a:cubicBezTo>
                  <a:cubicBezTo>
                    <a:pt x="2643" y="1205"/>
                    <a:pt x="2627" y="1192"/>
                    <a:pt x="2674" y="1315"/>
                  </a:cubicBezTo>
                  <a:cubicBezTo>
                    <a:pt x="2707" y="1335"/>
                    <a:pt x="2662" y="1276"/>
                    <a:pt x="2736" y="1369"/>
                  </a:cubicBezTo>
                  <a:cubicBezTo>
                    <a:pt x="2758" y="1397"/>
                    <a:pt x="2771" y="1421"/>
                    <a:pt x="2789" y="1457"/>
                  </a:cubicBezTo>
                  <a:cubicBezTo>
                    <a:pt x="2833" y="1549"/>
                    <a:pt x="2843" y="1582"/>
                    <a:pt x="2834" y="1671"/>
                  </a:cubicBezTo>
                  <a:cubicBezTo>
                    <a:pt x="2978" y="1904"/>
                    <a:pt x="2823" y="2532"/>
                    <a:pt x="2269" y="2732"/>
                  </a:cubicBezTo>
                  <a:cubicBezTo>
                    <a:pt x="2196" y="2758"/>
                    <a:pt x="2118" y="2779"/>
                    <a:pt x="2032" y="2785"/>
                  </a:cubicBezTo>
                  <a:cubicBezTo>
                    <a:pt x="1999" y="2787"/>
                    <a:pt x="1922" y="2786"/>
                    <a:pt x="1891" y="2781"/>
                  </a:cubicBezTo>
                  <a:cubicBezTo>
                    <a:pt x="1681" y="2746"/>
                    <a:pt x="2034" y="2821"/>
                    <a:pt x="1828" y="2763"/>
                  </a:cubicBezTo>
                  <a:lnTo>
                    <a:pt x="1770" y="2737"/>
                  </a:lnTo>
                  <a:cubicBezTo>
                    <a:pt x="1689" y="2747"/>
                    <a:pt x="1688" y="2769"/>
                    <a:pt x="1608" y="2703"/>
                  </a:cubicBezTo>
                  <a:cubicBezTo>
                    <a:pt x="1389" y="2639"/>
                    <a:pt x="1218" y="2482"/>
                    <a:pt x="1145" y="2265"/>
                  </a:cubicBezTo>
                  <a:cubicBezTo>
                    <a:pt x="1038" y="2162"/>
                    <a:pt x="1032" y="1913"/>
                    <a:pt x="1042" y="1721"/>
                  </a:cubicBezTo>
                  <a:close/>
                  <a:moveTo>
                    <a:pt x="1114" y="190"/>
                  </a:moveTo>
                  <a:cubicBezTo>
                    <a:pt x="1024" y="296"/>
                    <a:pt x="951" y="300"/>
                    <a:pt x="819" y="403"/>
                  </a:cubicBezTo>
                  <a:cubicBezTo>
                    <a:pt x="730" y="473"/>
                    <a:pt x="674" y="554"/>
                    <a:pt x="590" y="632"/>
                  </a:cubicBezTo>
                  <a:cubicBezTo>
                    <a:pt x="442" y="771"/>
                    <a:pt x="311" y="993"/>
                    <a:pt x="228" y="1219"/>
                  </a:cubicBezTo>
                  <a:cubicBezTo>
                    <a:pt x="0" y="1840"/>
                    <a:pt x="123" y="2259"/>
                    <a:pt x="348" y="2786"/>
                  </a:cubicBezTo>
                  <a:cubicBezTo>
                    <a:pt x="460" y="2909"/>
                    <a:pt x="523" y="3032"/>
                    <a:pt x="656" y="3167"/>
                  </a:cubicBezTo>
                  <a:cubicBezTo>
                    <a:pt x="743" y="3255"/>
                    <a:pt x="1013" y="3442"/>
                    <a:pt x="1044" y="3486"/>
                  </a:cubicBezTo>
                  <a:cubicBezTo>
                    <a:pt x="1510" y="3639"/>
                    <a:pt x="1608" y="3731"/>
                    <a:pt x="2208" y="3698"/>
                  </a:cubicBezTo>
                  <a:cubicBezTo>
                    <a:pt x="2334" y="3664"/>
                    <a:pt x="2452" y="3646"/>
                    <a:pt x="2571" y="3604"/>
                  </a:cubicBezTo>
                  <a:cubicBezTo>
                    <a:pt x="2696" y="3560"/>
                    <a:pt x="2810" y="3483"/>
                    <a:pt x="2923" y="3469"/>
                  </a:cubicBezTo>
                  <a:cubicBezTo>
                    <a:pt x="3018" y="3326"/>
                    <a:pt x="3195" y="3252"/>
                    <a:pt x="3301" y="3132"/>
                  </a:cubicBezTo>
                  <a:lnTo>
                    <a:pt x="3570" y="2763"/>
                  </a:lnTo>
                  <a:cubicBezTo>
                    <a:pt x="3605" y="2720"/>
                    <a:pt x="3594" y="2730"/>
                    <a:pt x="3630" y="2699"/>
                  </a:cubicBezTo>
                  <a:lnTo>
                    <a:pt x="3725" y="2427"/>
                  </a:lnTo>
                  <a:cubicBezTo>
                    <a:pt x="3833" y="1816"/>
                    <a:pt x="3820" y="1312"/>
                    <a:pt x="3500" y="851"/>
                  </a:cubicBezTo>
                  <a:lnTo>
                    <a:pt x="3498" y="790"/>
                  </a:lnTo>
                  <a:lnTo>
                    <a:pt x="3083" y="366"/>
                  </a:lnTo>
                  <a:lnTo>
                    <a:pt x="3054" y="350"/>
                  </a:lnTo>
                  <a:cubicBezTo>
                    <a:pt x="2840" y="271"/>
                    <a:pt x="2719" y="160"/>
                    <a:pt x="2438" y="81"/>
                  </a:cubicBezTo>
                  <a:cubicBezTo>
                    <a:pt x="2171" y="7"/>
                    <a:pt x="1926" y="0"/>
                    <a:pt x="1647" y="39"/>
                  </a:cubicBezTo>
                  <a:lnTo>
                    <a:pt x="1114" y="190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3" name="Freeform 126">
              <a:extLst>
                <a:ext uri="{FF2B5EF4-FFF2-40B4-BE49-F238E27FC236}">
                  <a16:creationId xmlns:a16="http://schemas.microsoft.com/office/drawing/2014/main" id="{70011D51-1809-4474-9AC5-B6C2EC2D79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3403600"/>
              <a:ext cx="211137" cy="207963"/>
            </a:xfrm>
            <a:custGeom>
              <a:avLst/>
              <a:gdLst>
                <a:gd name="T0" fmla="*/ 1323 w 3665"/>
                <a:gd name="T1" fmla="*/ 1080 h 3656"/>
                <a:gd name="T2" fmla="*/ 2341 w 3665"/>
                <a:gd name="T3" fmla="*/ 1083 h 3656"/>
                <a:gd name="T4" fmla="*/ 2516 w 3665"/>
                <a:gd name="T5" fmla="*/ 1200 h 3656"/>
                <a:gd name="T6" fmla="*/ 2346 w 3665"/>
                <a:gd name="T7" fmla="*/ 2574 h 3656"/>
                <a:gd name="T8" fmla="*/ 2142 w 3665"/>
                <a:gd name="T9" fmla="*/ 2699 h 3656"/>
                <a:gd name="T10" fmla="*/ 1319 w 3665"/>
                <a:gd name="T11" fmla="*/ 2575 h 3656"/>
                <a:gd name="T12" fmla="*/ 909 w 3665"/>
                <a:gd name="T13" fmla="*/ 1823 h 3656"/>
                <a:gd name="T14" fmla="*/ 1323 w 3665"/>
                <a:gd name="T15" fmla="*/ 1080 h 3656"/>
                <a:gd name="T16" fmla="*/ 1078 w 3665"/>
                <a:gd name="T17" fmla="*/ 112 h 3656"/>
                <a:gd name="T18" fmla="*/ 700 w 3665"/>
                <a:gd name="T19" fmla="*/ 375 h 3656"/>
                <a:gd name="T20" fmla="*/ 371 w 3665"/>
                <a:gd name="T21" fmla="*/ 664 h 3656"/>
                <a:gd name="T22" fmla="*/ 265 w 3665"/>
                <a:gd name="T23" fmla="*/ 855 h 3656"/>
                <a:gd name="T24" fmla="*/ 1 w 3665"/>
                <a:gd name="T25" fmla="*/ 1568 h 3656"/>
                <a:gd name="T26" fmla="*/ 0 w 3665"/>
                <a:gd name="T27" fmla="*/ 2098 h 3656"/>
                <a:gd name="T28" fmla="*/ 139 w 3665"/>
                <a:gd name="T29" fmla="*/ 2565 h 3656"/>
                <a:gd name="T30" fmla="*/ 366 w 3665"/>
                <a:gd name="T31" fmla="*/ 2992 h 3656"/>
                <a:gd name="T32" fmla="*/ 458 w 3665"/>
                <a:gd name="T33" fmla="*/ 3057 h 3656"/>
                <a:gd name="T34" fmla="*/ 929 w 3665"/>
                <a:gd name="T35" fmla="*/ 3432 h 3656"/>
                <a:gd name="T36" fmla="*/ 971 w 3665"/>
                <a:gd name="T37" fmla="*/ 3458 h 3656"/>
                <a:gd name="T38" fmla="*/ 1009 w 3665"/>
                <a:gd name="T39" fmla="*/ 3486 h 3656"/>
                <a:gd name="T40" fmla="*/ 1028 w 3665"/>
                <a:gd name="T41" fmla="*/ 3500 h 3656"/>
                <a:gd name="T42" fmla="*/ 1483 w 3665"/>
                <a:gd name="T43" fmla="*/ 3647 h 3656"/>
                <a:gd name="T44" fmla="*/ 2114 w 3665"/>
                <a:gd name="T45" fmla="*/ 3656 h 3656"/>
                <a:gd name="T46" fmla="*/ 2458 w 3665"/>
                <a:gd name="T47" fmla="*/ 3598 h 3656"/>
                <a:gd name="T48" fmla="*/ 2646 w 3665"/>
                <a:gd name="T49" fmla="*/ 3481 h 3656"/>
                <a:gd name="T50" fmla="*/ 3533 w 3665"/>
                <a:gd name="T51" fmla="*/ 2537 h 3656"/>
                <a:gd name="T52" fmla="*/ 3609 w 3665"/>
                <a:gd name="T53" fmla="*/ 2422 h 3656"/>
                <a:gd name="T54" fmla="*/ 3665 w 3665"/>
                <a:gd name="T55" fmla="*/ 2095 h 3656"/>
                <a:gd name="T56" fmla="*/ 3663 w 3665"/>
                <a:gd name="T57" fmla="*/ 1571 h 3656"/>
                <a:gd name="T58" fmla="*/ 3577 w 3665"/>
                <a:gd name="T59" fmla="*/ 1147 h 3656"/>
                <a:gd name="T60" fmla="*/ 3086 w 3665"/>
                <a:gd name="T61" fmla="*/ 464 h 3656"/>
                <a:gd name="T62" fmla="*/ 2754 w 3665"/>
                <a:gd name="T63" fmla="*/ 233 h 3656"/>
                <a:gd name="T64" fmla="*/ 2382 w 3665"/>
                <a:gd name="T65" fmla="*/ 38 h 3656"/>
                <a:gd name="T66" fmla="*/ 2101 w 3665"/>
                <a:gd name="T67" fmla="*/ 0 h 3656"/>
                <a:gd name="T68" fmla="*/ 1521 w 3665"/>
                <a:gd name="T69" fmla="*/ 9 h 3656"/>
                <a:gd name="T70" fmla="*/ 1078 w 3665"/>
                <a:gd name="T71" fmla="*/ 112 h 3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65" h="3656">
                  <a:moveTo>
                    <a:pt x="1323" y="1080"/>
                  </a:moveTo>
                  <a:cubicBezTo>
                    <a:pt x="1481" y="849"/>
                    <a:pt x="2187" y="841"/>
                    <a:pt x="2341" y="1083"/>
                  </a:cubicBezTo>
                  <a:cubicBezTo>
                    <a:pt x="2450" y="1125"/>
                    <a:pt x="2445" y="1117"/>
                    <a:pt x="2516" y="1200"/>
                  </a:cubicBezTo>
                  <a:cubicBezTo>
                    <a:pt x="2905" y="1626"/>
                    <a:pt x="2792" y="2365"/>
                    <a:pt x="2346" y="2574"/>
                  </a:cubicBezTo>
                  <a:lnTo>
                    <a:pt x="2142" y="2699"/>
                  </a:lnTo>
                  <a:cubicBezTo>
                    <a:pt x="1863" y="2796"/>
                    <a:pt x="1442" y="2736"/>
                    <a:pt x="1319" y="2575"/>
                  </a:cubicBezTo>
                  <a:cubicBezTo>
                    <a:pt x="1088" y="2450"/>
                    <a:pt x="909" y="2184"/>
                    <a:pt x="909" y="1823"/>
                  </a:cubicBezTo>
                  <a:cubicBezTo>
                    <a:pt x="909" y="1462"/>
                    <a:pt x="1101" y="1162"/>
                    <a:pt x="1323" y="1080"/>
                  </a:cubicBezTo>
                  <a:close/>
                  <a:moveTo>
                    <a:pt x="1078" y="112"/>
                  </a:moveTo>
                  <a:cubicBezTo>
                    <a:pt x="995" y="212"/>
                    <a:pt x="817" y="287"/>
                    <a:pt x="700" y="375"/>
                  </a:cubicBezTo>
                  <a:lnTo>
                    <a:pt x="371" y="664"/>
                  </a:lnTo>
                  <a:lnTo>
                    <a:pt x="265" y="855"/>
                  </a:lnTo>
                  <a:cubicBezTo>
                    <a:pt x="130" y="1060"/>
                    <a:pt x="40" y="1307"/>
                    <a:pt x="1" y="1568"/>
                  </a:cubicBezTo>
                  <a:lnTo>
                    <a:pt x="0" y="2098"/>
                  </a:lnTo>
                  <a:cubicBezTo>
                    <a:pt x="30" y="2260"/>
                    <a:pt x="75" y="2430"/>
                    <a:pt x="139" y="2565"/>
                  </a:cubicBezTo>
                  <a:cubicBezTo>
                    <a:pt x="216" y="2729"/>
                    <a:pt x="333" y="2860"/>
                    <a:pt x="366" y="2992"/>
                  </a:cubicBezTo>
                  <a:cubicBezTo>
                    <a:pt x="414" y="3024"/>
                    <a:pt x="400" y="3011"/>
                    <a:pt x="458" y="3057"/>
                  </a:cubicBezTo>
                  <a:cubicBezTo>
                    <a:pt x="687" y="3239"/>
                    <a:pt x="485" y="3153"/>
                    <a:pt x="929" y="3432"/>
                  </a:cubicBezTo>
                  <a:cubicBezTo>
                    <a:pt x="937" y="3437"/>
                    <a:pt x="963" y="3453"/>
                    <a:pt x="971" y="3458"/>
                  </a:cubicBezTo>
                  <a:lnTo>
                    <a:pt x="1009" y="3486"/>
                  </a:lnTo>
                  <a:cubicBezTo>
                    <a:pt x="1013" y="3488"/>
                    <a:pt x="1022" y="3495"/>
                    <a:pt x="1028" y="3500"/>
                  </a:cubicBezTo>
                  <a:lnTo>
                    <a:pt x="1483" y="3647"/>
                  </a:lnTo>
                  <a:lnTo>
                    <a:pt x="2114" y="3656"/>
                  </a:lnTo>
                  <a:lnTo>
                    <a:pt x="2458" y="3598"/>
                  </a:lnTo>
                  <a:lnTo>
                    <a:pt x="2646" y="3481"/>
                  </a:lnTo>
                  <a:cubicBezTo>
                    <a:pt x="3106" y="3253"/>
                    <a:pt x="3320" y="2964"/>
                    <a:pt x="3533" y="2537"/>
                  </a:cubicBezTo>
                  <a:cubicBezTo>
                    <a:pt x="3588" y="2426"/>
                    <a:pt x="3538" y="2493"/>
                    <a:pt x="3609" y="2422"/>
                  </a:cubicBezTo>
                  <a:lnTo>
                    <a:pt x="3665" y="2095"/>
                  </a:lnTo>
                  <a:lnTo>
                    <a:pt x="3663" y="1571"/>
                  </a:lnTo>
                  <a:lnTo>
                    <a:pt x="3577" y="1147"/>
                  </a:lnTo>
                  <a:cubicBezTo>
                    <a:pt x="3459" y="1039"/>
                    <a:pt x="3327" y="668"/>
                    <a:pt x="3086" y="464"/>
                  </a:cubicBezTo>
                  <a:cubicBezTo>
                    <a:pt x="2998" y="390"/>
                    <a:pt x="2874" y="303"/>
                    <a:pt x="2754" y="233"/>
                  </a:cubicBezTo>
                  <a:cubicBezTo>
                    <a:pt x="2640" y="166"/>
                    <a:pt x="2461" y="124"/>
                    <a:pt x="2382" y="38"/>
                  </a:cubicBezTo>
                  <a:lnTo>
                    <a:pt x="2101" y="0"/>
                  </a:lnTo>
                  <a:lnTo>
                    <a:pt x="1521" y="9"/>
                  </a:lnTo>
                  <a:cubicBezTo>
                    <a:pt x="1358" y="40"/>
                    <a:pt x="1207" y="109"/>
                    <a:pt x="1078" y="11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4" name="Freeform 127">
              <a:extLst>
                <a:ext uri="{FF2B5EF4-FFF2-40B4-BE49-F238E27FC236}">
                  <a16:creationId xmlns:a16="http://schemas.microsoft.com/office/drawing/2014/main" id="{B9A7A67A-3F34-440A-9523-2BD883771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4398963"/>
              <a:ext cx="293687" cy="55563"/>
            </a:xfrm>
            <a:custGeom>
              <a:avLst/>
              <a:gdLst>
                <a:gd name="T0" fmla="*/ 31 w 5116"/>
                <a:gd name="T1" fmla="*/ 472 h 970"/>
                <a:gd name="T2" fmla="*/ 40 w 5116"/>
                <a:gd name="T3" fmla="*/ 970 h 970"/>
                <a:gd name="T4" fmla="*/ 750 w 5116"/>
                <a:gd name="T5" fmla="*/ 966 h 970"/>
                <a:gd name="T6" fmla="*/ 1202 w 5116"/>
                <a:gd name="T7" fmla="*/ 966 h 970"/>
                <a:gd name="T8" fmla="*/ 3642 w 5116"/>
                <a:gd name="T9" fmla="*/ 966 h 970"/>
                <a:gd name="T10" fmla="*/ 4093 w 5116"/>
                <a:gd name="T11" fmla="*/ 966 h 970"/>
                <a:gd name="T12" fmla="*/ 5116 w 5116"/>
                <a:gd name="T13" fmla="*/ 957 h 970"/>
                <a:gd name="T14" fmla="*/ 5109 w 5116"/>
                <a:gd name="T15" fmla="*/ 61 h 970"/>
                <a:gd name="T16" fmla="*/ 68 w 5116"/>
                <a:gd name="T17" fmla="*/ 47 h 970"/>
                <a:gd name="T18" fmla="*/ 31 w 5116"/>
                <a:gd name="T19" fmla="*/ 47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16" h="970">
                  <a:moveTo>
                    <a:pt x="31" y="472"/>
                  </a:moveTo>
                  <a:lnTo>
                    <a:pt x="40" y="970"/>
                  </a:lnTo>
                  <a:lnTo>
                    <a:pt x="750" y="966"/>
                  </a:lnTo>
                  <a:lnTo>
                    <a:pt x="1202" y="966"/>
                  </a:lnTo>
                  <a:lnTo>
                    <a:pt x="3642" y="966"/>
                  </a:lnTo>
                  <a:lnTo>
                    <a:pt x="4093" y="966"/>
                  </a:lnTo>
                  <a:lnTo>
                    <a:pt x="5116" y="957"/>
                  </a:lnTo>
                  <a:lnTo>
                    <a:pt x="5109" y="61"/>
                  </a:lnTo>
                  <a:cubicBezTo>
                    <a:pt x="4897" y="0"/>
                    <a:pt x="553" y="14"/>
                    <a:pt x="68" y="47"/>
                  </a:cubicBezTo>
                  <a:cubicBezTo>
                    <a:pt x="0" y="137"/>
                    <a:pt x="33" y="341"/>
                    <a:pt x="31" y="472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128">
              <a:extLst>
                <a:ext uri="{FF2B5EF4-FFF2-40B4-BE49-F238E27FC236}">
                  <a16:creationId xmlns:a16="http://schemas.microsoft.com/office/drawing/2014/main" id="{879E87B2-A954-42EB-978A-30B44E681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5825" y="4191000"/>
              <a:ext cx="293687" cy="53975"/>
            </a:xfrm>
            <a:custGeom>
              <a:avLst/>
              <a:gdLst>
                <a:gd name="T0" fmla="*/ 101 w 5130"/>
                <a:gd name="T1" fmla="*/ 928 h 928"/>
                <a:gd name="T2" fmla="*/ 1881 w 5130"/>
                <a:gd name="T3" fmla="*/ 926 h 928"/>
                <a:gd name="T4" fmla="*/ 5104 w 5130"/>
                <a:gd name="T5" fmla="*/ 925 h 928"/>
                <a:gd name="T6" fmla="*/ 5130 w 5130"/>
                <a:gd name="T7" fmla="*/ 830 h 928"/>
                <a:gd name="T8" fmla="*/ 5120 w 5130"/>
                <a:gd name="T9" fmla="*/ 2 h 928"/>
                <a:gd name="T10" fmla="*/ 71 w 5130"/>
                <a:gd name="T11" fmla="*/ 0 h 928"/>
                <a:gd name="T12" fmla="*/ 101 w 5130"/>
                <a:gd name="T13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0" h="928">
                  <a:moveTo>
                    <a:pt x="101" y="928"/>
                  </a:moveTo>
                  <a:lnTo>
                    <a:pt x="1881" y="926"/>
                  </a:lnTo>
                  <a:lnTo>
                    <a:pt x="5104" y="925"/>
                  </a:lnTo>
                  <a:lnTo>
                    <a:pt x="5130" y="830"/>
                  </a:lnTo>
                  <a:lnTo>
                    <a:pt x="5120" y="2"/>
                  </a:lnTo>
                  <a:lnTo>
                    <a:pt x="71" y="0"/>
                  </a:lnTo>
                  <a:cubicBezTo>
                    <a:pt x="32" y="135"/>
                    <a:pt x="0" y="828"/>
                    <a:pt x="101" y="928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129">
              <a:extLst>
                <a:ext uri="{FF2B5EF4-FFF2-40B4-BE49-F238E27FC236}">
                  <a16:creationId xmlns:a16="http://schemas.microsoft.com/office/drawing/2014/main" id="{692D63FB-2F27-4BE1-A792-A717C2D4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6675" y="4191000"/>
              <a:ext cx="296862" cy="52388"/>
            </a:xfrm>
            <a:custGeom>
              <a:avLst/>
              <a:gdLst>
                <a:gd name="T0" fmla="*/ 33 w 5174"/>
                <a:gd name="T1" fmla="*/ 278 h 926"/>
                <a:gd name="T2" fmla="*/ 32 w 5174"/>
                <a:gd name="T3" fmla="*/ 774 h 926"/>
                <a:gd name="T4" fmla="*/ 87 w 5174"/>
                <a:gd name="T5" fmla="*/ 926 h 926"/>
                <a:gd name="T6" fmla="*/ 1713 w 5174"/>
                <a:gd name="T7" fmla="*/ 925 h 926"/>
                <a:gd name="T8" fmla="*/ 2146 w 5174"/>
                <a:gd name="T9" fmla="*/ 925 h 926"/>
                <a:gd name="T10" fmla="*/ 2696 w 5174"/>
                <a:gd name="T11" fmla="*/ 925 h 926"/>
                <a:gd name="T12" fmla="*/ 3131 w 5174"/>
                <a:gd name="T13" fmla="*/ 925 h 926"/>
                <a:gd name="T14" fmla="*/ 4606 w 5174"/>
                <a:gd name="T15" fmla="*/ 925 h 926"/>
                <a:gd name="T16" fmla="*/ 5042 w 5174"/>
                <a:gd name="T17" fmla="*/ 925 h 926"/>
                <a:gd name="T18" fmla="*/ 5117 w 5174"/>
                <a:gd name="T19" fmla="*/ 476 h 926"/>
                <a:gd name="T20" fmla="*/ 5057 w 5174"/>
                <a:gd name="T21" fmla="*/ 0 h 926"/>
                <a:gd name="T22" fmla="*/ 4597 w 5174"/>
                <a:gd name="T23" fmla="*/ 1 h 926"/>
                <a:gd name="T24" fmla="*/ 4101 w 5174"/>
                <a:gd name="T25" fmla="*/ 0 h 926"/>
                <a:gd name="T26" fmla="*/ 3636 w 5174"/>
                <a:gd name="T27" fmla="*/ 0 h 926"/>
                <a:gd name="T28" fmla="*/ 3139 w 5174"/>
                <a:gd name="T29" fmla="*/ 1 h 926"/>
                <a:gd name="T30" fmla="*/ 2680 w 5174"/>
                <a:gd name="T31" fmla="*/ 0 h 926"/>
                <a:gd name="T32" fmla="*/ 2166 w 5174"/>
                <a:gd name="T33" fmla="*/ 0 h 926"/>
                <a:gd name="T34" fmla="*/ 1709 w 5174"/>
                <a:gd name="T35" fmla="*/ 1 h 926"/>
                <a:gd name="T36" fmla="*/ 1207 w 5174"/>
                <a:gd name="T37" fmla="*/ 0 h 926"/>
                <a:gd name="T38" fmla="*/ 747 w 5174"/>
                <a:gd name="T39" fmla="*/ 1 h 926"/>
                <a:gd name="T40" fmla="*/ 246 w 5174"/>
                <a:gd name="T41" fmla="*/ 1 h 926"/>
                <a:gd name="T42" fmla="*/ 39 w 5174"/>
                <a:gd name="T43" fmla="*/ 5 h 926"/>
                <a:gd name="T44" fmla="*/ 33 w 5174"/>
                <a:gd name="T45" fmla="*/ 278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74" h="926">
                  <a:moveTo>
                    <a:pt x="33" y="278"/>
                  </a:moveTo>
                  <a:lnTo>
                    <a:pt x="32" y="774"/>
                  </a:lnTo>
                  <a:cubicBezTo>
                    <a:pt x="33" y="877"/>
                    <a:pt x="0" y="918"/>
                    <a:pt x="87" y="926"/>
                  </a:cubicBezTo>
                  <a:lnTo>
                    <a:pt x="1713" y="925"/>
                  </a:lnTo>
                  <a:lnTo>
                    <a:pt x="2146" y="925"/>
                  </a:lnTo>
                  <a:lnTo>
                    <a:pt x="2696" y="925"/>
                  </a:lnTo>
                  <a:lnTo>
                    <a:pt x="3131" y="925"/>
                  </a:lnTo>
                  <a:lnTo>
                    <a:pt x="4606" y="925"/>
                  </a:lnTo>
                  <a:lnTo>
                    <a:pt x="5042" y="925"/>
                  </a:lnTo>
                  <a:cubicBezTo>
                    <a:pt x="5174" y="894"/>
                    <a:pt x="5118" y="603"/>
                    <a:pt x="5117" y="476"/>
                  </a:cubicBezTo>
                  <a:cubicBezTo>
                    <a:pt x="5116" y="307"/>
                    <a:pt x="5150" y="71"/>
                    <a:pt x="5057" y="0"/>
                  </a:cubicBezTo>
                  <a:lnTo>
                    <a:pt x="4597" y="1"/>
                  </a:lnTo>
                  <a:lnTo>
                    <a:pt x="4101" y="0"/>
                  </a:lnTo>
                  <a:lnTo>
                    <a:pt x="3636" y="0"/>
                  </a:lnTo>
                  <a:lnTo>
                    <a:pt x="3139" y="1"/>
                  </a:lnTo>
                  <a:lnTo>
                    <a:pt x="2680" y="0"/>
                  </a:lnTo>
                  <a:lnTo>
                    <a:pt x="2166" y="0"/>
                  </a:lnTo>
                  <a:lnTo>
                    <a:pt x="1709" y="1"/>
                  </a:lnTo>
                  <a:lnTo>
                    <a:pt x="1207" y="0"/>
                  </a:lnTo>
                  <a:lnTo>
                    <a:pt x="747" y="1"/>
                  </a:lnTo>
                  <a:lnTo>
                    <a:pt x="246" y="1"/>
                  </a:lnTo>
                  <a:lnTo>
                    <a:pt x="39" y="5"/>
                  </a:lnTo>
                  <a:lnTo>
                    <a:pt x="33" y="278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130">
              <a:extLst>
                <a:ext uri="{FF2B5EF4-FFF2-40B4-BE49-F238E27FC236}">
                  <a16:creationId xmlns:a16="http://schemas.microsoft.com/office/drawing/2014/main" id="{2ECAEDD3-1F0B-4D85-9840-B81F437D4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4295775"/>
              <a:ext cx="290512" cy="53975"/>
            </a:xfrm>
            <a:custGeom>
              <a:avLst/>
              <a:gdLst>
                <a:gd name="T0" fmla="*/ 6 w 5081"/>
                <a:gd name="T1" fmla="*/ 926 h 926"/>
                <a:gd name="T2" fmla="*/ 5080 w 5081"/>
                <a:gd name="T3" fmla="*/ 921 h 926"/>
                <a:gd name="T4" fmla="*/ 5081 w 5081"/>
                <a:gd name="T5" fmla="*/ 3 h 926"/>
                <a:gd name="T6" fmla="*/ 0 w 5081"/>
                <a:gd name="T7" fmla="*/ 0 h 926"/>
                <a:gd name="T8" fmla="*/ 6 w 5081"/>
                <a:gd name="T9" fmla="*/ 926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1" h="926">
                  <a:moveTo>
                    <a:pt x="6" y="926"/>
                  </a:moveTo>
                  <a:lnTo>
                    <a:pt x="5080" y="921"/>
                  </a:lnTo>
                  <a:lnTo>
                    <a:pt x="5081" y="3"/>
                  </a:lnTo>
                  <a:lnTo>
                    <a:pt x="0" y="0"/>
                  </a:lnTo>
                  <a:lnTo>
                    <a:pt x="6" y="926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131">
              <a:extLst>
                <a:ext uri="{FF2B5EF4-FFF2-40B4-BE49-F238E27FC236}">
                  <a16:creationId xmlns:a16="http://schemas.microsoft.com/office/drawing/2014/main" id="{1CCFBE23-5549-46C6-A18C-A394E32E6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9850" y="4297363"/>
              <a:ext cx="292100" cy="52388"/>
            </a:xfrm>
            <a:custGeom>
              <a:avLst/>
              <a:gdLst>
                <a:gd name="T0" fmla="*/ 0 w 5092"/>
                <a:gd name="T1" fmla="*/ 343 h 922"/>
                <a:gd name="T2" fmla="*/ 0 w 5092"/>
                <a:gd name="T3" fmla="*/ 859 h 922"/>
                <a:gd name="T4" fmla="*/ 17 w 5092"/>
                <a:gd name="T5" fmla="*/ 922 h 922"/>
                <a:gd name="T6" fmla="*/ 5091 w 5092"/>
                <a:gd name="T7" fmla="*/ 921 h 922"/>
                <a:gd name="T8" fmla="*/ 5092 w 5092"/>
                <a:gd name="T9" fmla="*/ 0 h 922"/>
                <a:gd name="T10" fmla="*/ 2 w 5092"/>
                <a:gd name="T11" fmla="*/ 5 h 922"/>
                <a:gd name="T12" fmla="*/ 0 w 5092"/>
                <a:gd name="T13" fmla="*/ 343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92" h="922">
                  <a:moveTo>
                    <a:pt x="0" y="343"/>
                  </a:moveTo>
                  <a:lnTo>
                    <a:pt x="0" y="859"/>
                  </a:lnTo>
                  <a:lnTo>
                    <a:pt x="17" y="922"/>
                  </a:lnTo>
                  <a:lnTo>
                    <a:pt x="5091" y="921"/>
                  </a:lnTo>
                  <a:lnTo>
                    <a:pt x="5092" y="0"/>
                  </a:lnTo>
                  <a:lnTo>
                    <a:pt x="2" y="5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9" name="Freeform 132">
              <a:extLst>
                <a:ext uri="{FF2B5EF4-FFF2-40B4-BE49-F238E27FC236}">
                  <a16:creationId xmlns:a16="http://schemas.microsoft.com/office/drawing/2014/main" id="{2DDA194B-500D-451E-8CDA-0442DF08E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4506913"/>
              <a:ext cx="293687" cy="52388"/>
            </a:xfrm>
            <a:custGeom>
              <a:avLst/>
              <a:gdLst>
                <a:gd name="T0" fmla="*/ 0 w 5129"/>
                <a:gd name="T1" fmla="*/ 933 h 933"/>
                <a:gd name="T2" fmla="*/ 5084 w 5129"/>
                <a:gd name="T3" fmla="*/ 928 h 933"/>
                <a:gd name="T4" fmla="*/ 5088 w 5129"/>
                <a:gd name="T5" fmla="*/ 63 h 933"/>
                <a:gd name="T6" fmla="*/ 4957 w 5129"/>
                <a:gd name="T7" fmla="*/ 12 h 933"/>
                <a:gd name="T8" fmla="*/ 3 w 5129"/>
                <a:gd name="T9" fmla="*/ 13 h 933"/>
                <a:gd name="T10" fmla="*/ 0 w 5129"/>
                <a:gd name="T11" fmla="*/ 93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29" h="933">
                  <a:moveTo>
                    <a:pt x="0" y="933"/>
                  </a:moveTo>
                  <a:lnTo>
                    <a:pt x="5084" y="928"/>
                  </a:lnTo>
                  <a:lnTo>
                    <a:pt x="5088" y="63"/>
                  </a:lnTo>
                  <a:cubicBezTo>
                    <a:pt x="5022" y="0"/>
                    <a:pt x="5129" y="35"/>
                    <a:pt x="4957" y="12"/>
                  </a:cubicBezTo>
                  <a:lnTo>
                    <a:pt x="3" y="13"/>
                  </a:lnTo>
                  <a:lnTo>
                    <a:pt x="0" y="93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0" name="Freeform 133">
              <a:extLst>
                <a:ext uri="{FF2B5EF4-FFF2-40B4-BE49-F238E27FC236}">
                  <a16:creationId xmlns:a16="http://schemas.microsoft.com/office/drawing/2014/main" id="{C8EAA211-8A3B-4A87-890C-8E9573A7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4402138"/>
              <a:ext cx="290512" cy="52388"/>
            </a:xfrm>
            <a:custGeom>
              <a:avLst/>
              <a:gdLst>
                <a:gd name="T0" fmla="*/ 2 w 5079"/>
                <a:gd name="T1" fmla="*/ 924 h 924"/>
                <a:gd name="T2" fmla="*/ 5079 w 5079"/>
                <a:gd name="T3" fmla="*/ 915 h 924"/>
                <a:gd name="T4" fmla="*/ 5073 w 5079"/>
                <a:gd name="T5" fmla="*/ 3 h 924"/>
                <a:gd name="T6" fmla="*/ 9 w 5079"/>
                <a:gd name="T7" fmla="*/ 0 h 924"/>
                <a:gd name="T8" fmla="*/ 0 w 5079"/>
                <a:gd name="T9" fmla="*/ 343 h 924"/>
                <a:gd name="T10" fmla="*/ 2 w 5079"/>
                <a:gd name="T11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79" h="924">
                  <a:moveTo>
                    <a:pt x="2" y="924"/>
                  </a:moveTo>
                  <a:lnTo>
                    <a:pt x="5079" y="915"/>
                  </a:lnTo>
                  <a:lnTo>
                    <a:pt x="5073" y="3"/>
                  </a:lnTo>
                  <a:lnTo>
                    <a:pt x="9" y="0"/>
                  </a:lnTo>
                  <a:lnTo>
                    <a:pt x="0" y="343"/>
                  </a:lnTo>
                  <a:lnTo>
                    <a:pt x="2" y="924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134">
              <a:extLst>
                <a:ext uri="{FF2B5EF4-FFF2-40B4-BE49-F238E27FC236}">
                  <a16:creationId xmlns:a16="http://schemas.microsoft.com/office/drawing/2014/main" id="{37456815-6CF9-4F3A-AAA0-C764A9797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8263" y="4506913"/>
              <a:ext cx="292100" cy="52388"/>
            </a:xfrm>
            <a:custGeom>
              <a:avLst/>
              <a:gdLst>
                <a:gd name="T0" fmla="*/ 22 w 5102"/>
                <a:gd name="T1" fmla="*/ 520 h 922"/>
                <a:gd name="T2" fmla="*/ 7 w 5102"/>
                <a:gd name="T3" fmla="*/ 917 h 922"/>
                <a:gd name="T4" fmla="*/ 5092 w 5102"/>
                <a:gd name="T5" fmla="*/ 922 h 922"/>
                <a:gd name="T6" fmla="*/ 5102 w 5102"/>
                <a:gd name="T7" fmla="*/ 0 h 922"/>
                <a:gd name="T8" fmla="*/ 0 w 5102"/>
                <a:gd name="T9" fmla="*/ 14 h 922"/>
                <a:gd name="T10" fmla="*/ 22 w 5102"/>
                <a:gd name="T11" fmla="*/ 55 h 922"/>
                <a:gd name="T12" fmla="*/ 22 w 5102"/>
                <a:gd name="T13" fmla="*/ 52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02" h="922">
                  <a:moveTo>
                    <a:pt x="22" y="520"/>
                  </a:moveTo>
                  <a:lnTo>
                    <a:pt x="7" y="917"/>
                  </a:lnTo>
                  <a:lnTo>
                    <a:pt x="5092" y="922"/>
                  </a:lnTo>
                  <a:lnTo>
                    <a:pt x="5102" y="0"/>
                  </a:lnTo>
                  <a:lnTo>
                    <a:pt x="0" y="14"/>
                  </a:lnTo>
                  <a:lnTo>
                    <a:pt x="22" y="55"/>
                  </a:lnTo>
                  <a:lnTo>
                    <a:pt x="22" y="520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2" name="Freeform 135">
              <a:extLst>
                <a:ext uri="{FF2B5EF4-FFF2-40B4-BE49-F238E27FC236}">
                  <a16:creationId xmlns:a16="http://schemas.microsoft.com/office/drawing/2014/main" id="{3572CC76-F49A-49BB-9435-ACC1131B9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3822700"/>
              <a:ext cx="53975" cy="133350"/>
            </a:xfrm>
            <a:custGeom>
              <a:avLst/>
              <a:gdLst>
                <a:gd name="T0" fmla="*/ 8 w 947"/>
                <a:gd name="T1" fmla="*/ 2343 h 2343"/>
                <a:gd name="T2" fmla="*/ 151 w 947"/>
                <a:gd name="T3" fmla="*/ 2321 h 2343"/>
                <a:gd name="T4" fmla="*/ 917 w 947"/>
                <a:gd name="T5" fmla="*/ 2318 h 2343"/>
                <a:gd name="T6" fmla="*/ 923 w 947"/>
                <a:gd name="T7" fmla="*/ 282 h 2343"/>
                <a:gd name="T8" fmla="*/ 879 w 947"/>
                <a:gd name="T9" fmla="*/ 11 h 2343"/>
                <a:gd name="T10" fmla="*/ 49 w 947"/>
                <a:gd name="T11" fmla="*/ 10 h 2343"/>
                <a:gd name="T12" fmla="*/ 5 w 947"/>
                <a:gd name="T13" fmla="*/ 110 h 2343"/>
                <a:gd name="T14" fmla="*/ 8 w 947"/>
                <a:gd name="T15" fmla="*/ 2343 h 2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7" h="2343">
                  <a:moveTo>
                    <a:pt x="8" y="2343"/>
                  </a:moveTo>
                  <a:lnTo>
                    <a:pt x="151" y="2321"/>
                  </a:lnTo>
                  <a:lnTo>
                    <a:pt x="917" y="2318"/>
                  </a:lnTo>
                  <a:cubicBezTo>
                    <a:pt x="947" y="1840"/>
                    <a:pt x="919" y="856"/>
                    <a:pt x="923" y="282"/>
                  </a:cubicBezTo>
                  <a:cubicBezTo>
                    <a:pt x="926" y="0"/>
                    <a:pt x="927" y="66"/>
                    <a:pt x="879" y="11"/>
                  </a:cubicBezTo>
                  <a:lnTo>
                    <a:pt x="49" y="10"/>
                  </a:lnTo>
                  <a:cubicBezTo>
                    <a:pt x="0" y="62"/>
                    <a:pt x="22" y="16"/>
                    <a:pt x="5" y="110"/>
                  </a:cubicBezTo>
                  <a:lnTo>
                    <a:pt x="8" y="2343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3" name="Freeform 136">
              <a:extLst>
                <a:ext uri="{FF2B5EF4-FFF2-40B4-BE49-F238E27FC236}">
                  <a16:creationId xmlns:a16="http://schemas.microsoft.com/office/drawing/2014/main" id="{98CC50A5-7433-493E-9565-3BC8AA28C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1763" y="3884613"/>
              <a:ext cx="114300" cy="112713"/>
            </a:xfrm>
            <a:custGeom>
              <a:avLst/>
              <a:gdLst>
                <a:gd name="T0" fmla="*/ 1084 w 2004"/>
                <a:gd name="T1" fmla="*/ 230 h 1989"/>
                <a:gd name="T2" fmla="*/ 1026 w 2004"/>
                <a:gd name="T3" fmla="*/ 324 h 1989"/>
                <a:gd name="T4" fmla="*/ 932 w 2004"/>
                <a:gd name="T5" fmla="*/ 379 h 1989"/>
                <a:gd name="T6" fmla="*/ 785 w 2004"/>
                <a:gd name="T7" fmla="*/ 576 h 1989"/>
                <a:gd name="T8" fmla="*/ 586 w 2004"/>
                <a:gd name="T9" fmla="*/ 720 h 1989"/>
                <a:gd name="T10" fmla="*/ 548 w 2004"/>
                <a:gd name="T11" fmla="*/ 799 h 1989"/>
                <a:gd name="T12" fmla="*/ 477 w 2004"/>
                <a:gd name="T13" fmla="*/ 859 h 1989"/>
                <a:gd name="T14" fmla="*/ 115 w 2004"/>
                <a:gd name="T15" fmla="*/ 1221 h 1989"/>
                <a:gd name="T16" fmla="*/ 73 w 2004"/>
                <a:gd name="T17" fmla="*/ 1275 h 1989"/>
                <a:gd name="T18" fmla="*/ 12 w 2004"/>
                <a:gd name="T19" fmla="*/ 1297 h 1989"/>
                <a:gd name="T20" fmla="*/ 0 w 2004"/>
                <a:gd name="T21" fmla="*/ 1309 h 1989"/>
                <a:gd name="T22" fmla="*/ 156 w 2004"/>
                <a:gd name="T23" fmla="*/ 1551 h 1989"/>
                <a:gd name="T24" fmla="*/ 351 w 2004"/>
                <a:gd name="T25" fmla="*/ 1755 h 1989"/>
                <a:gd name="T26" fmla="*/ 694 w 2004"/>
                <a:gd name="T27" fmla="*/ 1989 h 1989"/>
                <a:gd name="T28" fmla="*/ 991 w 2004"/>
                <a:gd name="T29" fmla="*/ 1664 h 1989"/>
                <a:gd name="T30" fmla="*/ 1316 w 2004"/>
                <a:gd name="T31" fmla="*/ 1367 h 1989"/>
                <a:gd name="T32" fmla="*/ 1542 w 2004"/>
                <a:gd name="T33" fmla="*/ 1144 h 1989"/>
                <a:gd name="T34" fmla="*/ 1847 w 2004"/>
                <a:gd name="T35" fmla="*/ 840 h 1989"/>
                <a:gd name="T36" fmla="*/ 2004 w 2004"/>
                <a:gd name="T37" fmla="*/ 670 h 1989"/>
                <a:gd name="T38" fmla="*/ 1892 w 2004"/>
                <a:gd name="T39" fmla="*/ 515 h 1989"/>
                <a:gd name="T40" fmla="*/ 1757 w 2004"/>
                <a:gd name="T41" fmla="*/ 342 h 1989"/>
                <a:gd name="T42" fmla="*/ 1680 w 2004"/>
                <a:gd name="T43" fmla="*/ 299 h 1989"/>
                <a:gd name="T44" fmla="*/ 1625 w 2004"/>
                <a:gd name="T45" fmla="*/ 250 h 1989"/>
                <a:gd name="T46" fmla="*/ 1521 w 2004"/>
                <a:gd name="T47" fmla="*/ 117 h 1989"/>
                <a:gd name="T48" fmla="*/ 1376 w 2004"/>
                <a:gd name="T49" fmla="*/ 0 h 1989"/>
                <a:gd name="T50" fmla="*/ 1084 w 2004"/>
                <a:gd name="T51" fmla="*/ 230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4" h="1989">
                  <a:moveTo>
                    <a:pt x="1084" y="230"/>
                  </a:moveTo>
                  <a:cubicBezTo>
                    <a:pt x="1067" y="283"/>
                    <a:pt x="1113" y="237"/>
                    <a:pt x="1026" y="324"/>
                  </a:cubicBezTo>
                  <a:cubicBezTo>
                    <a:pt x="957" y="392"/>
                    <a:pt x="984" y="364"/>
                    <a:pt x="932" y="379"/>
                  </a:cubicBezTo>
                  <a:cubicBezTo>
                    <a:pt x="881" y="499"/>
                    <a:pt x="878" y="488"/>
                    <a:pt x="785" y="576"/>
                  </a:cubicBezTo>
                  <a:cubicBezTo>
                    <a:pt x="696" y="661"/>
                    <a:pt x="700" y="671"/>
                    <a:pt x="586" y="720"/>
                  </a:cubicBezTo>
                  <a:cubicBezTo>
                    <a:pt x="576" y="764"/>
                    <a:pt x="586" y="749"/>
                    <a:pt x="548" y="799"/>
                  </a:cubicBezTo>
                  <a:cubicBezTo>
                    <a:pt x="514" y="843"/>
                    <a:pt x="505" y="840"/>
                    <a:pt x="477" y="859"/>
                  </a:cubicBezTo>
                  <a:lnTo>
                    <a:pt x="115" y="1221"/>
                  </a:lnTo>
                  <a:cubicBezTo>
                    <a:pt x="87" y="1263"/>
                    <a:pt x="138" y="1222"/>
                    <a:pt x="73" y="1275"/>
                  </a:cubicBezTo>
                  <a:cubicBezTo>
                    <a:pt x="14" y="1323"/>
                    <a:pt x="74" y="1283"/>
                    <a:pt x="12" y="1297"/>
                  </a:cubicBezTo>
                  <a:lnTo>
                    <a:pt x="0" y="1309"/>
                  </a:lnTo>
                  <a:cubicBezTo>
                    <a:pt x="55" y="1491"/>
                    <a:pt x="70" y="1399"/>
                    <a:pt x="156" y="1551"/>
                  </a:cubicBezTo>
                  <a:lnTo>
                    <a:pt x="351" y="1755"/>
                  </a:lnTo>
                  <a:cubicBezTo>
                    <a:pt x="532" y="1851"/>
                    <a:pt x="494" y="1953"/>
                    <a:pt x="694" y="1989"/>
                  </a:cubicBezTo>
                  <a:cubicBezTo>
                    <a:pt x="750" y="1875"/>
                    <a:pt x="885" y="1768"/>
                    <a:pt x="991" y="1664"/>
                  </a:cubicBezTo>
                  <a:cubicBezTo>
                    <a:pt x="1096" y="1561"/>
                    <a:pt x="1200" y="1420"/>
                    <a:pt x="1316" y="1367"/>
                  </a:cubicBezTo>
                  <a:cubicBezTo>
                    <a:pt x="1373" y="1262"/>
                    <a:pt x="1438" y="1202"/>
                    <a:pt x="1542" y="1144"/>
                  </a:cubicBezTo>
                  <a:cubicBezTo>
                    <a:pt x="1593" y="1037"/>
                    <a:pt x="1740" y="891"/>
                    <a:pt x="1847" y="840"/>
                  </a:cubicBezTo>
                  <a:lnTo>
                    <a:pt x="2004" y="670"/>
                  </a:lnTo>
                  <a:cubicBezTo>
                    <a:pt x="1965" y="560"/>
                    <a:pt x="1970" y="592"/>
                    <a:pt x="1892" y="515"/>
                  </a:cubicBezTo>
                  <a:cubicBezTo>
                    <a:pt x="1804" y="428"/>
                    <a:pt x="1811" y="452"/>
                    <a:pt x="1757" y="342"/>
                  </a:cubicBezTo>
                  <a:cubicBezTo>
                    <a:pt x="1703" y="325"/>
                    <a:pt x="1758" y="358"/>
                    <a:pt x="1680" y="299"/>
                  </a:cubicBezTo>
                  <a:cubicBezTo>
                    <a:pt x="1654" y="280"/>
                    <a:pt x="1650" y="274"/>
                    <a:pt x="1625" y="250"/>
                  </a:cubicBezTo>
                  <a:cubicBezTo>
                    <a:pt x="1565" y="191"/>
                    <a:pt x="1556" y="181"/>
                    <a:pt x="1521" y="117"/>
                  </a:cubicBezTo>
                  <a:lnTo>
                    <a:pt x="1376" y="0"/>
                  </a:lnTo>
                  <a:cubicBezTo>
                    <a:pt x="1225" y="82"/>
                    <a:pt x="1267" y="150"/>
                    <a:pt x="1084" y="230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4" name="Freeform 137">
              <a:extLst>
                <a:ext uri="{FF2B5EF4-FFF2-40B4-BE49-F238E27FC236}">
                  <a16:creationId xmlns:a16="http://schemas.microsoft.com/office/drawing/2014/main" id="{D4D4422E-ADA9-421F-BF95-11894DC09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300" y="3884613"/>
              <a:ext cx="114300" cy="114300"/>
            </a:xfrm>
            <a:custGeom>
              <a:avLst/>
              <a:gdLst>
                <a:gd name="T0" fmla="*/ 246 w 1988"/>
                <a:gd name="T1" fmla="*/ 329 h 1999"/>
                <a:gd name="T2" fmla="*/ 199 w 1988"/>
                <a:gd name="T3" fmla="*/ 382 h 1999"/>
                <a:gd name="T4" fmla="*/ 0 w 1988"/>
                <a:gd name="T5" fmla="*/ 639 h 1999"/>
                <a:gd name="T6" fmla="*/ 144 w 1988"/>
                <a:gd name="T7" fmla="*/ 840 h 1999"/>
                <a:gd name="T8" fmla="*/ 273 w 1988"/>
                <a:gd name="T9" fmla="*/ 966 h 1999"/>
                <a:gd name="T10" fmla="*/ 640 w 1988"/>
                <a:gd name="T11" fmla="*/ 1333 h 1999"/>
                <a:gd name="T12" fmla="*/ 731 w 1988"/>
                <a:gd name="T13" fmla="*/ 1425 h 1999"/>
                <a:gd name="T14" fmla="*/ 1132 w 1988"/>
                <a:gd name="T15" fmla="*/ 1827 h 1999"/>
                <a:gd name="T16" fmla="*/ 1224 w 1988"/>
                <a:gd name="T17" fmla="*/ 1921 h 1999"/>
                <a:gd name="T18" fmla="*/ 1355 w 1988"/>
                <a:gd name="T19" fmla="*/ 1999 h 1999"/>
                <a:gd name="T20" fmla="*/ 1827 w 1988"/>
                <a:gd name="T21" fmla="*/ 1536 h 1999"/>
                <a:gd name="T22" fmla="*/ 1988 w 1988"/>
                <a:gd name="T23" fmla="*/ 1309 h 1999"/>
                <a:gd name="T24" fmla="*/ 1976 w 1988"/>
                <a:gd name="T25" fmla="*/ 1302 h 1999"/>
                <a:gd name="T26" fmla="*/ 1720 w 1988"/>
                <a:gd name="T27" fmla="*/ 1039 h 1999"/>
                <a:gd name="T28" fmla="*/ 1515 w 1988"/>
                <a:gd name="T29" fmla="*/ 856 h 1999"/>
                <a:gd name="T30" fmla="*/ 1122 w 1988"/>
                <a:gd name="T31" fmla="*/ 484 h 1999"/>
                <a:gd name="T32" fmla="*/ 756 w 1988"/>
                <a:gd name="T33" fmla="*/ 89 h 1999"/>
                <a:gd name="T34" fmla="*/ 614 w 1988"/>
                <a:gd name="T35" fmla="*/ 0 h 1999"/>
                <a:gd name="T36" fmla="*/ 246 w 1988"/>
                <a:gd name="T37" fmla="*/ 329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8" h="1999">
                  <a:moveTo>
                    <a:pt x="246" y="329"/>
                  </a:moveTo>
                  <a:cubicBezTo>
                    <a:pt x="239" y="376"/>
                    <a:pt x="276" y="361"/>
                    <a:pt x="199" y="382"/>
                  </a:cubicBezTo>
                  <a:cubicBezTo>
                    <a:pt x="124" y="530"/>
                    <a:pt x="83" y="496"/>
                    <a:pt x="0" y="639"/>
                  </a:cubicBezTo>
                  <a:cubicBezTo>
                    <a:pt x="63" y="740"/>
                    <a:pt x="87" y="736"/>
                    <a:pt x="144" y="840"/>
                  </a:cubicBezTo>
                  <a:lnTo>
                    <a:pt x="273" y="966"/>
                  </a:lnTo>
                  <a:cubicBezTo>
                    <a:pt x="398" y="1033"/>
                    <a:pt x="572" y="1209"/>
                    <a:pt x="640" y="1333"/>
                  </a:cubicBezTo>
                  <a:lnTo>
                    <a:pt x="731" y="1425"/>
                  </a:lnTo>
                  <a:cubicBezTo>
                    <a:pt x="863" y="1499"/>
                    <a:pt x="1061" y="1692"/>
                    <a:pt x="1132" y="1827"/>
                  </a:cubicBezTo>
                  <a:lnTo>
                    <a:pt x="1224" y="1921"/>
                  </a:lnTo>
                  <a:cubicBezTo>
                    <a:pt x="1294" y="1956"/>
                    <a:pt x="1280" y="1947"/>
                    <a:pt x="1355" y="1999"/>
                  </a:cubicBezTo>
                  <a:lnTo>
                    <a:pt x="1827" y="1536"/>
                  </a:lnTo>
                  <a:cubicBezTo>
                    <a:pt x="1930" y="1432"/>
                    <a:pt x="1949" y="1454"/>
                    <a:pt x="1988" y="1309"/>
                  </a:cubicBezTo>
                  <a:lnTo>
                    <a:pt x="1976" y="1302"/>
                  </a:lnTo>
                  <a:lnTo>
                    <a:pt x="1720" y="1039"/>
                  </a:lnTo>
                  <a:cubicBezTo>
                    <a:pt x="1603" y="986"/>
                    <a:pt x="1577" y="965"/>
                    <a:pt x="1515" y="856"/>
                  </a:cubicBezTo>
                  <a:cubicBezTo>
                    <a:pt x="1396" y="786"/>
                    <a:pt x="1234" y="599"/>
                    <a:pt x="1122" y="484"/>
                  </a:cubicBezTo>
                  <a:cubicBezTo>
                    <a:pt x="1002" y="361"/>
                    <a:pt x="815" y="227"/>
                    <a:pt x="756" y="89"/>
                  </a:cubicBezTo>
                  <a:cubicBezTo>
                    <a:pt x="673" y="42"/>
                    <a:pt x="698" y="45"/>
                    <a:pt x="614" y="0"/>
                  </a:cubicBezTo>
                  <a:cubicBezTo>
                    <a:pt x="500" y="112"/>
                    <a:pt x="388" y="259"/>
                    <a:pt x="246" y="329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5" name="Группа 454">
            <a:extLst>
              <a:ext uri="{FF2B5EF4-FFF2-40B4-BE49-F238E27FC236}">
                <a16:creationId xmlns:a16="http://schemas.microsoft.com/office/drawing/2014/main" id="{8D355388-2E44-4761-A0AD-769ACD561F2B}"/>
              </a:ext>
            </a:extLst>
          </p:cNvPr>
          <p:cNvGrpSpPr/>
          <p:nvPr/>
        </p:nvGrpSpPr>
        <p:grpSpPr>
          <a:xfrm>
            <a:off x="8016641" y="6006315"/>
            <a:ext cx="622476" cy="584775"/>
            <a:chOff x="9247188" y="3398838"/>
            <a:chExt cx="2359026" cy="2216150"/>
          </a:xfrm>
          <a:solidFill>
            <a:srgbClr val="222E76"/>
          </a:solidFill>
        </p:grpSpPr>
        <p:sp>
          <p:nvSpPr>
            <p:cNvPr id="456" name="Freeform 141">
              <a:extLst>
                <a:ext uri="{FF2B5EF4-FFF2-40B4-BE49-F238E27FC236}">
                  <a16:creationId xmlns:a16="http://schemas.microsoft.com/office/drawing/2014/main" id="{5E3CB455-FC97-4B7C-B8B2-B9728AF38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7188" y="3859213"/>
              <a:ext cx="1123950" cy="1755775"/>
            </a:xfrm>
            <a:custGeom>
              <a:avLst/>
              <a:gdLst>
                <a:gd name="T0" fmla="*/ 6164 w 12354"/>
                <a:gd name="T1" fmla="*/ 16707 h 19425"/>
                <a:gd name="T2" fmla="*/ 11029 w 12354"/>
                <a:gd name="T3" fmla="*/ 16440 h 19425"/>
                <a:gd name="T4" fmla="*/ 8348 w 12354"/>
                <a:gd name="T5" fmla="*/ 18031 h 19425"/>
                <a:gd name="T6" fmla="*/ 11029 w 12354"/>
                <a:gd name="T7" fmla="*/ 14597 h 19425"/>
                <a:gd name="T8" fmla="*/ 8348 w 12354"/>
                <a:gd name="T9" fmla="*/ 16184 h 19425"/>
                <a:gd name="T10" fmla="*/ 6174 w 12354"/>
                <a:gd name="T11" fmla="*/ 14865 h 19425"/>
                <a:gd name="T12" fmla="*/ 11029 w 12354"/>
                <a:gd name="T13" fmla="*/ 14597 h 19425"/>
                <a:gd name="T14" fmla="*/ 2212 w 12354"/>
                <a:gd name="T15" fmla="*/ 15046 h 19425"/>
                <a:gd name="T16" fmla="*/ 1737 w 12354"/>
                <a:gd name="T17" fmla="*/ 14012 h 19425"/>
                <a:gd name="T18" fmla="*/ 4610 w 12354"/>
                <a:gd name="T19" fmla="*/ 15160 h 19425"/>
                <a:gd name="T20" fmla="*/ 10379 w 12354"/>
                <a:gd name="T21" fmla="*/ 13875 h 19425"/>
                <a:gd name="T22" fmla="*/ 5642 w 12354"/>
                <a:gd name="T23" fmla="*/ 13316 h 19425"/>
                <a:gd name="T24" fmla="*/ 7925 w 12354"/>
                <a:gd name="T25" fmla="*/ 11584 h 19425"/>
                <a:gd name="T26" fmla="*/ 4707 w 12354"/>
                <a:gd name="T27" fmla="*/ 12415 h 19425"/>
                <a:gd name="T28" fmla="*/ 4602 w 12354"/>
                <a:gd name="T29" fmla="*/ 13325 h 19425"/>
                <a:gd name="T30" fmla="*/ 2637 w 12354"/>
                <a:gd name="T31" fmla="*/ 12403 h 19425"/>
                <a:gd name="T32" fmla="*/ 1653 w 12354"/>
                <a:gd name="T33" fmla="*/ 10286 h 19425"/>
                <a:gd name="T34" fmla="*/ 6244 w 12354"/>
                <a:gd name="T35" fmla="*/ 10727 h 19425"/>
                <a:gd name="T36" fmla="*/ 970 w 12354"/>
                <a:gd name="T37" fmla="*/ 9968 h 19425"/>
                <a:gd name="T38" fmla="*/ 975 w 12354"/>
                <a:gd name="T39" fmla="*/ 8138 h 19425"/>
                <a:gd name="T40" fmla="*/ 5748 w 12354"/>
                <a:gd name="T41" fmla="*/ 8434 h 19425"/>
                <a:gd name="T42" fmla="*/ 6249 w 12354"/>
                <a:gd name="T43" fmla="*/ 8185 h 19425"/>
                <a:gd name="T44" fmla="*/ 1696 w 12354"/>
                <a:gd name="T45" fmla="*/ 9290 h 19425"/>
                <a:gd name="T46" fmla="*/ 975 w 12354"/>
                <a:gd name="T47" fmla="*/ 6271 h 19425"/>
                <a:gd name="T48" fmla="*/ 5208 w 12354"/>
                <a:gd name="T49" fmla="*/ 6763 h 19425"/>
                <a:gd name="T50" fmla="*/ 5564 w 12354"/>
                <a:gd name="T51" fmla="*/ 7506 h 19425"/>
                <a:gd name="T52" fmla="*/ 975 w 12354"/>
                <a:gd name="T53" fmla="*/ 6271 h 19425"/>
                <a:gd name="T54" fmla="*/ 1555 w 12354"/>
                <a:gd name="T55" fmla="*/ 4702 h 19425"/>
                <a:gd name="T56" fmla="*/ 6421 w 12354"/>
                <a:gd name="T57" fmla="*/ 4426 h 19425"/>
                <a:gd name="T58" fmla="*/ 960 w 12354"/>
                <a:gd name="T59" fmla="*/ 4451 h 19425"/>
                <a:gd name="T60" fmla="*/ 6382 w 12354"/>
                <a:gd name="T61" fmla="*/ 2448 h 19425"/>
                <a:gd name="T62" fmla="*/ 1008 w 12354"/>
                <a:gd name="T63" fmla="*/ 3130 h 19425"/>
                <a:gd name="T64" fmla="*/ 3301 w 12354"/>
                <a:gd name="T65" fmla="*/ 1422 h 19425"/>
                <a:gd name="T66" fmla="*/ 1 w 12354"/>
                <a:gd name="T67" fmla="*/ 3014 h 19425"/>
                <a:gd name="T68" fmla="*/ 1 w 12354"/>
                <a:gd name="T69" fmla="*/ 3649 h 19425"/>
                <a:gd name="T70" fmla="*/ 1 w 12354"/>
                <a:gd name="T71" fmla="*/ 4252 h 19425"/>
                <a:gd name="T72" fmla="*/ 1 w 12354"/>
                <a:gd name="T73" fmla="*/ 4886 h 19425"/>
                <a:gd name="T74" fmla="*/ 1 w 12354"/>
                <a:gd name="T75" fmla="*/ 5537 h 19425"/>
                <a:gd name="T76" fmla="*/ 0 w 12354"/>
                <a:gd name="T77" fmla="*/ 6136 h 19425"/>
                <a:gd name="T78" fmla="*/ 0 w 12354"/>
                <a:gd name="T79" fmla="*/ 6783 h 19425"/>
                <a:gd name="T80" fmla="*/ 0 w 12354"/>
                <a:gd name="T81" fmla="*/ 7379 h 19425"/>
                <a:gd name="T82" fmla="*/ 1 w 12354"/>
                <a:gd name="T83" fmla="*/ 7990 h 19425"/>
                <a:gd name="T84" fmla="*/ 1 w 12354"/>
                <a:gd name="T85" fmla="*/ 8626 h 19425"/>
                <a:gd name="T86" fmla="*/ 1 w 12354"/>
                <a:gd name="T87" fmla="*/ 9223 h 19425"/>
                <a:gd name="T88" fmla="*/ 1 w 12354"/>
                <a:gd name="T89" fmla="*/ 9858 h 19425"/>
                <a:gd name="T90" fmla="*/ 1 w 12354"/>
                <a:gd name="T91" fmla="*/ 10458 h 19425"/>
                <a:gd name="T92" fmla="*/ 1 w 12354"/>
                <a:gd name="T93" fmla="*/ 11093 h 19425"/>
                <a:gd name="T94" fmla="*/ 1 w 12354"/>
                <a:gd name="T95" fmla="*/ 11728 h 19425"/>
                <a:gd name="T96" fmla="*/ 1 w 12354"/>
                <a:gd name="T97" fmla="*/ 12328 h 19425"/>
                <a:gd name="T98" fmla="*/ 1 w 12354"/>
                <a:gd name="T99" fmla="*/ 12961 h 19425"/>
                <a:gd name="T100" fmla="*/ 1 w 12354"/>
                <a:gd name="T101" fmla="*/ 13537 h 19425"/>
                <a:gd name="T102" fmla="*/ 4619 w 12354"/>
                <a:gd name="T103" fmla="*/ 16123 h 19425"/>
                <a:gd name="T104" fmla="*/ 11841 w 12354"/>
                <a:gd name="T105" fmla="*/ 17382 h 19425"/>
                <a:gd name="T106" fmla="*/ 10023 w 12354"/>
                <a:gd name="T107" fmla="*/ 10878 h 19425"/>
                <a:gd name="T108" fmla="*/ 7390 w 12354"/>
                <a:gd name="T109" fmla="*/ 8281 h 19425"/>
                <a:gd name="T110" fmla="*/ 7391 w 12354"/>
                <a:gd name="T111" fmla="*/ 7698 h 19425"/>
                <a:gd name="T112" fmla="*/ 7040 w 12354"/>
                <a:gd name="T113" fmla="*/ 1757 h 19425"/>
                <a:gd name="T114" fmla="*/ 3 w 12354"/>
                <a:gd name="T115" fmla="*/ 2712 h 19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54" h="19425">
                  <a:moveTo>
                    <a:pt x="5597" y="16432"/>
                  </a:moveTo>
                  <a:cubicBezTo>
                    <a:pt x="5718" y="16462"/>
                    <a:pt x="6008" y="16641"/>
                    <a:pt x="6164" y="16707"/>
                  </a:cubicBezTo>
                  <a:cubicBezTo>
                    <a:pt x="7428" y="17241"/>
                    <a:pt x="9197" y="17249"/>
                    <a:pt x="10463" y="16708"/>
                  </a:cubicBezTo>
                  <a:cubicBezTo>
                    <a:pt x="10614" y="16644"/>
                    <a:pt x="10907" y="16459"/>
                    <a:pt x="11029" y="16440"/>
                  </a:cubicBezTo>
                  <a:cubicBezTo>
                    <a:pt x="11321" y="17004"/>
                    <a:pt x="10556" y="17492"/>
                    <a:pt x="10211" y="17658"/>
                  </a:cubicBezTo>
                  <a:cubicBezTo>
                    <a:pt x="9706" y="17902"/>
                    <a:pt x="8984" y="18032"/>
                    <a:pt x="8348" y="18031"/>
                  </a:cubicBezTo>
                  <a:cubicBezTo>
                    <a:pt x="7289" y="18030"/>
                    <a:pt x="5271" y="17606"/>
                    <a:pt x="5597" y="16432"/>
                  </a:cubicBezTo>
                  <a:close/>
                  <a:moveTo>
                    <a:pt x="11029" y="14597"/>
                  </a:moveTo>
                  <a:cubicBezTo>
                    <a:pt x="11317" y="15158"/>
                    <a:pt x="10528" y="15665"/>
                    <a:pt x="10176" y="15825"/>
                  </a:cubicBezTo>
                  <a:cubicBezTo>
                    <a:pt x="9659" y="16061"/>
                    <a:pt x="9004" y="16182"/>
                    <a:pt x="8348" y="16184"/>
                  </a:cubicBezTo>
                  <a:cubicBezTo>
                    <a:pt x="7251" y="16187"/>
                    <a:pt x="5310" y="15753"/>
                    <a:pt x="5588" y="14587"/>
                  </a:cubicBezTo>
                  <a:cubicBezTo>
                    <a:pt x="5740" y="14621"/>
                    <a:pt x="6006" y="14794"/>
                    <a:pt x="6174" y="14865"/>
                  </a:cubicBezTo>
                  <a:cubicBezTo>
                    <a:pt x="6388" y="14955"/>
                    <a:pt x="6571" y="15018"/>
                    <a:pt x="6801" y="15078"/>
                  </a:cubicBezTo>
                  <a:cubicBezTo>
                    <a:pt x="9243" y="15714"/>
                    <a:pt x="10887" y="14614"/>
                    <a:pt x="11029" y="14597"/>
                  </a:cubicBezTo>
                  <a:close/>
                  <a:moveTo>
                    <a:pt x="4610" y="15160"/>
                  </a:moveTo>
                  <a:cubicBezTo>
                    <a:pt x="4153" y="15392"/>
                    <a:pt x="2679" y="15200"/>
                    <a:pt x="2212" y="15046"/>
                  </a:cubicBezTo>
                  <a:cubicBezTo>
                    <a:pt x="1573" y="14835"/>
                    <a:pt x="797" y="14432"/>
                    <a:pt x="965" y="13666"/>
                  </a:cubicBezTo>
                  <a:cubicBezTo>
                    <a:pt x="1106" y="13692"/>
                    <a:pt x="1532" y="13934"/>
                    <a:pt x="1737" y="14012"/>
                  </a:cubicBezTo>
                  <a:cubicBezTo>
                    <a:pt x="2720" y="14388"/>
                    <a:pt x="3576" y="14356"/>
                    <a:pt x="4619" y="14270"/>
                  </a:cubicBezTo>
                  <a:lnTo>
                    <a:pt x="4610" y="15160"/>
                  </a:lnTo>
                  <a:close/>
                  <a:moveTo>
                    <a:pt x="7925" y="11584"/>
                  </a:moveTo>
                  <a:cubicBezTo>
                    <a:pt x="10389" y="11347"/>
                    <a:pt x="12131" y="12937"/>
                    <a:pt x="10379" y="13875"/>
                  </a:cubicBezTo>
                  <a:cubicBezTo>
                    <a:pt x="9913" y="14125"/>
                    <a:pt x="9342" y="14271"/>
                    <a:pt x="8763" y="14323"/>
                  </a:cubicBezTo>
                  <a:cubicBezTo>
                    <a:pt x="7588" y="14428"/>
                    <a:pt x="6054" y="14082"/>
                    <a:pt x="5642" y="13316"/>
                  </a:cubicBezTo>
                  <a:cubicBezTo>
                    <a:pt x="5307" y="12693"/>
                    <a:pt x="5878" y="12235"/>
                    <a:pt x="6268" y="12018"/>
                  </a:cubicBezTo>
                  <a:cubicBezTo>
                    <a:pt x="6735" y="11758"/>
                    <a:pt x="7286" y="11645"/>
                    <a:pt x="7925" y="11584"/>
                  </a:cubicBezTo>
                  <a:close/>
                  <a:moveTo>
                    <a:pt x="3691" y="12489"/>
                  </a:moveTo>
                  <a:cubicBezTo>
                    <a:pt x="4044" y="12489"/>
                    <a:pt x="4399" y="12410"/>
                    <a:pt x="4707" y="12415"/>
                  </a:cubicBezTo>
                  <a:cubicBezTo>
                    <a:pt x="4684" y="12556"/>
                    <a:pt x="4638" y="12679"/>
                    <a:pt x="4626" y="12837"/>
                  </a:cubicBezTo>
                  <a:cubicBezTo>
                    <a:pt x="4613" y="13004"/>
                    <a:pt x="4632" y="13162"/>
                    <a:pt x="4602" y="13325"/>
                  </a:cubicBezTo>
                  <a:cubicBezTo>
                    <a:pt x="3765" y="13644"/>
                    <a:pt x="548" y="13221"/>
                    <a:pt x="978" y="11813"/>
                  </a:cubicBezTo>
                  <a:cubicBezTo>
                    <a:pt x="1155" y="11851"/>
                    <a:pt x="1624" y="12247"/>
                    <a:pt x="2637" y="12403"/>
                  </a:cubicBezTo>
                  <a:cubicBezTo>
                    <a:pt x="2988" y="12457"/>
                    <a:pt x="3311" y="12489"/>
                    <a:pt x="3691" y="12489"/>
                  </a:cubicBezTo>
                  <a:close/>
                  <a:moveTo>
                    <a:pt x="1653" y="10286"/>
                  </a:moveTo>
                  <a:cubicBezTo>
                    <a:pt x="3040" y="10836"/>
                    <a:pt x="4968" y="10766"/>
                    <a:pt x="6257" y="10028"/>
                  </a:cubicBezTo>
                  <a:cubicBezTo>
                    <a:pt x="6607" y="9828"/>
                    <a:pt x="6500" y="10417"/>
                    <a:pt x="6244" y="10727"/>
                  </a:cubicBezTo>
                  <a:cubicBezTo>
                    <a:pt x="5733" y="11345"/>
                    <a:pt x="4352" y="11655"/>
                    <a:pt x="3226" y="11544"/>
                  </a:cubicBezTo>
                  <a:cubicBezTo>
                    <a:pt x="2286" y="11451"/>
                    <a:pt x="703" y="11011"/>
                    <a:pt x="970" y="9968"/>
                  </a:cubicBezTo>
                  <a:cubicBezTo>
                    <a:pt x="1122" y="10000"/>
                    <a:pt x="1448" y="10205"/>
                    <a:pt x="1653" y="10286"/>
                  </a:cubicBezTo>
                  <a:close/>
                  <a:moveTo>
                    <a:pt x="975" y="8138"/>
                  </a:moveTo>
                  <a:cubicBezTo>
                    <a:pt x="1126" y="8142"/>
                    <a:pt x="1467" y="8365"/>
                    <a:pt x="1662" y="8441"/>
                  </a:cubicBezTo>
                  <a:cubicBezTo>
                    <a:pt x="2888" y="8917"/>
                    <a:pt x="4527" y="8917"/>
                    <a:pt x="5748" y="8434"/>
                  </a:cubicBezTo>
                  <a:cubicBezTo>
                    <a:pt x="5878" y="8382"/>
                    <a:pt x="5974" y="8340"/>
                    <a:pt x="6089" y="8278"/>
                  </a:cubicBezTo>
                  <a:cubicBezTo>
                    <a:pt x="6148" y="8247"/>
                    <a:pt x="6191" y="8216"/>
                    <a:pt x="6249" y="8185"/>
                  </a:cubicBezTo>
                  <a:cubicBezTo>
                    <a:pt x="6628" y="7981"/>
                    <a:pt x="6482" y="8605"/>
                    <a:pt x="6236" y="8884"/>
                  </a:cubicBezTo>
                  <a:cubicBezTo>
                    <a:pt x="5372" y="9865"/>
                    <a:pt x="2947" y="9959"/>
                    <a:pt x="1696" y="9290"/>
                  </a:cubicBezTo>
                  <a:cubicBezTo>
                    <a:pt x="1390" y="9127"/>
                    <a:pt x="725" y="8676"/>
                    <a:pt x="975" y="8138"/>
                  </a:cubicBezTo>
                  <a:close/>
                  <a:moveTo>
                    <a:pt x="975" y="6271"/>
                  </a:moveTo>
                  <a:cubicBezTo>
                    <a:pt x="1094" y="6296"/>
                    <a:pt x="1421" y="6490"/>
                    <a:pt x="1543" y="6544"/>
                  </a:cubicBezTo>
                  <a:cubicBezTo>
                    <a:pt x="2594" y="7008"/>
                    <a:pt x="4103" y="7053"/>
                    <a:pt x="5208" y="6763"/>
                  </a:cubicBezTo>
                  <a:cubicBezTo>
                    <a:pt x="5774" y="6614"/>
                    <a:pt x="6323" y="6293"/>
                    <a:pt x="6408" y="6278"/>
                  </a:cubicBezTo>
                  <a:cubicBezTo>
                    <a:pt x="6716" y="6842"/>
                    <a:pt x="5897" y="7348"/>
                    <a:pt x="5564" y="7506"/>
                  </a:cubicBezTo>
                  <a:cubicBezTo>
                    <a:pt x="5049" y="7751"/>
                    <a:pt x="4356" y="7872"/>
                    <a:pt x="3727" y="7870"/>
                  </a:cubicBezTo>
                  <a:cubicBezTo>
                    <a:pt x="2626" y="7866"/>
                    <a:pt x="663" y="7429"/>
                    <a:pt x="975" y="6271"/>
                  </a:cubicBezTo>
                  <a:close/>
                  <a:moveTo>
                    <a:pt x="960" y="4451"/>
                  </a:moveTo>
                  <a:cubicBezTo>
                    <a:pt x="1101" y="4420"/>
                    <a:pt x="1401" y="4636"/>
                    <a:pt x="1555" y="4702"/>
                  </a:cubicBezTo>
                  <a:cubicBezTo>
                    <a:pt x="2205" y="4980"/>
                    <a:pt x="2956" y="5092"/>
                    <a:pt x="3691" y="5098"/>
                  </a:cubicBezTo>
                  <a:cubicBezTo>
                    <a:pt x="5462" y="5111"/>
                    <a:pt x="6097" y="4498"/>
                    <a:pt x="6421" y="4426"/>
                  </a:cubicBezTo>
                  <a:cubicBezTo>
                    <a:pt x="6724" y="5558"/>
                    <a:pt x="4785" y="6022"/>
                    <a:pt x="3727" y="6021"/>
                  </a:cubicBezTo>
                  <a:cubicBezTo>
                    <a:pt x="2648" y="6021"/>
                    <a:pt x="702" y="5590"/>
                    <a:pt x="960" y="4451"/>
                  </a:cubicBezTo>
                  <a:close/>
                  <a:moveTo>
                    <a:pt x="3301" y="1422"/>
                  </a:moveTo>
                  <a:cubicBezTo>
                    <a:pt x="4483" y="1315"/>
                    <a:pt x="5996" y="1683"/>
                    <a:pt x="6382" y="2448"/>
                  </a:cubicBezTo>
                  <a:cubicBezTo>
                    <a:pt x="6682" y="3044"/>
                    <a:pt x="6132" y="3512"/>
                    <a:pt x="5757" y="3714"/>
                  </a:cubicBezTo>
                  <a:cubicBezTo>
                    <a:pt x="4269" y="4512"/>
                    <a:pt x="1543" y="4219"/>
                    <a:pt x="1008" y="3130"/>
                  </a:cubicBezTo>
                  <a:cubicBezTo>
                    <a:pt x="705" y="2511"/>
                    <a:pt x="1274" y="2058"/>
                    <a:pt x="1667" y="1847"/>
                  </a:cubicBezTo>
                  <a:cubicBezTo>
                    <a:pt x="2133" y="1597"/>
                    <a:pt x="2682" y="1478"/>
                    <a:pt x="3301" y="1422"/>
                  </a:cubicBezTo>
                  <a:close/>
                  <a:moveTo>
                    <a:pt x="3" y="2712"/>
                  </a:moveTo>
                  <a:lnTo>
                    <a:pt x="1" y="3014"/>
                  </a:lnTo>
                  <a:lnTo>
                    <a:pt x="1" y="3338"/>
                  </a:lnTo>
                  <a:lnTo>
                    <a:pt x="1" y="3649"/>
                  </a:lnTo>
                  <a:lnTo>
                    <a:pt x="1" y="3984"/>
                  </a:lnTo>
                  <a:lnTo>
                    <a:pt x="1" y="4252"/>
                  </a:lnTo>
                  <a:lnTo>
                    <a:pt x="1" y="4583"/>
                  </a:lnTo>
                  <a:lnTo>
                    <a:pt x="1" y="4886"/>
                  </a:lnTo>
                  <a:lnTo>
                    <a:pt x="1" y="5223"/>
                  </a:lnTo>
                  <a:lnTo>
                    <a:pt x="1" y="5537"/>
                  </a:lnTo>
                  <a:lnTo>
                    <a:pt x="1" y="5823"/>
                  </a:lnTo>
                  <a:lnTo>
                    <a:pt x="0" y="6136"/>
                  </a:lnTo>
                  <a:lnTo>
                    <a:pt x="1" y="6458"/>
                  </a:lnTo>
                  <a:lnTo>
                    <a:pt x="0" y="6783"/>
                  </a:lnTo>
                  <a:lnTo>
                    <a:pt x="1" y="7093"/>
                  </a:lnTo>
                  <a:lnTo>
                    <a:pt x="0" y="7379"/>
                  </a:lnTo>
                  <a:lnTo>
                    <a:pt x="1" y="7692"/>
                  </a:lnTo>
                  <a:lnTo>
                    <a:pt x="1" y="7990"/>
                  </a:lnTo>
                  <a:lnTo>
                    <a:pt x="1" y="8327"/>
                  </a:lnTo>
                  <a:lnTo>
                    <a:pt x="1" y="8626"/>
                  </a:lnTo>
                  <a:lnTo>
                    <a:pt x="1" y="8925"/>
                  </a:lnTo>
                  <a:lnTo>
                    <a:pt x="1" y="9223"/>
                  </a:lnTo>
                  <a:lnTo>
                    <a:pt x="1" y="9550"/>
                  </a:lnTo>
                  <a:lnTo>
                    <a:pt x="1" y="9858"/>
                  </a:lnTo>
                  <a:lnTo>
                    <a:pt x="0" y="10173"/>
                  </a:lnTo>
                  <a:lnTo>
                    <a:pt x="1" y="10458"/>
                  </a:lnTo>
                  <a:lnTo>
                    <a:pt x="0" y="10772"/>
                  </a:lnTo>
                  <a:lnTo>
                    <a:pt x="1" y="11093"/>
                  </a:lnTo>
                  <a:lnTo>
                    <a:pt x="0" y="11414"/>
                  </a:lnTo>
                  <a:lnTo>
                    <a:pt x="1" y="11728"/>
                  </a:lnTo>
                  <a:lnTo>
                    <a:pt x="1" y="12017"/>
                  </a:lnTo>
                  <a:lnTo>
                    <a:pt x="1" y="12328"/>
                  </a:lnTo>
                  <a:lnTo>
                    <a:pt x="1" y="12662"/>
                  </a:lnTo>
                  <a:lnTo>
                    <a:pt x="1" y="12961"/>
                  </a:lnTo>
                  <a:lnTo>
                    <a:pt x="1" y="13302"/>
                  </a:lnTo>
                  <a:lnTo>
                    <a:pt x="1" y="13537"/>
                  </a:lnTo>
                  <a:cubicBezTo>
                    <a:pt x="1" y="14208"/>
                    <a:pt x="47" y="14539"/>
                    <a:pt x="395" y="14963"/>
                  </a:cubicBezTo>
                  <a:cubicBezTo>
                    <a:pt x="1396" y="16181"/>
                    <a:pt x="3114" y="16219"/>
                    <a:pt x="4619" y="16123"/>
                  </a:cubicBezTo>
                  <a:cubicBezTo>
                    <a:pt x="4622" y="17012"/>
                    <a:pt x="4634" y="17550"/>
                    <a:pt x="5475" y="18173"/>
                  </a:cubicBezTo>
                  <a:cubicBezTo>
                    <a:pt x="7167" y="19425"/>
                    <a:pt x="10970" y="19186"/>
                    <a:pt x="11841" y="17382"/>
                  </a:cubicBezTo>
                  <a:cubicBezTo>
                    <a:pt x="12116" y="16813"/>
                    <a:pt x="12009" y="15413"/>
                    <a:pt x="12009" y="14666"/>
                  </a:cubicBezTo>
                  <a:cubicBezTo>
                    <a:pt x="12009" y="12928"/>
                    <a:pt x="12354" y="11607"/>
                    <a:pt x="10023" y="10878"/>
                  </a:cubicBezTo>
                  <a:cubicBezTo>
                    <a:pt x="9118" y="10596"/>
                    <a:pt x="8364" y="10629"/>
                    <a:pt x="7390" y="10706"/>
                  </a:cubicBezTo>
                  <a:lnTo>
                    <a:pt x="7390" y="8281"/>
                  </a:lnTo>
                  <a:lnTo>
                    <a:pt x="7391" y="7976"/>
                  </a:lnTo>
                  <a:lnTo>
                    <a:pt x="7391" y="7698"/>
                  </a:lnTo>
                  <a:cubicBezTo>
                    <a:pt x="7377" y="6296"/>
                    <a:pt x="7391" y="4886"/>
                    <a:pt x="7391" y="3483"/>
                  </a:cubicBezTo>
                  <a:cubicBezTo>
                    <a:pt x="7391" y="2760"/>
                    <a:pt x="7424" y="2264"/>
                    <a:pt x="7040" y="1757"/>
                  </a:cubicBezTo>
                  <a:cubicBezTo>
                    <a:pt x="6755" y="1380"/>
                    <a:pt x="6365" y="1093"/>
                    <a:pt x="5821" y="863"/>
                  </a:cubicBezTo>
                  <a:cubicBezTo>
                    <a:pt x="3783" y="0"/>
                    <a:pt x="122" y="576"/>
                    <a:pt x="3" y="27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7" name="Freeform 142">
              <a:extLst>
                <a:ext uri="{FF2B5EF4-FFF2-40B4-BE49-F238E27FC236}">
                  <a16:creationId xmlns:a16="http://schemas.microsoft.com/office/drawing/2014/main" id="{B4D8E276-AB3D-493A-860D-44C357190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3398838"/>
              <a:ext cx="1938338" cy="2009775"/>
            </a:xfrm>
            <a:custGeom>
              <a:avLst/>
              <a:gdLst>
                <a:gd name="T0" fmla="*/ 16637 w 21300"/>
                <a:gd name="T1" fmla="*/ 8324 h 22258"/>
                <a:gd name="T2" fmla="*/ 20204 w 21300"/>
                <a:gd name="T3" fmla="*/ 9858 h 22258"/>
                <a:gd name="T4" fmla="*/ 16634 w 21300"/>
                <a:gd name="T5" fmla="*/ 11902 h 22258"/>
                <a:gd name="T6" fmla="*/ 16637 w 21300"/>
                <a:gd name="T7" fmla="*/ 8324 h 22258"/>
                <a:gd name="T8" fmla="*/ 14017 w 21300"/>
                <a:gd name="T9" fmla="*/ 13393 h 22258"/>
                <a:gd name="T10" fmla="*/ 13890 w 21300"/>
                <a:gd name="T11" fmla="*/ 13487 h 22258"/>
                <a:gd name="T12" fmla="*/ 13755 w 21300"/>
                <a:gd name="T13" fmla="*/ 13566 h 22258"/>
                <a:gd name="T14" fmla="*/ 13478 w 21300"/>
                <a:gd name="T15" fmla="*/ 13691 h 22258"/>
                <a:gd name="T16" fmla="*/ 13417 w 21300"/>
                <a:gd name="T17" fmla="*/ 13755 h 22258"/>
                <a:gd name="T18" fmla="*/ 12476 w 21300"/>
                <a:gd name="T19" fmla="*/ 14282 h 22258"/>
                <a:gd name="T20" fmla="*/ 8260 w 21300"/>
                <a:gd name="T21" fmla="*/ 16714 h 22258"/>
                <a:gd name="T22" fmla="*/ 8496 w 21300"/>
                <a:gd name="T23" fmla="*/ 17524 h 22258"/>
                <a:gd name="T24" fmla="*/ 10309 w 21300"/>
                <a:gd name="T25" fmla="*/ 16620 h 22258"/>
                <a:gd name="T26" fmla="*/ 10413 w 21300"/>
                <a:gd name="T27" fmla="*/ 16539 h 22258"/>
                <a:gd name="T28" fmla="*/ 10831 w 21300"/>
                <a:gd name="T29" fmla="*/ 16332 h 22258"/>
                <a:gd name="T30" fmla="*/ 11154 w 21300"/>
                <a:gd name="T31" fmla="*/ 16113 h 22258"/>
                <a:gd name="T32" fmla="*/ 11542 w 21300"/>
                <a:gd name="T33" fmla="*/ 15913 h 22258"/>
                <a:gd name="T34" fmla="*/ 11587 w 21300"/>
                <a:gd name="T35" fmla="*/ 15873 h 22258"/>
                <a:gd name="T36" fmla="*/ 12067 w 21300"/>
                <a:gd name="T37" fmla="*/ 15625 h 22258"/>
                <a:gd name="T38" fmla="*/ 12568 w 21300"/>
                <a:gd name="T39" fmla="*/ 15308 h 22258"/>
                <a:gd name="T40" fmla="*/ 13117 w 21300"/>
                <a:gd name="T41" fmla="*/ 15012 h 22258"/>
                <a:gd name="T42" fmla="*/ 13629 w 21300"/>
                <a:gd name="T43" fmla="*/ 14733 h 22258"/>
                <a:gd name="T44" fmla="*/ 14288 w 21300"/>
                <a:gd name="T45" fmla="*/ 14320 h 22258"/>
                <a:gd name="T46" fmla="*/ 15226 w 21300"/>
                <a:gd name="T47" fmla="*/ 13820 h 22258"/>
                <a:gd name="T48" fmla="*/ 15532 w 21300"/>
                <a:gd name="T49" fmla="*/ 13614 h 22258"/>
                <a:gd name="T50" fmla="*/ 17755 w 21300"/>
                <a:gd name="T51" fmla="*/ 12342 h 22258"/>
                <a:gd name="T52" fmla="*/ 20328 w 21300"/>
                <a:gd name="T53" fmla="*/ 10897 h 22258"/>
                <a:gd name="T54" fmla="*/ 20329 w 21300"/>
                <a:gd name="T55" fmla="*/ 17407 h 22258"/>
                <a:gd name="T56" fmla="*/ 20289 w 21300"/>
                <a:gd name="T57" fmla="*/ 20621 h 22258"/>
                <a:gd name="T58" fmla="*/ 19327 w 21300"/>
                <a:gd name="T59" fmla="*/ 21291 h 22258"/>
                <a:gd name="T60" fmla="*/ 9589 w 21300"/>
                <a:gd name="T61" fmla="*/ 21291 h 22258"/>
                <a:gd name="T62" fmla="*/ 8331 w 21300"/>
                <a:gd name="T63" fmla="*/ 21652 h 22258"/>
                <a:gd name="T64" fmla="*/ 8598 w 21300"/>
                <a:gd name="T65" fmla="*/ 22173 h 22258"/>
                <a:gd name="T66" fmla="*/ 11000 w 21300"/>
                <a:gd name="T67" fmla="*/ 22214 h 22258"/>
                <a:gd name="T68" fmla="*/ 19114 w 21300"/>
                <a:gd name="T69" fmla="*/ 22214 h 22258"/>
                <a:gd name="T70" fmla="*/ 21145 w 21300"/>
                <a:gd name="T71" fmla="*/ 20983 h 22258"/>
                <a:gd name="T72" fmla="*/ 21252 w 21300"/>
                <a:gd name="T73" fmla="*/ 19488 h 22258"/>
                <a:gd name="T74" fmla="*/ 21246 w 21300"/>
                <a:gd name="T75" fmla="*/ 9759 h 22258"/>
                <a:gd name="T76" fmla="*/ 19348 w 21300"/>
                <a:gd name="T77" fmla="*/ 8448 h 22258"/>
                <a:gd name="T78" fmla="*/ 18598 w 21300"/>
                <a:gd name="T79" fmla="*/ 8111 h 22258"/>
                <a:gd name="T80" fmla="*/ 17615 w 21300"/>
                <a:gd name="T81" fmla="*/ 7721 h 22258"/>
                <a:gd name="T82" fmla="*/ 16639 w 21300"/>
                <a:gd name="T83" fmla="*/ 7282 h 22258"/>
                <a:gd name="T84" fmla="*/ 16633 w 21300"/>
                <a:gd name="T85" fmla="*/ 5448 h 22258"/>
                <a:gd name="T86" fmla="*/ 16632 w 21300"/>
                <a:gd name="T87" fmla="*/ 3578 h 22258"/>
                <a:gd name="T88" fmla="*/ 16009 w 21300"/>
                <a:gd name="T89" fmla="*/ 510 h 22258"/>
                <a:gd name="T90" fmla="*/ 14634 w 21300"/>
                <a:gd name="T91" fmla="*/ 41 h 22258"/>
                <a:gd name="T92" fmla="*/ 1618 w 21300"/>
                <a:gd name="T93" fmla="*/ 57 h 22258"/>
                <a:gd name="T94" fmla="*/ 434 w 21300"/>
                <a:gd name="T95" fmla="*/ 703 h 22258"/>
                <a:gd name="T96" fmla="*/ 4 w 21300"/>
                <a:gd name="T97" fmla="*/ 2132 h 22258"/>
                <a:gd name="T98" fmla="*/ 4 w 21300"/>
                <a:gd name="T99" fmla="*/ 4002 h 22258"/>
                <a:gd name="T100" fmla="*/ 893 w 21300"/>
                <a:gd name="T101" fmla="*/ 4364 h 22258"/>
                <a:gd name="T102" fmla="*/ 928 w 21300"/>
                <a:gd name="T103" fmla="*/ 2555 h 22258"/>
                <a:gd name="T104" fmla="*/ 1344 w 21300"/>
                <a:gd name="T105" fmla="*/ 1119 h 22258"/>
                <a:gd name="T106" fmla="*/ 3027 w 21300"/>
                <a:gd name="T107" fmla="*/ 965 h 22258"/>
                <a:gd name="T108" fmla="*/ 4897 w 21300"/>
                <a:gd name="T109" fmla="*/ 965 h 22258"/>
                <a:gd name="T110" fmla="*/ 12341 w 21300"/>
                <a:gd name="T111" fmla="*/ 965 h 22258"/>
                <a:gd name="T112" fmla="*/ 14175 w 21300"/>
                <a:gd name="T113" fmla="*/ 965 h 22258"/>
                <a:gd name="T114" fmla="*/ 15584 w 21300"/>
                <a:gd name="T115" fmla="*/ 1429 h 22258"/>
                <a:gd name="T116" fmla="*/ 15710 w 21300"/>
                <a:gd name="T117" fmla="*/ 3120 h 22258"/>
                <a:gd name="T118" fmla="*/ 15707 w 21300"/>
                <a:gd name="T119" fmla="*/ 12433 h 22258"/>
                <a:gd name="T120" fmla="*/ 14017 w 21300"/>
                <a:gd name="T121" fmla="*/ 13393 h 2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00" h="22258">
                  <a:moveTo>
                    <a:pt x="16637" y="8324"/>
                  </a:moveTo>
                  <a:cubicBezTo>
                    <a:pt x="16844" y="8365"/>
                    <a:pt x="20134" y="9795"/>
                    <a:pt x="20204" y="9858"/>
                  </a:cubicBezTo>
                  <a:cubicBezTo>
                    <a:pt x="20130" y="9936"/>
                    <a:pt x="16806" y="11844"/>
                    <a:pt x="16634" y="11902"/>
                  </a:cubicBezTo>
                  <a:lnTo>
                    <a:pt x="16637" y="8324"/>
                  </a:lnTo>
                  <a:close/>
                  <a:moveTo>
                    <a:pt x="14017" y="13393"/>
                  </a:moveTo>
                  <a:lnTo>
                    <a:pt x="13890" y="13487"/>
                  </a:lnTo>
                  <a:cubicBezTo>
                    <a:pt x="13850" y="13510"/>
                    <a:pt x="13806" y="13536"/>
                    <a:pt x="13755" y="13566"/>
                  </a:cubicBezTo>
                  <a:cubicBezTo>
                    <a:pt x="13669" y="13616"/>
                    <a:pt x="13583" y="13682"/>
                    <a:pt x="13478" y="13691"/>
                  </a:cubicBezTo>
                  <a:cubicBezTo>
                    <a:pt x="13443" y="13735"/>
                    <a:pt x="13463" y="13715"/>
                    <a:pt x="13417" y="13755"/>
                  </a:cubicBezTo>
                  <a:lnTo>
                    <a:pt x="12476" y="14282"/>
                  </a:lnTo>
                  <a:cubicBezTo>
                    <a:pt x="12268" y="14470"/>
                    <a:pt x="8539" y="16489"/>
                    <a:pt x="8260" y="16714"/>
                  </a:cubicBezTo>
                  <a:cubicBezTo>
                    <a:pt x="7957" y="16959"/>
                    <a:pt x="8086" y="17486"/>
                    <a:pt x="8496" y="17524"/>
                  </a:cubicBezTo>
                  <a:cubicBezTo>
                    <a:pt x="8854" y="17557"/>
                    <a:pt x="9894" y="16753"/>
                    <a:pt x="10309" y="16620"/>
                  </a:cubicBezTo>
                  <a:lnTo>
                    <a:pt x="10413" y="16539"/>
                  </a:lnTo>
                  <a:cubicBezTo>
                    <a:pt x="10523" y="16472"/>
                    <a:pt x="10728" y="16346"/>
                    <a:pt x="10831" y="16332"/>
                  </a:cubicBezTo>
                  <a:cubicBezTo>
                    <a:pt x="10912" y="16225"/>
                    <a:pt x="11036" y="16179"/>
                    <a:pt x="11154" y="16113"/>
                  </a:cubicBezTo>
                  <a:cubicBezTo>
                    <a:pt x="11298" y="16033"/>
                    <a:pt x="11398" y="15964"/>
                    <a:pt x="11542" y="15913"/>
                  </a:cubicBezTo>
                  <a:cubicBezTo>
                    <a:pt x="11544" y="15911"/>
                    <a:pt x="11539" y="15909"/>
                    <a:pt x="11587" y="15873"/>
                  </a:cubicBezTo>
                  <a:cubicBezTo>
                    <a:pt x="11690" y="15796"/>
                    <a:pt x="11965" y="15639"/>
                    <a:pt x="12067" y="15625"/>
                  </a:cubicBezTo>
                  <a:cubicBezTo>
                    <a:pt x="12181" y="15478"/>
                    <a:pt x="12410" y="15400"/>
                    <a:pt x="12568" y="15308"/>
                  </a:cubicBezTo>
                  <a:cubicBezTo>
                    <a:pt x="12746" y="15205"/>
                    <a:pt x="12931" y="15082"/>
                    <a:pt x="13117" y="15012"/>
                  </a:cubicBezTo>
                  <a:cubicBezTo>
                    <a:pt x="13174" y="14936"/>
                    <a:pt x="13528" y="14736"/>
                    <a:pt x="13629" y="14733"/>
                  </a:cubicBezTo>
                  <a:cubicBezTo>
                    <a:pt x="13738" y="14591"/>
                    <a:pt x="14115" y="14430"/>
                    <a:pt x="14288" y="14320"/>
                  </a:cubicBezTo>
                  <a:cubicBezTo>
                    <a:pt x="14459" y="14245"/>
                    <a:pt x="15086" y="13831"/>
                    <a:pt x="15226" y="13820"/>
                  </a:cubicBezTo>
                  <a:cubicBezTo>
                    <a:pt x="15304" y="13727"/>
                    <a:pt x="15425" y="13676"/>
                    <a:pt x="15532" y="13614"/>
                  </a:cubicBezTo>
                  <a:lnTo>
                    <a:pt x="17755" y="12342"/>
                  </a:lnTo>
                  <a:cubicBezTo>
                    <a:pt x="18154" y="12107"/>
                    <a:pt x="20073" y="10988"/>
                    <a:pt x="20328" y="10897"/>
                  </a:cubicBezTo>
                  <a:cubicBezTo>
                    <a:pt x="20363" y="13045"/>
                    <a:pt x="20350" y="15257"/>
                    <a:pt x="20329" y="17407"/>
                  </a:cubicBezTo>
                  <a:cubicBezTo>
                    <a:pt x="20324" y="17989"/>
                    <a:pt x="20399" y="20252"/>
                    <a:pt x="20289" y="20621"/>
                  </a:cubicBezTo>
                  <a:cubicBezTo>
                    <a:pt x="20163" y="21041"/>
                    <a:pt x="19832" y="21287"/>
                    <a:pt x="19327" y="21291"/>
                  </a:cubicBezTo>
                  <a:cubicBezTo>
                    <a:pt x="16094" y="21321"/>
                    <a:pt x="12822" y="21276"/>
                    <a:pt x="9589" y="21291"/>
                  </a:cubicBezTo>
                  <a:cubicBezTo>
                    <a:pt x="9105" y="21293"/>
                    <a:pt x="8427" y="21169"/>
                    <a:pt x="8331" y="21652"/>
                  </a:cubicBezTo>
                  <a:cubicBezTo>
                    <a:pt x="8280" y="21909"/>
                    <a:pt x="8431" y="22103"/>
                    <a:pt x="8598" y="22173"/>
                  </a:cubicBezTo>
                  <a:cubicBezTo>
                    <a:pt x="8798" y="22258"/>
                    <a:pt x="10703" y="22215"/>
                    <a:pt x="11000" y="22214"/>
                  </a:cubicBezTo>
                  <a:lnTo>
                    <a:pt x="19114" y="22214"/>
                  </a:lnTo>
                  <a:cubicBezTo>
                    <a:pt x="20050" y="22213"/>
                    <a:pt x="20827" y="21929"/>
                    <a:pt x="21145" y="20983"/>
                  </a:cubicBezTo>
                  <a:cubicBezTo>
                    <a:pt x="21300" y="20521"/>
                    <a:pt x="21252" y="20031"/>
                    <a:pt x="21252" y="19488"/>
                  </a:cubicBezTo>
                  <a:cubicBezTo>
                    <a:pt x="21252" y="19305"/>
                    <a:pt x="21286" y="10074"/>
                    <a:pt x="21246" y="9759"/>
                  </a:cubicBezTo>
                  <a:cubicBezTo>
                    <a:pt x="21132" y="8878"/>
                    <a:pt x="19734" y="8794"/>
                    <a:pt x="19348" y="8448"/>
                  </a:cubicBezTo>
                  <a:cubicBezTo>
                    <a:pt x="19185" y="8408"/>
                    <a:pt x="18692" y="8219"/>
                    <a:pt x="18598" y="8111"/>
                  </a:cubicBezTo>
                  <a:cubicBezTo>
                    <a:pt x="18430" y="8104"/>
                    <a:pt x="17831" y="7813"/>
                    <a:pt x="17615" y="7721"/>
                  </a:cubicBezTo>
                  <a:cubicBezTo>
                    <a:pt x="17418" y="7637"/>
                    <a:pt x="16767" y="7385"/>
                    <a:pt x="16639" y="7282"/>
                  </a:cubicBezTo>
                  <a:cubicBezTo>
                    <a:pt x="16604" y="6708"/>
                    <a:pt x="16631" y="6033"/>
                    <a:pt x="16633" y="5448"/>
                  </a:cubicBezTo>
                  <a:cubicBezTo>
                    <a:pt x="16634" y="4825"/>
                    <a:pt x="16631" y="4201"/>
                    <a:pt x="16632" y="3578"/>
                  </a:cubicBezTo>
                  <a:cubicBezTo>
                    <a:pt x="16636" y="2179"/>
                    <a:pt x="16838" y="1304"/>
                    <a:pt x="16009" y="510"/>
                  </a:cubicBezTo>
                  <a:cubicBezTo>
                    <a:pt x="15683" y="198"/>
                    <a:pt x="15223" y="43"/>
                    <a:pt x="14634" y="41"/>
                  </a:cubicBezTo>
                  <a:cubicBezTo>
                    <a:pt x="13297" y="37"/>
                    <a:pt x="2105" y="0"/>
                    <a:pt x="1618" y="57"/>
                  </a:cubicBezTo>
                  <a:cubicBezTo>
                    <a:pt x="1109" y="116"/>
                    <a:pt x="704" y="394"/>
                    <a:pt x="434" y="703"/>
                  </a:cubicBezTo>
                  <a:cubicBezTo>
                    <a:pt x="120" y="1062"/>
                    <a:pt x="0" y="1507"/>
                    <a:pt x="4" y="2132"/>
                  </a:cubicBezTo>
                  <a:cubicBezTo>
                    <a:pt x="8" y="2755"/>
                    <a:pt x="4" y="3379"/>
                    <a:pt x="4" y="4002"/>
                  </a:cubicBezTo>
                  <a:cubicBezTo>
                    <a:pt x="4" y="4925"/>
                    <a:pt x="761" y="4718"/>
                    <a:pt x="893" y="4364"/>
                  </a:cubicBezTo>
                  <a:cubicBezTo>
                    <a:pt x="975" y="4148"/>
                    <a:pt x="927" y="2897"/>
                    <a:pt x="928" y="2555"/>
                  </a:cubicBezTo>
                  <a:cubicBezTo>
                    <a:pt x="930" y="1896"/>
                    <a:pt x="866" y="1428"/>
                    <a:pt x="1344" y="1119"/>
                  </a:cubicBezTo>
                  <a:cubicBezTo>
                    <a:pt x="1723" y="875"/>
                    <a:pt x="2509" y="966"/>
                    <a:pt x="3027" y="965"/>
                  </a:cubicBezTo>
                  <a:cubicBezTo>
                    <a:pt x="3651" y="965"/>
                    <a:pt x="4274" y="966"/>
                    <a:pt x="4897" y="965"/>
                  </a:cubicBezTo>
                  <a:cubicBezTo>
                    <a:pt x="7378" y="963"/>
                    <a:pt x="9860" y="966"/>
                    <a:pt x="12341" y="965"/>
                  </a:cubicBezTo>
                  <a:cubicBezTo>
                    <a:pt x="12952" y="965"/>
                    <a:pt x="13564" y="965"/>
                    <a:pt x="14175" y="965"/>
                  </a:cubicBezTo>
                  <a:cubicBezTo>
                    <a:pt x="14879" y="966"/>
                    <a:pt x="15286" y="930"/>
                    <a:pt x="15584" y="1429"/>
                  </a:cubicBezTo>
                  <a:cubicBezTo>
                    <a:pt x="15795" y="1782"/>
                    <a:pt x="15709" y="2657"/>
                    <a:pt x="15710" y="3120"/>
                  </a:cubicBezTo>
                  <a:lnTo>
                    <a:pt x="15707" y="12433"/>
                  </a:lnTo>
                  <a:cubicBezTo>
                    <a:pt x="15616" y="12522"/>
                    <a:pt x="14161" y="13347"/>
                    <a:pt x="14017" y="13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8" name="Freeform 143">
              <a:extLst>
                <a:ext uri="{FF2B5EF4-FFF2-40B4-BE49-F238E27FC236}">
                  <a16:creationId xmlns:a16="http://schemas.microsoft.com/office/drawing/2014/main" id="{66404818-A9B0-4367-8996-D1E808A3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3313" y="3897313"/>
              <a:ext cx="944563" cy="93663"/>
            </a:xfrm>
            <a:custGeom>
              <a:avLst/>
              <a:gdLst>
                <a:gd name="T0" fmla="*/ 436 w 10377"/>
                <a:gd name="T1" fmla="*/ 95 h 1046"/>
                <a:gd name="T2" fmla="*/ 353 w 10377"/>
                <a:gd name="T3" fmla="*/ 924 h 1046"/>
                <a:gd name="T4" fmla="*/ 1667 w 10377"/>
                <a:gd name="T5" fmla="*/ 989 h 1046"/>
                <a:gd name="T6" fmla="*/ 9969 w 10377"/>
                <a:gd name="T7" fmla="*/ 962 h 1046"/>
                <a:gd name="T8" fmla="*/ 10043 w 10377"/>
                <a:gd name="T9" fmla="*/ 124 h 1046"/>
                <a:gd name="T10" fmla="*/ 5936 w 10377"/>
                <a:gd name="T11" fmla="*/ 64 h 1046"/>
                <a:gd name="T12" fmla="*/ 436 w 10377"/>
                <a:gd name="T13" fmla="*/ 9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7" h="1046">
                  <a:moveTo>
                    <a:pt x="436" y="95"/>
                  </a:moveTo>
                  <a:cubicBezTo>
                    <a:pt x="55" y="230"/>
                    <a:pt x="0" y="716"/>
                    <a:pt x="353" y="924"/>
                  </a:cubicBezTo>
                  <a:cubicBezTo>
                    <a:pt x="559" y="1046"/>
                    <a:pt x="1373" y="987"/>
                    <a:pt x="1667" y="989"/>
                  </a:cubicBezTo>
                  <a:cubicBezTo>
                    <a:pt x="2521" y="992"/>
                    <a:pt x="9773" y="1027"/>
                    <a:pt x="9969" y="962"/>
                  </a:cubicBezTo>
                  <a:cubicBezTo>
                    <a:pt x="10340" y="840"/>
                    <a:pt x="10377" y="309"/>
                    <a:pt x="10043" y="124"/>
                  </a:cubicBezTo>
                  <a:cubicBezTo>
                    <a:pt x="9823" y="3"/>
                    <a:pt x="6337" y="63"/>
                    <a:pt x="5936" y="64"/>
                  </a:cubicBezTo>
                  <a:cubicBezTo>
                    <a:pt x="5234" y="64"/>
                    <a:pt x="709" y="0"/>
                    <a:pt x="436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144">
              <a:extLst>
                <a:ext uri="{FF2B5EF4-FFF2-40B4-BE49-F238E27FC236}">
                  <a16:creationId xmlns:a16="http://schemas.microsoft.com/office/drawing/2014/main" id="{F1D592D4-0701-435A-A7A5-18083842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4901" y="4398963"/>
              <a:ext cx="942975" cy="93663"/>
            </a:xfrm>
            <a:custGeom>
              <a:avLst/>
              <a:gdLst>
                <a:gd name="T0" fmla="*/ 444 w 10353"/>
                <a:gd name="T1" fmla="*/ 79 h 1043"/>
                <a:gd name="T2" fmla="*/ 312 w 10353"/>
                <a:gd name="T3" fmla="*/ 902 h 1043"/>
                <a:gd name="T4" fmla="*/ 1615 w 10353"/>
                <a:gd name="T5" fmla="*/ 982 h 1043"/>
                <a:gd name="T6" fmla="*/ 9927 w 10353"/>
                <a:gd name="T7" fmla="*/ 964 h 1043"/>
                <a:gd name="T8" fmla="*/ 10044 w 10353"/>
                <a:gd name="T9" fmla="*/ 132 h 1043"/>
                <a:gd name="T10" fmla="*/ 8741 w 10353"/>
                <a:gd name="T11" fmla="*/ 59 h 1043"/>
                <a:gd name="T12" fmla="*/ 3202 w 10353"/>
                <a:gd name="T13" fmla="*/ 59 h 1043"/>
                <a:gd name="T14" fmla="*/ 444 w 10353"/>
                <a:gd name="T15" fmla="*/ 79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53" h="1043">
                  <a:moveTo>
                    <a:pt x="444" y="79"/>
                  </a:moveTo>
                  <a:cubicBezTo>
                    <a:pt x="38" y="192"/>
                    <a:pt x="0" y="693"/>
                    <a:pt x="312" y="902"/>
                  </a:cubicBezTo>
                  <a:cubicBezTo>
                    <a:pt x="522" y="1043"/>
                    <a:pt x="1309" y="982"/>
                    <a:pt x="1615" y="982"/>
                  </a:cubicBezTo>
                  <a:cubicBezTo>
                    <a:pt x="2528" y="984"/>
                    <a:pt x="9668" y="1030"/>
                    <a:pt x="9927" y="964"/>
                  </a:cubicBezTo>
                  <a:cubicBezTo>
                    <a:pt x="10328" y="861"/>
                    <a:pt x="10353" y="330"/>
                    <a:pt x="10044" y="132"/>
                  </a:cubicBezTo>
                  <a:cubicBezTo>
                    <a:pt x="9843" y="3"/>
                    <a:pt x="9044" y="59"/>
                    <a:pt x="8741" y="59"/>
                  </a:cubicBezTo>
                  <a:lnTo>
                    <a:pt x="3202" y="59"/>
                  </a:lnTo>
                  <a:cubicBezTo>
                    <a:pt x="2734" y="61"/>
                    <a:pt x="725" y="0"/>
                    <a:pt x="444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0" name="Freeform 145">
              <a:extLst>
                <a:ext uri="{FF2B5EF4-FFF2-40B4-BE49-F238E27FC236}">
                  <a16:creationId xmlns:a16="http://schemas.microsoft.com/office/drawing/2014/main" id="{9FDC11F8-17A2-4345-89C0-F2366D544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143375"/>
              <a:ext cx="931863" cy="95250"/>
            </a:xfrm>
            <a:custGeom>
              <a:avLst/>
              <a:gdLst>
                <a:gd name="T0" fmla="*/ 872 w 10233"/>
                <a:gd name="T1" fmla="*/ 1033 h 1046"/>
                <a:gd name="T2" fmla="*/ 9656 w 10233"/>
                <a:gd name="T3" fmla="*/ 1033 h 1046"/>
                <a:gd name="T4" fmla="*/ 10223 w 10233"/>
                <a:gd name="T5" fmla="*/ 553 h 1046"/>
                <a:gd name="T6" fmla="*/ 8951 w 10233"/>
                <a:gd name="T7" fmla="*/ 108 h 1046"/>
                <a:gd name="T8" fmla="*/ 590 w 10233"/>
                <a:gd name="T9" fmla="*/ 107 h 1046"/>
                <a:gd name="T10" fmla="*/ 75 w 10233"/>
                <a:gd name="T11" fmla="*/ 676 h 1046"/>
                <a:gd name="T12" fmla="*/ 872 w 10233"/>
                <a:gd name="T13" fmla="*/ 1033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3" h="1046">
                  <a:moveTo>
                    <a:pt x="872" y="1033"/>
                  </a:moveTo>
                  <a:lnTo>
                    <a:pt x="9656" y="1033"/>
                  </a:lnTo>
                  <a:cubicBezTo>
                    <a:pt x="9990" y="1033"/>
                    <a:pt x="10233" y="890"/>
                    <a:pt x="10223" y="553"/>
                  </a:cubicBezTo>
                  <a:cubicBezTo>
                    <a:pt x="10206" y="0"/>
                    <a:pt x="9536" y="109"/>
                    <a:pt x="8951" y="108"/>
                  </a:cubicBezTo>
                  <a:lnTo>
                    <a:pt x="590" y="107"/>
                  </a:lnTo>
                  <a:cubicBezTo>
                    <a:pt x="258" y="107"/>
                    <a:pt x="0" y="319"/>
                    <a:pt x="75" y="676"/>
                  </a:cubicBezTo>
                  <a:cubicBezTo>
                    <a:pt x="153" y="1046"/>
                    <a:pt x="488" y="1033"/>
                    <a:pt x="872" y="10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1" name="Freeform 146">
              <a:extLst>
                <a:ext uri="{FF2B5EF4-FFF2-40B4-BE49-F238E27FC236}">
                  <a16:creationId xmlns:a16="http://schemas.microsoft.com/office/drawing/2014/main" id="{633C9DA8-0D1F-4D5E-8AC6-C37C086F4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3643313"/>
              <a:ext cx="534988" cy="92075"/>
            </a:xfrm>
            <a:custGeom>
              <a:avLst/>
              <a:gdLst>
                <a:gd name="T0" fmla="*/ 734 w 5884"/>
                <a:gd name="T1" fmla="*/ 1027 h 1028"/>
                <a:gd name="T2" fmla="*/ 5143 w 5884"/>
                <a:gd name="T3" fmla="*/ 1027 h 1028"/>
                <a:gd name="T4" fmla="*/ 5633 w 5884"/>
                <a:gd name="T5" fmla="*/ 308 h 1028"/>
                <a:gd name="T6" fmla="*/ 4508 w 5884"/>
                <a:gd name="T7" fmla="*/ 104 h 1028"/>
                <a:gd name="T8" fmla="*/ 1616 w 5884"/>
                <a:gd name="T9" fmla="*/ 103 h 1028"/>
                <a:gd name="T10" fmla="*/ 309 w 5884"/>
                <a:gd name="T11" fmla="*/ 231 h 1028"/>
                <a:gd name="T12" fmla="*/ 734 w 5884"/>
                <a:gd name="T13" fmla="*/ 102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4" h="1028">
                  <a:moveTo>
                    <a:pt x="734" y="1027"/>
                  </a:moveTo>
                  <a:lnTo>
                    <a:pt x="5143" y="1027"/>
                  </a:lnTo>
                  <a:cubicBezTo>
                    <a:pt x="5580" y="1027"/>
                    <a:pt x="5884" y="679"/>
                    <a:pt x="5633" y="308"/>
                  </a:cubicBezTo>
                  <a:cubicBezTo>
                    <a:pt x="5425" y="0"/>
                    <a:pt x="4882" y="105"/>
                    <a:pt x="4508" y="104"/>
                  </a:cubicBezTo>
                  <a:lnTo>
                    <a:pt x="1616" y="103"/>
                  </a:lnTo>
                  <a:cubicBezTo>
                    <a:pt x="1251" y="103"/>
                    <a:pt x="539" y="14"/>
                    <a:pt x="309" y="231"/>
                  </a:cubicBezTo>
                  <a:cubicBezTo>
                    <a:pt x="0" y="523"/>
                    <a:pt x="188" y="1028"/>
                    <a:pt x="734" y="10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62" name="Группа 461">
            <a:extLst>
              <a:ext uri="{FF2B5EF4-FFF2-40B4-BE49-F238E27FC236}">
                <a16:creationId xmlns:a16="http://schemas.microsoft.com/office/drawing/2014/main" id="{D45E7032-1DC3-484E-B83B-1DDD94780F05}"/>
              </a:ext>
            </a:extLst>
          </p:cNvPr>
          <p:cNvGrpSpPr/>
          <p:nvPr/>
        </p:nvGrpSpPr>
        <p:grpSpPr>
          <a:xfrm>
            <a:off x="8016641" y="2019531"/>
            <a:ext cx="539195" cy="684396"/>
            <a:chOff x="-3251166" y="4022261"/>
            <a:chExt cx="1974850" cy="2506663"/>
          </a:xfrm>
        </p:grpSpPr>
        <p:sp>
          <p:nvSpPr>
            <p:cNvPr id="463" name="Freeform 311">
              <a:extLst>
                <a:ext uri="{FF2B5EF4-FFF2-40B4-BE49-F238E27FC236}">
                  <a16:creationId xmlns:a16="http://schemas.microsoft.com/office/drawing/2014/main" id="{A03CDDCF-8F83-4A28-BFF9-092BDE935E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67016" y="4741398"/>
              <a:ext cx="1589088" cy="1763713"/>
            </a:xfrm>
            <a:custGeom>
              <a:avLst/>
              <a:gdLst>
                <a:gd name="T0" fmla="*/ 9941 w 15104"/>
                <a:gd name="T1" fmla="*/ 14746 h 16880"/>
                <a:gd name="T2" fmla="*/ 8800 w 15104"/>
                <a:gd name="T3" fmla="*/ 15850 h 16880"/>
                <a:gd name="T4" fmla="*/ 8328 w 15104"/>
                <a:gd name="T5" fmla="*/ 14214 h 16880"/>
                <a:gd name="T6" fmla="*/ 7717 w 15104"/>
                <a:gd name="T7" fmla="*/ 12239 h 16880"/>
                <a:gd name="T8" fmla="*/ 6963 w 15104"/>
                <a:gd name="T9" fmla="*/ 15147 h 16880"/>
                <a:gd name="T10" fmla="*/ 3951 w 15104"/>
                <a:gd name="T11" fmla="*/ 14111 h 16880"/>
                <a:gd name="T12" fmla="*/ 4735 w 15104"/>
                <a:gd name="T13" fmla="*/ 11468 h 16880"/>
                <a:gd name="T14" fmla="*/ 8800 w 15104"/>
                <a:gd name="T15" fmla="*/ 9899 h 16880"/>
                <a:gd name="T16" fmla="*/ 2394 w 15104"/>
                <a:gd name="T17" fmla="*/ 10435 h 16880"/>
                <a:gd name="T18" fmla="*/ 2430 w 15104"/>
                <a:gd name="T19" fmla="*/ 13116 h 16880"/>
                <a:gd name="T20" fmla="*/ 2422 w 15104"/>
                <a:gd name="T21" fmla="*/ 14089 h 16880"/>
                <a:gd name="T22" fmla="*/ 2402 w 15104"/>
                <a:gd name="T23" fmla="*/ 15632 h 16880"/>
                <a:gd name="T24" fmla="*/ 2520 w 15104"/>
                <a:gd name="T25" fmla="*/ 16561 h 16880"/>
                <a:gd name="T26" fmla="*/ 2500 w 15104"/>
                <a:gd name="T27" fmla="*/ 16009 h 16880"/>
                <a:gd name="T28" fmla="*/ 2537 w 15104"/>
                <a:gd name="T29" fmla="*/ 15613 h 16880"/>
                <a:gd name="T30" fmla="*/ 2606 w 15104"/>
                <a:gd name="T31" fmla="*/ 15233 h 16880"/>
                <a:gd name="T32" fmla="*/ 2505 w 15104"/>
                <a:gd name="T33" fmla="*/ 14731 h 16880"/>
                <a:gd name="T34" fmla="*/ 2500 w 15104"/>
                <a:gd name="T35" fmla="*/ 14104 h 16880"/>
                <a:gd name="T36" fmla="*/ 2571 w 15104"/>
                <a:gd name="T37" fmla="*/ 13716 h 16880"/>
                <a:gd name="T38" fmla="*/ 2500 w 15104"/>
                <a:gd name="T39" fmla="*/ 13292 h 16880"/>
                <a:gd name="T40" fmla="*/ 2571 w 15104"/>
                <a:gd name="T41" fmla="*/ 12939 h 16880"/>
                <a:gd name="T42" fmla="*/ 2500 w 15104"/>
                <a:gd name="T43" fmla="*/ 12481 h 16880"/>
                <a:gd name="T44" fmla="*/ 2571 w 15104"/>
                <a:gd name="T45" fmla="*/ 12128 h 16880"/>
                <a:gd name="T46" fmla="*/ 2571 w 15104"/>
                <a:gd name="T47" fmla="*/ 11528 h 16880"/>
                <a:gd name="T48" fmla="*/ 2500 w 15104"/>
                <a:gd name="T49" fmla="*/ 11246 h 16880"/>
                <a:gd name="T50" fmla="*/ 2500 w 15104"/>
                <a:gd name="T51" fmla="*/ 10576 h 16880"/>
                <a:gd name="T52" fmla="*/ 2677 w 15104"/>
                <a:gd name="T53" fmla="*/ 10258 h 16880"/>
                <a:gd name="T54" fmla="*/ 2686 w 15104"/>
                <a:gd name="T55" fmla="*/ 13563 h 16880"/>
                <a:gd name="T56" fmla="*/ 2606 w 15104"/>
                <a:gd name="T57" fmla="*/ 16820 h 16880"/>
                <a:gd name="T58" fmla="*/ 2743 w 15104"/>
                <a:gd name="T59" fmla="*/ 16573 h 16880"/>
                <a:gd name="T60" fmla="*/ 2959 w 15104"/>
                <a:gd name="T61" fmla="*/ 16220 h 16880"/>
                <a:gd name="T62" fmla="*/ 3088 w 15104"/>
                <a:gd name="T63" fmla="*/ 16683 h 16880"/>
                <a:gd name="T64" fmla="*/ 3241 w 15104"/>
                <a:gd name="T65" fmla="*/ 16185 h 16880"/>
                <a:gd name="T66" fmla="*/ 10662 w 15104"/>
                <a:gd name="T67" fmla="*/ 16676 h 16880"/>
                <a:gd name="T68" fmla="*/ 10665 w 15104"/>
                <a:gd name="T69" fmla="*/ 16144 h 16880"/>
                <a:gd name="T70" fmla="*/ 10720 w 15104"/>
                <a:gd name="T71" fmla="*/ 15656 h 16880"/>
                <a:gd name="T72" fmla="*/ 10649 w 15104"/>
                <a:gd name="T73" fmla="*/ 15197 h 16880"/>
                <a:gd name="T74" fmla="*/ 10686 w 15104"/>
                <a:gd name="T75" fmla="*/ 14802 h 16880"/>
                <a:gd name="T76" fmla="*/ 10649 w 15104"/>
                <a:gd name="T77" fmla="*/ 14104 h 16880"/>
                <a:gd name="T78" fmla="*/ 10649 w 15104"/>
                <a:gd name="T79" fmla="*/ 13716 h 16880"/>
                <a:gd name="T80" fmla="*/ 10473 w 15104"/>
                <a:gd name="T81" fmla="*/ 13285 h 16880"/>
                <a:gd name="T82" fmla="*/ 8811 w 15104"/>
                <a:gd name="T83" fmla="*/ 12620 h 16880"/>
                <a:gd name="T84" fmla="*/ 9421 w 15104"/>
                <a:gd name="T85" fmla="*/ 11319 h 16880"/>
                <a:gd name="T86" fmla="*/ 10720 w 15104"/>
                <a:gd name="T87" fmla="*/ 10717 h 16880"/>
                <a:gd name="T88" fmla="*/ 10755 w 15104"/>
                <a:gd name="T89" fmla="*/ 9976 h 16880"/>
                <a:gd name="T90" fmla="*/ 13087 w 15104"/>
                <a:gd name="T91" fmla="*/ 9980 h 16880"/>
                <a:gd name="T92" fmla="*/ 11831 w 15104"/>
                <a:gd name="T93" fmla="*/ 8645 h 16880"/>
                <a:gd name="T94" fmla="*/ 13710 w 15104"/>
                <a:gd name="T95" fmla="*/ 3034 h 16880"/>
                <a:gd name="T96" fmla="*/ 1753 w 15104"/>
                <a:gd name="T97" fmla="*/ 4473 h 16880"/>
                <a:gd name="T98" fmla="*/ 3842 w 15104"/>
                <a:gd name="T99" fmla="*/ 8247 h 16880"/>
                <a:gd name="T100" fmla="*/ 6118 w 15104"/>
                <a:gd name="T101" fmla="*/ 7558 h 16880"/>
                <a:gd name="T102" fmla="*/ 3522 w 15104"/>
                <a:gd name="T103" fmla="*/ 5750 h 16880"/>
                <a:gd name="T104" fmla="*/ 7217 w 15104"/>
                <a:gd name="T105" fmla="*/ 7653 h 16880"/>
                <a:gd name="T106" fmla="*/ 6908 w 15104"/>
                <a:gd name="T107" fmla="*/ 9352 h 16880"/>
                <a:gd name="T108" fmla="*/ 11109 w 15104"/>
                <a:gd name="T109" fmla="*/ 5708 h 16880"/>
                <a:gd name="T110" fmla="*/ 11329 w 15104"/>
                <a:gd name="T111" fmla="*/ 7825 h 16880"/>
                <a:gd name="T112" fmla="*/ 8800 w 15104"/>
                <a:gd name="T113" fmla="*/ 9899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04" h="16880">
                  <a:moveTo>
                    <a:pt x="8787" y="14220"/>
                  </a:moveTo>
                  <a:cubicBezTo>
                    <a:pt x="8870" y="14166"/>
                    <a:pt x="9031" y="13718"/>
                    <a:pt x="9292" y="14050"/>
                  </a:cubicBezTo>
                  <a:cubicBezTo>
                    <a:pt x="9370" y="14150"/>
                    <a:pt x="9390" y="14244"/>
                    <a:pt x="9547" y="14236"/>
                  </a:cubicBezTo>
                  <a:cubicBezTo>
                    <a:pt x="9766" y="14225"/>
                    <a:pt x="9730" y="14136"/>
                    <a:pt x="9935" y="14281"/>
                  </a:cubicBezTo>
                  <a:cubicBezTo>
                    <a:pt x="9988" y="14512"/>
                    <a:pt x="9912" y="14524"/>
                    <a:pt x="9941" y="14746"/>
                  </a:cubicBezTo>
                  <a:cubicBezTo>
                    <a:pt x="10356" y="14994"/>
                    <a:pt x="10343" y="15085"/>
                    <a:pt x="9940" y="15330"/>
                  </a:cubicBezTo>
                  <a:cubicBezTo>
                    <a:pt x="9909" y="15601"/>
                    <a:pt x="10073" y="15692"/>
                    <a:pt x="9873" y="15844"/>
                  </a:cubicBezTo>
                  <a:cubicBezTo>
                    <a:pt x="9701" y="15924"/>
                    <a:pt x="9667" y="15821"/>
                    <a:pt x="9450" y="15846"/>
                  </a:cubicBezTo>
                  <a:cubicBezTo>
                    <a:pt x="9333" y="15953"/>
                    <a:pt x="9303" y="16130"/>
                    <a:pt x="9129" y="16140"/>
                  </a:cubicBezTo>
                  <a:cubicBezTo>
                    <a:pt x="8922" y="16153"/>
                    <a:pt x="8920" y="15983"/>
                    <a:pt x="8800" y="15850"/>
                  </a:cubicBezTo>
                  <a:cubicBezTo>
                    <a:pt x="8512" y="15812"/>
                    <a:pt x="8560" y="15965"/>
                    <a:pt x="8281" y="15805"/>
                  </a:cubicBezTo>
                  <a:cubicBezTo>
                    <a:pt x="8218" y="15561"/>
                    <a:pt x="8321" y="15578"/>
                    <a:pt x="8283" y="15337"/>
                  </a:cubicBezTo>
                  <a:cubicBezTo>
                    <a:pt x="8123" y="15225"/>
                    <a:pt x="7984" y="15245"/>
                    <a:pt x="7995" y="14986"/>
                  </a:cubicBezTo>
                  <a:cubicBezTo>
                    <a:pt x="8060" y="14873"/>
                    <a:pt x="8187" y="14810"/>
                    <a:pt x="8296" y="14723"/>
                  </a:cubicBezTo>
                  <a:cubicBezTo>
                    <a:pt x="8294" y="14525"/>
                    <a:pt x="8166" y="14334"/>
                    <a:pt x="8328" y="14214"/>
                  </a:cubicBezTo>
                  <a:cubicBezTo>
                    <a:pt x="8516" y="14076"/>
                    <a:pt x="8558" y="14322"/>
                    <a:pt x="8787" y="14220"/>
                  </a:cubicBezTo>
                  <a:close/>
                  <a:moveTo>
                    <a:pt x="5621" y="11714"/>
                  </a:moveTo>
                  <a:cubicBezTo>
                    <a:pt x="5793" y="11517"/>
                    <a:pt x="5964" y="11153"/>
                    <a:pt x="6333" y="11230"/>
                  </a:cubicBezTo>
                  <a:cubicBezTo>
                    <a:pt x="6778" y="11322"/>
                    <a:pt x="6579" y="11741"/>
                    <a:pt x="6801" y="12021"/>
                  </a:cubicBezTo>
                  <a:cubicBezTo>
                    <a:pt x="7253" y="12103"/>
                    <a:pt x="7459" y="11851"/>
                    <a:pt x="7717" y="12239"/>
                  </a:cubicBezTo>
                  <a:cubicBezTo>
                    <a:pt x="7955" y="12596"/>
                    <a:pt x="7463" y="12689"/>
                    <a:pt x="7473" y="13081"/>
                  </a:cubicBezTo>
                  <a:cubicBezTo>
                    <a:pt x="7561" y="13223"/>
                    <a:pt x="7734" y="13332"/>
                    <a:pt x="7872" y="13421"/>
                  </a:cubicBezTo>
                  <a:cubicBezTo>
                    <a:pt x="7894" y="13683"/>
                    <a:pt x="7814" y="13923"/>
                    <a:pt x="7729" y="14107"/>
                  </a:cubicBezTo>
                  <a:cubicBezTo>
                    <a:pt x="7483" y="14150"/>
                    <a:pt x="7374" y="14127"/>
                    <a:pt x="7193" y="14242"/>
                  </a:cubicBezTo>
                  <a:cubicBezTo>
                    <a:pt x="7111" y="14702"/>
                    <a:pt x="7408" y="14906"/>
                    <a:pt x="6963" y="15147"/>
                  </a:cubicBezTo>
                  <a:cubicBezTo>
                    <a:pt x="6521" y="15386"/>
                    <a:pt x="6440" y="14786"/>
                    <a:pt x="6079" y="14924"/>
                  </a:cubicBezTo>
                  <a:cubicBezTo>
                    <a:pt x="5857" y="15009"/>
                    <a:pt x="5814" y="15516"/>
                    <a:pt x="5347" y="15387"/>
                  </a:cubicBezTo>
                  <a:cubicBezTo>
                    <a:pt x="4880" y="15257"/>
                    <a:pt x="5175" y="14817"/>
                    <a:pt x="4870" y="14620"/>
                  </a:cubicBezTo>
                  <a:cubicBezTo>
                    <a:pt x="4609" y="14534"/>
                    <a:pt x="4411" y="14705"/>
                    <a:pt x="4218" y="14643"/>
                  </a:cubicBezTo>
                  <a:cubicBezTo>
                    <a:pt x="4088" y="14601"/>
                    <a:pt x="3902" y="14338"/>
                    <a:pt x="3951" y="14111"/>
                  </a:cubicBezTo>
                  <a:cubicBezTo>
                    <a:pt x="3995" y="13910"/>
                    <a:pt x="4258" y="13803"/>
                    <a:pt x="4221" y="13584"/>
                  </a:cubicBezTo>
                  <a:cubicBezTo>
                    <a:pt x="4191" y="13408"/>
                    <a:pt x="3923" y="13330"/>
                    <a:pt x="3810" y="13186"/>
                  </a:cubicBezTo>
                  <a:cubicBezTo>
                    <a:pt x="3790" y="13055"/>
                    <a:pt x="3861" y="12671"/>
                    <a:pt x="3949" y="12587"/>
                  </a:cubicBezTo>
                  <a:cubicBezTo>
                    <a:pt x="4077" y="12466"/>
                    <a:pt x="4311" y="12524"/>
                    <a:pt x="4508" y="12381"/>
                  </a:cubicBezTo>
                  <a:cubicBezTo>
                    <a:pt x="4564" y="11948"/>
                    <a:pt x="4284" y="11667"/>
                    <a:pt x="4735" y="11468"/>
                  </a:cubicBezTo>
                  <a:cubicBezTo>
                    <a:pt x="5130" y="11293"/>
                    <a:pt x="5164" y="11745"/>
                    <a:pt x="5621" y="11714"/>
                  </a:cubicBezTo>
                  <a:close/>
                  <a:moveTo>
                    <a:pt x="752" y="6448"/>
                  </a:moveTo>
                  <a:cubicBezTo>
                    <a:pt x="654" y="6017"/>
                    <a:pt x="1249" y="5932"/>
                    <a:pt x="1335" y="6280"/>
                  </a:cubicBezTo>
                  <a:cubicBezTo>
                    <a:pt x="1437" y="6693"/>
                    <a:pt x="831" y="6796"/>
                    <a:pt x="752" y="6448"/>
                  </a:cubicBezTo>
                  <a:close/>
                  <a:moveTo>
                    <a:pt x="8800" y="9899"/>
                  </a:moveTo>
                  <a:cubicBezTo>
                    <a:pt x="8729" y="10022"/>
                    <a:pt x="8693" y="9982"/>
                    <a:pt x="8427" y="9977"/>
                  </a:cubicBezTo>
                  <a:cubicBezTo>
                    <a:pt x="6664" y="9943"/>
                    <a:pt x="4898" y="9976"/>
                    <a:pt x="3135" y="9976"/>
                  </a:cubicBezTo>
                  <a:cubicBezTo>
                    <a:pt x="2962" y="9976"/>
                    <a:pt x="2710" y="9967"/>
                    <a:pt x="2577" y="10017"/>
                  </a:cubicBezTo>
                  <a:cubicBezTo>
                    <a:pt x="2571" y="10019"/>
                    <a:pt x="2561" y="10023"/>
                    <a:pt x="2555" y="10026"/>
                  </a:cubicBezTo>
                  <a:lnTo>
                    <a:pt x="2394" y="10435"/>
                  </a:lnTo>
                  <a:cubicBezTo>
                    <a:pt x="2395" y="10728"/>
                    <a:pt x="2386" y="11051"/>
                    <a:pt x="2430" y="11268"/>
                  </a:cubicBezTo>
                  <a:lnTo>
                    <a:pt x="2416" y="11394"/>
                  </a:lnTo>
                  <a:cubicBezTo>
                    <a:pt x="2351" y="11686"/>
                    <a:pt x="2463" y="12009"/>
                    <a:pt x="2397" y="12300"/>
                  </a:cubicBezTo>
                  <a:cubicBezTo>
                    <a:pt x="2380" y="12373"/>
                    <a:pt x="2331" y="12358"/>
                    <a:pt x="2394" y="12340"/>
                  </a:cubicBezTo>
                  <a:cubicBezTo>
                    <a:pt x="2395" y="12499"/>
                    <a:pt x="2378" y="13008"/>
                    <a:pt x="2430" y="13116"/>
                  </a:cubicBezTo>
                  <a:cubicBezTo>
                    <a:pt x="2321" y="13224"/>
                    <a:pt x="2399" y="13111"/>
                    <a:pt x="2419" y="13252"/>
                  </a:cubicBezTo>
                  <a:cubicBezTo>
                    <a:pt x="2442" y="13413"/>
                    <a:pt x="2382" y="13681"/>
                    <a:pt x="2405" y="13877"/>
                  </a:cubicBezTo>
                  <a:lnTo>
                    <a:pt x="2430" y="13985"/>
                  </a:lnTo>
                  <a:cubicBezTo>
                    <a:pt x="2445" y="14061"/>
                    <a:pt x="2443" y="13922"/>
                    <a:pt x="2436" y="14034"/>
                  </a:cubicBezTo>
                  <a:cubicBezTo>
                    <a:pt x="2430" y="14117"/>
                    <a:pt x="2439" y="14017"/>
                    <a:pt x="2422" y="14089"/>
                  </a:cubicBezTo>
                  <a:cubicBezTo>
                    <a:pt x="2403" y="14171"/>
                    <a:pt x="2397" y="14239"/>
                    <a:pt x="2404" y="14374"/>
                  </a:cubicBezTo>
                  <a:cubicBezTo>
                    <a:pt x="2411" y="14495"/>
                    <a:pt x="2392" y="14522"/>
                    <a:pt x="2405" y="14688"/>
                  </a:cubicBezTo>
                  <a:cubicBezTo>
                    <a:pt x="2438" y="15119"/>
                    <a:pt x="2337" y="15072"/>
                    <a:pt x="2394" y="15056"/>
                  </a:cubicBezTo>
                  <a:lnTo>
                    <a:pt x="2402" y="15439"/>
                  </a:lnTo>
                  <a:cubicBezTo>
                    <a:pt x="2405" y="15565"/>
                    <a:pt x="2408" y="15514"/>
                    <a:pt x="2402" y="15632"/>
                  </a:cubicBezTo>
                  <a:cubicBezTo>
                    <a:pt x="2395" y="15780"/>
                    <a:pt x="2378" y="15725"/>
                    <a:pt x="2430" y="15832"/>
                  </a:cubicBezTo>
                  <a:cubicBezTo>
                    <a:pt x="2325" y="15937"/>
                    <a:pt x="2434" y="15839"/>
                    <a:pt x="2406" y="16126"/>
                  </a:cubicBezTo>
                  <a:cubicBezTo>
                    <a:pt x="2392" y="16271"/>
                    <a:pt x="2411" y="16298"/>
                    <a:pt x="2408" y="16387"/>
                  </a:cubicBezTo>
                  <a:cubicBezTo>
                    <a:pt x="2403" y="16517"/>
                    <a:pt x="2397" y="16573"/>
                    <a:pt x="2430" y="16679"/>
                  </a:cubicBezTo>
                  <a:cubicBezTo>
                    <a:pt x="2500" y="16632"/>
                    <a:pt x="2475" y="16645"/>
                    <a:pt x="2520" y="16561"/>
                  </a:cubicBezTo>
                  <a:cubicBezTo>
                    <a:pt x="2576" y="16458"/>
                    <a:pt x="2543" y="16535"/>
                    <a:pt x="2571" y="16432"/>
                  </a:cubicBezTo>
                  <a:lnTo>
                    <a:pt x="2500" y="16432"/>
                  </a:lnTo>
                  <a:cubicBezTo>
                    <a:pt x="2500" y="16178"/>
                    <a:pt x="2524" y="16324"/>
                    <a:pt x="2571" y="16150"/>
                  </a:cubicBezTo>
                  <a:cubicBezTo>
                    <a:pt x="2567" y="16148"/>
                    <a:pt x="2559" y="16149"/>
                    <a:pt x="2558" y="16153"/>
                  </a:cubicBezTo>
                  <a:cubicBezTo>
                    <a:pt x="2541" y="16242"/>
                    <a:pt x="2500" y="16088"/>
                    <a:pt x="2500" y="16009"/>
                  </a:cubicBezTo>
                  <a:cubicBezTo>
                    <a:pt x="2559" y="16071"/>
                    <a:pt x="2526" y="16075"/>
                    <a:pt x="2606" y="16044"/>
                  </a:cubicBezTo>
                  <a:cubicBezTo>
                    <a:pt x="2530" y="15912"/>
                    <a:pt x="2548" y="16115"/>
                    <a:pt x="2571" y="15868"/>
                  </a:cubicBezTo>
                  <a:lnTo>
                    <a:pt x="2500" y="15868"/>
                  </a:lnTo>
                  <a:cubicBezTo>
                    <a:pt x="2503" y="15727"/>
                    <a:pt x="2517" y="15737"/>
                    <a:pt x="2571" y="15656"/>
                  </a:cubicBezTo>
                  <a:cubicBezTo>
                    <a:pt x="2501" y="15446"/>
                    <a:pt x="2651" y="15791"/>
                    <a:pt x="2537" y="15613"/>
                  </a:cubicBezTo>
                  <a:cubicBezTo>
                    <a:pt x="2532" y="15606"/>
                    <a:pt x="2516" y="15698"/>
                    <a:pt x="2505" y="15543"/>
                  </a:cubicBezTo>
                  <a:cubicBezTo>
                    <a:pt x="2493" y="15383"/>
                    <a:pt x="2527" y="15504"/>
                    <a:pt x="2571" y="15338"/>
                  </a:cubicBezTo>
                  <a:cubicBezTo>
                    <a:pt x="2567" y="15337"/>
                    <a:pt x="2559" y="15338"/>
                    <a:pt x="2558" y="15342"/>
                  </a:cubicBezTo>
                  <a:cubicBezTo>
                    <a:pt x="2541" y="15430"/>
                    <a:pt x="2500" y="15277"/>
                    <a:pt x="2500" y="15197"/>
                  </a:cubicBezTo>
                  <a:cubicBezTo>
                    <a:pt x="2559" y="15259"/>
                    <a:pt x="2526" y="15264"/>
                    <a:pt x="2606" y="15233"/>
                  </a:cubicBezTo>
                  <a:cubicBezTo>
                    <a:pt x="2583" y="15132"/>
                    <a:pt x="2589" y="15181"/>
                    <a:pt x="2571" y="15056"/>
                  </a:cubicBezTo>
                  <a:lnTo>
                    <a:pt x="2500" y="15056"/>
                  </a:lnTo>
                  <a:cubicBezTo>
                    <a:pt x="2503" y="14915"/>
                    <a:pt x="2517" y="14926"/>
                    <a:pt x="2571" y="14844"/>
                  </a:cubicBezTo>
                  <a:cubicBezTo>
                    <a:pt x="2501" y="14634"/>
                    <a:pt x="2651" y="14979"/>
                    <a:pt x="2537" y="14802"/>
                  </a:cubicBezTo>
                  <a:cubicBezTo>
                    <a:pt x="2532" y="14795"/>
                    <a:pt x="2516" y="14887"/>
                    <a:pt x="2505" y="14731"/>
                  </a:cubicBezTo>
                  <a:cubicBezTo>
                    <a:pt x="2493" y="14571"/>
                    <a:pt x="2527" y="14692"/>
                    <a:pt x="2571" y="14527"/>
                  </a:cubicBezTo>
                  <a:lnTo>
                    <a:pt x="2500" y="14527"/>
                  </a:lnTo>
                  <a:cubicBezTo>
                    <a:pt x="2500" y="14273"/>
                    <a:pt x="2524" y="14419"/>
                    <a:pt x="2571" y="14245"/>
                  </a:cubicBezTo>
                  <a:cubicBezTo>
                    <a:pt x="2567" y="14243"/>
                    <a:pt x="2559" y="14244"/>
                    <a:pt x="2558" y="14248"/>
                  </a:cubicBezTo>
                  <a:cubicBezTo>
                    <a:pt x="2541" y="14337"/>
                    <a:pt x="2500" y="14183"/>
                    <a:pt x="2500" y="14104"/>
                  </a:cubicBezTo>
                  <a:cubicBezTo>
                    <a:pt x="2559" y="14166"/>
                    <a:pt x="2526" y="14170"/>
                    <a:pt x="2606" y="14139"/>
                  </a:cubicBezTo>
                  <a:cubicBezTo>
                    <a:pt x="2530" y="14007"/>
                    <a:pt x="2548" y="14210"/>
                    <a:pt x="2571" y="13963"/>
                  </a:cubicBezTo>
                  <a:cubicBezTo>
                    <a:pt x="2530" y="13948"/>
                    <a:pt x="2562" y="13962"/>
                    <a:pt x="2536" y="13963"/>
                  </a:cubicBezTo>
                  <a:cubicBezTo>
                    <a:pt x="2509" y="13963"/>
                    <a:pt x="2541" y="13977"/>
                    <a:pt x="2500" y="13963"/>
                  </a:cubicBezTo>
                  <a:cubicBezTo>
                    <a:pt x="2505" y="13739"/>
                    <a:pt x="2524" y="13890"/>
                    <a:pt x="2571" y="13716"/>
                  </a:cubicBezTo>
                  <a:cubicBezTo>
                    <a:pt x="2530" y="13701"/>
                    <a:pt x="2562" y="13715"/>
                    <a:pt x="2536" y="13716"/>
                  </a:cubicBezTo>
                  <a:cubicBezTo>
                    <a:pt x="2509" y="13716"/>
                    <a:pt x="2541" y="13730"/>
                    <a:pt x="2500" y="13716"/>
                  </a:cubicBezTo>
                  <a:cubicBezTo>
                    <a:pt x="2500" y="13462"/>
                    <a:pt x="2524" y="13607"/>
                    <a:pt x="2571" y="13433"/>
                  </a:cubicBezTo>
                  <a:cubicBezTo>
                    <a:pt x="2567" y="13432"/>
                    <a:pt x="2559" y="13433"/>
                    <a:pt x="2558" y="13437"/>
                  </a:cubicBezTo>
                  <a:cubicBezTo>
                    <a:pt x="2541" y="13525"/>
                    <a:pt x="2500" y="13372"/>
                    <a:pt x="2500" y="13292"/>
                  </a:cubicBezTo>
                  <a:cubicBezTo>
                    <a:pt x="2559" y="13354"/>
                    <a:pt x="2526" y="13359"/>
                    <a:pt x="2606" y="13328"/>
                  </a:cubicBezTo>
                  <a:cubicBezTo>
                    <a:pt x="2530" y="13196"/>
                    <a:pt x="2548" y="13399"/>
                    <a:pt x="2571" y="13151"/>
                  </a:cubicBezTo>
                  <a:cubicBezTo>
                    <a:pt x="2530" y="13137"/>
                    <a:pt x="2562" y="13151"/>
                    <a:pt x="2536" y="13151"/>
                  </a:cubicBezTo>
                  <a:cubicBezTo>
                    <a:pt x="2509" y="13152"/>
                    <a:pt x="2541" y="13166"/>
                    <a:pt x="2500" y="13151"/>
                  </a:cubicBezTo>
                  <a:cubicBezTo>
                    <a:pt x="2503" y="13010"/>
                    <a:pt x="2517" y="13021"/>
                    <a:pt x="2571" y="12939"/>
                  </a:cubicBezTo>
                  <a:cubicBezTo>
                    <a:pt x="2501" y="12729"/>
                    <a:pt x="2651" y="13074"/>
                    <a:pt x="2537" y="12897"/>
                  </a:cubicBezTo>
                  <a:cubicBezTo>
                    <a:pt x="2532" y="12890"/>
                    <a:pt x="2516" y="12982"/>
                    <a:pt x="2505" y="12826"/>
                  </a:cubicBezTo>
                  <a:cubicBezTo>
                    <a:pt x="2493" y="12666"/>
                    <a:pt x="2527" y="12787"/>
                    <a:pt x="2571" y="12622"/>
                  </a:cubicBezTo>
                  <a:cubicBezTo>
                    <a:pt x="2567" y="12621"/>
                    <a:pt x="2559" y="12621"/>
                    <a:pt x="2558" y="12626"/>
                  </a:cubicBezTo>
                  <a:cubicBezTo>
                    <a:pt x="2541" y="12714"/>
                    <a:pt x="2500" y="12560"/>
                    <a:pt x="2500" y="12481"/>
                  </a:cubicBezTo>
                  <a:cubicBezTo>
                    <a:pt x="2559" y="12543"/>
                    <a:pt x="2526" y="12547"/>
                    <a:pt x="2606" y="12516"/>
                  </a:cubicBezTo>
                  <a:cubicBezTo>
                    <a:pt x="2583" y="12416"/>
                    <a:pt x="2589" y="12464"/>
                    <a:pt x="2571" y="12340"/>
                  </a:cubicBezTo>
                  <a:cubicBezTo>
                    <a:pt x="2530" y="12325"/>
                    <a:pt x="2562" y="12339"/>
                    <a:pt x="2536" y="12340"/>
                  </a:cubicBezTo>
                  <a:cubicBezTo>
                    <a:pt x="2509" y="12340"/>
                    <a:pt x="2541" y="12354"/>
                    <a:pt x="2500" y="12340"/>
                  </a:cubicBezTo>
                  <a:cubicBezTo>
                    <a:pt x="2503" y="12199"/>
                    <a:pt x="2517" y="12209"/>
                    <a:pt x="2571" y="12128"/>
                  </a:cubicBezTo>
                  <a:cubicBezTo>
                    <a:pt x="2501" y="11918"/>
                    <a:pt x="2651" y="12263"/>
                    <a:pt x="2537" y="12086"/>
                  </a:cubicBezTo>
                  <a:cubicBezTo>
                    <a:pt x="2532" y="12078"/>
                    <a:pt x="2516" y="12170"/>
                    <a:pt x="2505" y="12015"/>
                  </a:cubicBezTo>
                  <a:cubicBezTo>
                    <a:pt x="2493" y="11855"/>
                    <a:pt x="2527" y="11976"/>
                    <a:pt x="2571" y="11811"/>
                  </a:cubicBezTo>
                  <a:lnTo>
                    <a:pt x="2500" y="11811"/>
                  </a:lnTo>
                  <a:cubicBezTo>
                    <a:pt x="2500" y="11557"/>
                    <a:pt x="2524" y="11702"/>
                    <a:pt x="2571" y="11528"/>
                  </a:cubicBezTo>
                  <a:cubicBezTo>
                    <a:pt x="2567" y="11527"/>
                    <a:pt x="2559" y="11528"/>
                    <a:pt x="2558" y="11532"/>
                  </a:cubicBezTo>
                  <a:cubicBezTo>
                    <a:pt x="2541" y="11620"/>
                    <a:pt x="2500" y="11467"/>
                    <a:pt x="2500" y="11387"/>
                  </a:cubicBezTo>
                  <a:cubicBezTo>
                    <a:pt x="2559" y="11449"/>
                    <a:pt x="2526" y="11454"/>
                    <a:pt x="2606" y="11423"/>
                  </a:cubicBezTo>
                  <a:cubicBezTo>
                    <a:pt x="2530" y="11291"/>
                    <a:pt x="2548" y="11494"/>
                    <a:pt x="2571" y="11246"/>
                  </a:cubicBezTo>
                  <a:lnTo>
                    <a:pt x="2500" y="11246"/>
                  </a:lnTo>
                  <a:cubicBezTo>
                    <a:pt x="2505" y="11023"/>
                    <a:pt x="2524" y="11173"/>
                    <a:pt x="2571" y="10999"/>
                  </a:cubicBezTo>
                  <a:lnTo>
                    <a:pt x="2500" y="10999"/>
                  </a:lnTo>
                  <a:cubicBezTo>
                    <a:pt x="2500" y="10745"/>
                    <a:pt x="2524" y="10891"/>
                    <a:pt x="2571" y="10717"/>
                  </a:cubicBezTo>
                  <a:cubicBezTo>
                    <a:pt x="2567" y="10716"/>
                    <a:pt x="2559" y="10716"/>
                    <a:pt x="2558" y="10721"/>
                  </a:cubicBezTo>
                  <a:cubicBezTo>
                    <a:pt x="2541" y="10809"/>
                    <a:pt x="2500" y="10655"/>
                    <a:pt x="2500" y="10576"/>
                  </a:cubicBezTo>
                  <a:cubicBezTo>
                    <a:pt x="2559" y="10638"/>
                    <a:pt x="2526" y="10642"/>
                    <a:pt x="2606" y="10611"/>
                  </a:cubicBezTo>
                  <a:cubicBezTo>
                    <a:pt x="2530" y="10479"/>
                    <a:pt x="2548" y="10682"/>
                    <a:pt x="2571" y="10435"/>
                  </a:cubicBezTo>
                  <a:cubicBezTo>
                    <a:pt x="2567" y="10433"/>
                    <a:pt x="2559" y="10434"/>
                    <a:pt x="2558" y="10438"/>
                  </a:cubicBezTo>
                  <a:cubicBezTo>
                    <a:pt x="2541" y="10527"/>
                    <a:pt x="2500" y="10373"/>
                    <a:pt x="2500" y="10294"/>
                  </a:cubicBezTo>
                  <a:cubicBezTo>
                    <a:pt x="2599" y="10399"/>
                    <a:pt x="2546" y="10346"/>
                    <a:pt x="2677" y="10258"/>
                  </a:cubicBezTo>
                  <a:lnTo>
                    <a:pt x="2686" y="10652"/>
                  </a:lnTo>
                  <a:cubicBezTo>
                    <a:pt x="2687" y="10690"/>
                    <a:pt x="2682" y="10750"/>
                    <a:pt x="2686" y="10846"/>
                  </a:cubicBezTo>
                  <a:lnTo>
                    <a:pt x="2685" y="13342"/>
                  </a:lnTo>
                  <a:cubicBezTo>
                    <a:pt x="2688" y="13460"/>
                    <a:pt x="2685" y="13338"/>
                    <a:pt x="2684" y="13447"/>
                  </a:cubicBezTo>
                  <a:cubicBezTo>
                    <a:pt x="2683" y="13501"/>
                    <a:pt x="2684" y="13510"/>
                    <a:pt x="2686" y="13563"/>
                  </a:cubicBezTo>
                  <a:lnTo>
                    <a:pt x="2684" y="15219"/>
                  </a:lnTo>
                  <a:cubicBezTo>
                    <a:pt x="2687" y="15326"/>
                    <a:pt x="2686" y="15221"/>
                    <a:pt x="2686" y="15299"/>
                  </a:cubicBezTo>
                  <a:cubicBezTo>
                    <a:pt x="2686" y="15322"/>
                    <a:pt x="2682" y="15376"/>
                    <a:pt x="2683" y="15409"/>
                  </a:cubicBezTo>
                  <a:lnTo>
                    <a:pt x="2686" y="16444"/>
                  </a:lnTo>
                  <a:cubicBezTo>
                    <a:pt x="2677" y="16644"/>
                    <a:pt x="2747" y="16724"/>
                    <a:pt x="2606" y="16820"/>
                  </a:cubicBezTo>
                  <a:lnTo>
                    <a:pt x="2536" y="16644"/>
                  </a:lnTo>
                  <a:lnTo>
                    <a:pt x="2493" y="16728"/>
                  </a:lnTo>
                  <a:cubicBezTo>
                    <a:pt x="2464" y="16802"/>
                    <a:pt x="2486" y="16695"/>
                    <a:pt x="2465" y="16820"/>
                  </a:cubicBezTo>
                  <a:lnTo>
                    <a:pt x="2765" y="16820"/>
                  </a:lnTo>
                  <a:lnTo>
                    <a:pt x="2743" y="16573"/>
                  </a:lnTo>
                  <a:cubicBezTo>
                    <a:pt x="2799" y="16562"/>
                    <a:pt x="2820" y="16605"/>
                    <a:pt x="2888" y="16573"/>
                  </a:cubicBezTo>
                  <a:cubicBezTo>
                    <a:pt x="2846" y="16510"/>
                    <a:pt x="2841" y="16540"/>
                    <a:pt x="2818" y="16432"/>
                  </a:cubicBezTo>
                  <a:cubicBezTo>
                    <a:pt x="2768" y="16418"/>
                    <a:pt x="2797" y="16418"/>
                    <a:pt x="2747" y="16467"/>
                  </a:cubicBezTo>
                  <a:lnTo>
                    <a:pt x="2766" y="16288"/>
                  </a:lnTo>
                  <a:cubicBezTo>
                    <a:pt x="2839" y="16312"/>
                    <a:pt x="2887" y="16266"/>
                    <a:pt x="2959" y="16220"/>
                  </a:cubicBezTo>
                  <a:lnTo>
                    <a:pt x="2960" y="16767"/>
                  </a:lnTo>
                  <a:cubicBezTo>
                    <a:pt x="2960" y="16770"/>
                    <a:pt x="2958" y="16779"/>
                    <a:pt x="2959" y="16785"/>
                  </a:cubicBezTo>
                  <a:cubicBezTo>
                    <a:pt x="3018" y="16814"/>
                    <a:pt x="2979" y="16788"/>
                    <a:pt x="3065" y="16820"/>
                  </a:cubicBezTo>
                  <a:cubicBezTo>
                    <a:pt x="3097" y="16756"/>
                    <a:pt x="3092" y="16776"/>
                    <a:pt x="3100" y="16679"/>
                  </a:cubicBezTo>
                  <a:cubicBezTo>
                    <a:pt x="3096" y="16678"/>
                    <a:pt x="3089" y="16679"/>
                    <a:pt x="3088" y="16683"/>
                  </a:cubicBezTo>
                  <a:lnTo>
                    <a:pt x="3065" y="16690"/>
                  </a:lnTo>
                  <a:cubicBezTo>
                    <a:pt x="2942" y="16687"/>
                    <a:pt x="3181" y="16819"/>
                    <a:pt x="3029" y="16679"/>
                  </a:cubicBezTo>
                  <a:cubicBezTo>
                    <a:pt x="3034" y="16455"/>
                    <a:pt x="3053" y="16606"/>
                    <a:pt x="3100" y="16432"/>
                  </a:cubicBezTo>
                  <a:lnTo>
                    <a:pt x="3029" y="16256"/>
                  </a:lnTo>
                  <a:cubicBezTo>
                    <a:pt x="3143" y="16376"/>
                    <a:pt x="3102" y="16285"/>
                    <a:pt x="3241" y="16185"/>
                  </a:cubicBezTo>
                  <a:cubicBezTo>
                    <a:pt x="3244" y="16549"/>
                    <a:pt x="3329" y="16671"/>
                    <a:pt x="3135" y="16820"/>
                  </a:cubicBezTo>
                  <a:lnTo>
                    <a:pt x="10156" y="16820"/>
                  </a:lnTo>
                  <a:cubicBezTo>
                    <a:pt x="10781" y="16820"/>
                    <a:pt x="10756" y="16880"/>
                    <a:pt x="10727" y="16750"/>
                  </a:cubicBezTo>
                  <a:cubicBezTo>
                    <a:pt x="10706" y="16653"/>
                    <a:pt x="10702" y="16687"/>
                    <a:pt x="10695" y="16681"/>
                  </a:cubicBezTo>
                  <a:lnTo>
                    <a:pt x="10662" y="16676"/>
                  </a:lnTo>
                  <a:cubicBezTo>
                    <a:pt x="10661" y="16676"/>
                    <a:pt x="10653" y="16680"/>
                    <a:pt x="10649" y="16679"/>
                  </a:cubicBezTo>
                  <a:cubicBezTo>
                    <a:pt x="10654" y="16455"/>
                    <a:pt x="10673" y="16606"/>
                    <a:pt x="10720" y="16432"/>
                  </a:cubicBezTo>
                  <a:lnTo>
                    <a:pt x="10649" y="16432"/>
                  </a:lnTo>
                  <a:cubicBezTo>
                    <a:pt x="10649" y="16178"/>
                    <a:pt x="10674" y="16324"/>
                    <a:pt x="10720" y="16150"/>
                  </a:cubicBezTo>
                  <a:cubicBezTo>
                    <a:pt x="10656" y="16127"/>
                    <a:pt x="10720" y="16245"/>
                    <a:pt x="10665" y="16144"/>
                  </a:cubicBezTo>
                  <a:cubicBezTo>
                    <a:pt x="10641" y="16101"/>
                    <a:pt x="10649" y="16081"/>
                    <a:pt x="10649" y="16009"/>
                  </a:cubicBezTo>
                  <a:cubicBezTo>
                    <a:pt x="10708" y="16071"/>
                    <a:pt x="10675" y="16075"/>
                    <a:pt x="10755" y="16044"/>
                  </a:cubicBezTo>
                  <a:cubicBezTo>
                    <a:pt x="10679" y="15912"/>
                    <a:pt x="10697" y="16115"/>
                    <a:pt x="10720" y="15868"/>
                  </a:cubicBezTo>
                  <a:lnTo>
                    <a:pt x="10649" y="15868"/>
                  </a:lnTo>
                  <a:cubicBezTo>
                    <a:pt x="10653" y="15727"/>
                    <a:pt x="10666" y="15737"/>
                    <a:pt x="10720" y="15656"/>
                  </a:cubicBezTo>
                  <a:cubicBezTo>
                    <a:pt x="10650" y="15446"/>
                    <a:pt x="10800" y="15791"/>
                    <a:pt x="10686" y="15613"/>
                  </a:cubicBezTo>
                  <a:cubicBezTo>
                    <a:pt x="10681" y="15606"/>
                    <a:pt x="10665" y="15698"/>
                    <a:pt x="10654" y="15543"/>
                  </a:cubicBezTo>
                  <a:cubicBezTo>
                    <a:pt x="10643" y="15383"/>
                    <a:pt x="10676" y="15504"/>
                    <a:pt x="10720" y="15338"/>
                  </a:cubicBezTo>
                  <a:cubicBezTo>
                    <a:pt x="10656" y="15316"/>
                    <a:pt x="10720" y="15433"/>
                    <a:pt x="10665" y="15333"/>
                  </a:cubicBezTo>
                  <a:cubicBezTo>
                    <a:pt x="10641" y="15290"/>
                    <a:pt x="10649" y="15269"/>
                    <a:pt x="10649" y="15197"/>
                  </a:cubicBezTo>
                  <a:cubicBezTo>
                    <a:pt x="10708" y="15259"/>
                    <a:pt x="10675" y="15264"/>
                    <a:pt x="10755" y="15233"/>
                  </a:cubicBezTo>
                  <a:cubicBezTo>
                    <a:pt x="10732" y="15132"/>
                    <a:pt x="10738" y="15181"/>
                    <a:pt x="10720" y="15056"/>
                  </a:cubicBezTo>
                  <a:lnTo>
                    <a:pt x="10649" y="15056"/>
                  </a:lnTo>
                  <a:cubicBezTo>
                    <a:pt x="10653" y="14915"/>
                    <a:pt x="10666" y="14926"/>
                    <a:pt x="10720" y="14844"/>
                  </a:cubicBezTo>
                  <a:cubicBezTo>
                    <a:pt x="10650" y="14634"/>
                    <a:pt x="10800" y="14979"/>
                    <a:pt x="10686" y="14802"/>
                  </a:cubicBezTo>
                  <a:cubicBezTo>
                    <a:pt x="10681" y="14795"/>
                    <a:pt x="10665" y="14887"/>
                    <a:pt x="10654" y="14731"/>
                  </a:cubicBezTo>
                  <a:cubicBezTo>
                    <a:pt x="10643" y="14571"/>
                    <a:pt x="10676" y="14692"/>
                    <a:pt x="10720" y="14527"/>
                  </a:cubicBezTo>
                  <a:lnTo>
                    <a:pt x="10649" y="14527"/>
                  </a:lnTo>
                  <a:cubicBezTo>
                    <a:pt x="10649" y="14273"/>
                    <a:pt x="10674" y="14419"/>
                    <a:pt x="10720" y="14245"/>
                  </a:cubicBezTo>
                  <a:cubicBezTo>
                    <a:pt x="10700" y="14238"/>
                    <a:pt x="10649" y="14354"/>
                    <a:pt x="10649" y="14104"/>
                  </a:cubicBezTo>
                  <a:cubicBezTo>
                    <a:pt x="10708" y="14166"/>
                    <a:pt x="10675" y="14170"/>
                    <a:pt x="10755" y="14139"/>
                  </a:cubicBezTo>
                  <a:cubicBezTo>
                    <a:pt x="10679" y="14007"/>
                    <a:pt x="10697" y="14210"/>
                    <a:pt x="10720" y="13963"/>
                  </a:cubicBezTo>
                  <a:lnTo>
                    <a:pt x="10649" y="13963"/>
                  </a:lnTo>
                  <a:cubicBezTo>
                    <a:pt x="10654" y="13739"/>
                    <a:pt x="10673" y="13890"/>
                    <a:pt x="10720" y="13716"/>
                  </a:cubicBezTo>
                  <a:lnTo>
                    <a:pt x="10649" y="13716"/>
                  </a:lnTo>
                  <a:cubicBezTo>
                    <a:pt x="10649" y="13462"/>
                    <a:pt x="10674" y="13607"/>
                    <a:pt x="10720" y="13433"/>
                  </a:cubicBezTo>
                  <a:cubicBezTo>
                    <a:pt x="10716" y="13432"/>
                    <a:pt x="10708" y="13431"/>
                    <a:pt x="10707" y="13436"/>
                  </a:cubicBezTo>
                  <a:cubicBezTo>
                    <a:pt x="10706" y="13440"/>
                    <a:pt x="10696" y="13437"/>
                    <a:pt x="10695" y="13437"/>
                  </a:cubicBezTo>
                  <a:cubicBezTo>
                    <a:pt x="10630" y="13425"/>
                    <a:pt x="10656" y="13541"/>
                    <a:pt x="10649" y="13363"/>
                  </a:cubicBezTo>
                  <a:cubicBezTo>
                    <a:pt x="10329" y="13363"/>
                    <a:pt x="10569" y="13373"/>
                    <a:pt x="10473" y="13285"/>
                  </a:cubicBezTo>
                  <a:cubicBezTo>
                    <a:pt x="10424" y="13228"/>
                    <a:pt x="10309" y="13194"/>
                    <a:pt x="10191" y="13195"/>
                  </a:cubicBezTo>
                  <a:cubicBezTo>
                    <a:pt x="10060" y="13370"/>
                    <a:pt x="10038" y="13570"/>
                    <a:pt x="9838" y="13593"/>
                  </a:cubicBezTo>
                  <a:cubicBezTo>
                    <a:pt x="9512" y="13632"/>
                    <a:pt x="9564" y="13400"/>
                    <a:pt x="9425" y="13217"/>
                  </a:cubicBezTo>
                  <a:cubicBezTo>
                    <a:pt x="9148" y="13191"/>
                    <a:pt x="9025" y="13415"/>
                    <a:pt x="8820" y="13216"/>
                  </a:cubicBezTo>
                  <a:cubicBezTo>
                    <a:pt x="8616" y="13019"/>
                    <a:pt x="8857" y="12901"/>
                    <a:pt x="8811" y="12620"/>
                  </a:cubicBezTo>
                  <a:cubicBezTo>
                    <a:pt x="8758" y="12589"/>
                    <a:pt x="8701" y="12560"/>
                    <a:pt x="8627" y="12530"/>
                  </a:cubicBezTo>
                  <a:cubicBezTo>
                    <a:pt x="8479" y="12471"/>
                    <a:pt x="8524" y="12521"/>
                    <a:pt x="8459" y="12407"/>
                  </a:cubicBezTo>
                  <a:cubicBezTo>
                    <a:pt x="8291" y="12110"/>
                    <a:pt x="8634" y="12005"/>
                    <a:pt x="8807" y="11912"/>
                  </a:cubicBezTo>
                  <a:cubicBezTo>
                    <a:pt x="8845" y="11606"/>
                    <a:pt x="8622" y="11529"/>
                    <a:pt x="8886" y="11258"/>
                  </a:cubicBezTo>
                  <a:cubicBezTo>
                    <a:pt x="9139" y="11194"/>
                    <a:pt x="9139" y="11347"/>
                    <a:pt x="9421" y="11319"/>
                  </a:cubicBezTo>
                  <a:cubicBezTo>
                    <a:pt x="9533" y="11148"/>
                    <a:pt x="9551" y="10935"/>
                    <a:pt x="9802" y="10953"/>
                  </a:cubicBezTo>
                  <a:cubicBezTo>
                    <a:pt x="10037" y="10970"/>
                    <a:pt x="10036" y="11185"/>
                    <a:pt x="10191" y="11303"/>
                  </a:cubicBezTo>
                  <a:cubicBezTo>
                    <a:pt x="10385" y="11314"/>
                    <a:pt x="10453" y="11219"/>
                    <a:pt x="10614" y="11283"/>
                  </a:cubicBezTo>
                  <a:lnTo>
                    <a:pt x="10649" y="10999"/>
                  </a:lnTo>
                  <a:cubicBezTo>
                    <a:pt x="10649" y="10745"/>
                    <a:pt x="10674" y="10891"/>
                    <a:pt x="10720" y="10717"/>
                  </a:cubicBezTo>
                  <a:cubicBezTo>
                    <a:pt x="10692" y="10707"/>
                    <a:pt x="10649" y="10854"/>
                    <a:pt x="10649" y="10576"/>
                  </a:cubicBezTo>
                  <a:cubicBezTo>
                    <a:pt x="10708" y="10638"/>
                    <a:pt x="10675" y="10642"/>
                    <a:pt x="10755" y="10611"/>
                  </a:cubicBezTo>
                  <a:cubicBezTo>
                    <a:pt x="10679" y="10479"/>
                    <a:pt x="10697" y="10682"/>
                    <a:pt x="10720" y="10435"/>
                  </a:cubicBezTo>
                  <a:lnTo>
                    <a:pt x="10706" y="10090"/>
                  </a:lnTo>
                  <a:cubicBezTo>
                    <a:pt x="10766" y="9967"/>
                    <a:pt x="10749" y="10128"/>
                    <a:pt x="10755" y="9976"/>
                  </a:cubicBezTo>
                  <a:cubicBezTo>
                    <a:pt x="11010" y="9976"/>
                    <a:pt x="10861" y="9944"/>
                    <a:pt x="10967" y="10082"/>
                  </a:cubicBezTo>
                  <a:cubicBezTo>
                    <a:pt x="11063" y="9998"/>
                    <a:pt x="11015" y="10104"/>
                    <a:pt x="11037" y="9976"/>
                  </a:cubicBezTo>
                  <a:cubicBezTo>
                    <a:pt x="11326" y="9976"/>
                    <a:pt x="11138" y="10038"/>
                    <a:pt x="11284" y="10047"/>
                  </a:cubicBezTo>
                  <a:lnTo>
                    <a:pt x="11284" y="9976"/>
                  </a:lnTo>
                  <a:lnTo>
                    <a:pt x="13087" y="9980"/>
                  </a:lnTo>
                  <a:cubicBezTo>
                    <a:pt x="13260" y="9978"/>
                    <a:pt x="13249" y="10011"/>
                    <a:pt x="13295" y="9901"/>
                  </a:cubicBezTo>
                  <a:lnTo>
                    <a:pt x="10064" y="9896"/>
                  </a:lnTo>
                  <a:cubicBezTo>
                    <a:pt x="10295" y="9614"/>
                    <a:pt x="10405" y="9889"/>
                    <a:pt x="10361" y="9412"/>
                  </a:cubicBezTo>
                  <a:lnTo>
                    <a:pt x="11414" y="8765"/>
                  </a:lnTo>
                  <a:cubicBezTo>
                    <a:pt x="11569" y="8667"/>
                    <a:pt x="11610" y="8605"/>
                    <a:pt x="11831" y="8645"/>
                  </a:cubicBezTo>
                  <a:cubicBezTo>
                    <a:pt x="12474" y="8762"/>
                    <a:pt x="13183" y="9136"/>
                    <a:pt x="13613" y="8528"/>
                  </a:cubicBezTo>
                  <a:cubicBezTo>
                    <a:pt x="13816" y="8240"/>
                    <a:pt x="13676" y="8098"/>
                    <a:pt x="14034" y="7822"/>
                  </a:cubicBezTo>
                  <a:cubicBezTo>
                    <a:pt x="14300" y="7617"/>
                    <a:pt x="15104" y="7275"/>
                    <a:pt x="14727" y="6429"/>
                  </a:cubicBezTo>
                  <a:cubicBezTo>
                    <a:pt x="14580" y="6100"/>
                    <a:pt x="14370" y="6074"/>
                    <a:pt x="14039" y="5950"/>
                  </a:cubicBezTo>
                  <a:cubicBezTo>
                    <a:pt x="13954" y="4917"/>
                    <a:pt x="14239" y="4116"/>
                    <a:pt x="13710" y="3034"/>
                  </a:cubicBezTo>
                  <a:cubicBezTo>
                    <a:pt x="13383" y="2365"/>
                    <a:pt x="12712" y="1686"/>
                    <a:pt x="12220" y="1279"/>
                  </a:cubicBezTo>
                  <a:cubicBezTo>
                    <a:pt x="11921" y="1031"/>
                    <a:pt x="10617" y="142"/>
                    <a:pt x="10049" y="186"/>
                  </a:cubicBezTo>
                  <a:cubicBezTo>
                    <a:pt x="9529" y="226"/>
                    <a:pt x="9433" y="1208"/>
                    <a:pt x="7792" y="1186"/>
                  </a:cubicBezTo>
                  <a:cubicBezTo>
                    <a:pt x="6090" y="1163"/>
                    <a:pt x="6315" y="0"/>
                    <a:pt x="5593" y="192"/>
                  </a:cubicBezTo>
                  <a:cubicBezTo>
                    <a:pt x="3889" y="646"/>
                    <a:pt x="1730" y="2359"/>
                    <a:pt x="1753" y="4473"/>
                  </a:cubicBezTo>
                  <a:cubicBezTo>
                    <a:pt x="1758" y="4973"/>
                    <a:pt x="1915" y="5489"/>
                    <a:pt x="1900" y="5953"/>
                  </a:cubicBezTo>
                  <a:cubicBezTo>
                    <a:pt x="1607" y="5857"/>
                    <a:pt x="770" y="5362"/>
                    <a:pt x="457" y="6062"/>
                  </a:cubicBezTo>
                  <a:cubicBezTo>
                    <a:pt x="0" y="7080"/>
                    <a:pt x="1666" y="7178"/>
                    <a:pt x="1964" y="7514"/>
                  </a:cubicBezTo>
                  <a:cubicBezTo>
                    <a:pt x="2078" y="7643"/>
                    <a:pt x="2141" y="8535"/>
                    <a:pt x="3029" y="8501"/>
                  </a:cubicBezTo>
                  <a:cubicBezTo>
                    <a:pt x="3444" y="8485"/>
                    <a:pt x="3557" y="8208"/>
                    <a:pt x="3842" y="8247"/>
                  </a:cubicBezTo>
                  <a:cubicBezTo>
                    <a:pt x="4025" y="8658"/>
                    <a:pt x="4041" y="9285"/>
                    <a:pt x="4811" y="9645"/>
                  </a:cubicBezTo>
                  <a:cubicBezTo>
                    <a:pt x="5501" y="9967"/>
                    <a:pt x="6365" y="9714"/>
                    <a:pt x="6519" y="9312"/>
                  </a:cubicBezTo>
                  <a:cubicBezTo>
                    <a:pt x="6179" y="9295"/>
                    <a:pt x="5600" y="9172"/>
                    <a:pt x="5377" y="9006"/>
                  </a:cubicBezTo>
                  <a:cubicBezTo>
                    <a:pt x="5122" y="8815"/>
                    <a:pt x="4890" y="8379"/>
                    <a:pt x="5082" y="7969"/>
                  </a:cubicBezTo>
                  <a:cubicBezTo>
                    <a:pt x="5210" y="7694"/>
                    <a:pt x="5689" y="7452"/>
                    <a:pt x="6118" y="7558"/>
                  </a:cubicBezTo>
                  <a:cubicBezTo>
                    <a:pt x="6477" y="7647"/>
                    <a:pt x="6870" y="8092"/>
                    <a:pt x="7040" y="8095"/>
                  </a:cubicBezTo>
                  <a:cubicBezTo>
                    <a:pt x="7149" y="7085"/>
                    <a:pt x="5830" y="6184"/>
                    <a:pt x="4769" y="6776"/>
                  </a:cubicBezTo>
                  <a:cubicBezTo>
                    <a:pt x="4625" y="6857"/>
                    <a:pt x="4498" y="7003"/>
                    <a:pt x="4313" y="6969"/>
                  </a:cubicBezTo>
                  <a:cubicBezTo>
                    <a:pt x="4270" y="6962"/>
                    <a:pt x="3875" y="6792"/>
                    <a:pt x="3836" y="6771"/>
                  </a:cubicBezTo>
                  <a:cubicBezTo>
                    <a:pt x="3581" y="6635"/>
                    <a:pt x="3582" y="6213"/>
                    <a:pt x="3522" y="5750"/>
                  </a:cubicBezTo>
                  <a:cubicBezTo>
                    <a:pt x="3345" y="4397"/>
                    <a:pt x="3425" y="4405"/>
                    <a:pt x="4373" y="3382"/>
                  </a:cubicBezTo>
                  <a:cubicBezTo>
                    <a:pt x="4479" y="3267"/>
                    <a:pt x="4548" y="3108"/>
                    <a:pt x="4733" y="3047"/>
                  </a:cubicBezTo>
                  <a:lnTo>
                    <a:pt x="4737" y="6510"/>
                  </a:lnTo>
                  <a:cubicBezTo>
                    <a:pt x="4998" y="6524"/>
                    <a:pt x="5898" y="6065"/>
                    <a:pt x="6718" y="6852"/>
                  </a:cubicBezTo>
                  <a:cubicBezTo>
                    <a:pt x="6928" y="7055"/>
                    <a:pt x="7117" y="7297"/>
                    <a:pt x="7217" y="7653"/>
                  </a:cubicBezTo>
                  <a:cubicBezTo>
                    <a:pt x="7344" y="8111"/>
                    <a:pt x="7166" y="8529"/>
                    <a:pt x="6767" y="8215"/>
                  </a:cubicBezTo>
                  <a:cubicBezTo>
                    <a:pt x="6603" y="8086"/>
                    <a:pt x="6198" y="7767"/>
                    <a:pt x="5921" y="7743"/>
                  </a:cubicBezTo>
                  <a:cubicBezTo>
                    <a:pt x="5531" y="7710"/>
                    <a:pt x="5178" y="7999"/>
                    <a:pt x="5240" y="8387"/>
                  </a:cubicBezTo>
                  <a:cubicBezTo>
                    <a:pt x="5347" y="9058"/>
                    <a:pt x="6077" y="8986"/>
                    <a:pt x="6482" y="9095"/>
                  </a:cubicBezTo>
                  <a:cubicBezTo>
                    <a:pt x="6739" y="9164"/>
                    <a:pt x="6578" y="9330"/>
                    <a:pt x="6908" y="9352"/>
                  </a:cubicBezTo>
                  <a:cubicBezTo>
                    <a:pt x="7109" y="9366"/>
                    <a:pt x="8062" y="9369"/>
                    <a:pt x="8184" y="9311"/>
                  </a:cubicBezTo>
                  <a:cubicBezTo>
                    <a:pt x="8337" y="9240"/>
                    <a:pt x="8342" y="9108"/>
                    <a:pt x="8504" y="8994"/>
                  </a:cubicBezTo>
                  <a:cubicBezTo>
                    <a:pt x="8746" y="8823"/>
                    <a:pt x="9542" y="8265"/>
                    <a:pt x="9734" y="8241"/>
                  </a:cubicBezTo>
                  <a:cubicBezTo>
                    <a:pt x="10109" y="8195"/>
                    <a:pt x="10010" y="8343"/>
                    <a:pt x="10692" y="7901"/>
                  </a:cubicBezTo>
                  <a:cubicBezTo>
                    <a:pt x="11247" y="7540"/>
                    <a:pt x="11093" y="6467"/>
                    <a:pt x="11109" y="5708"/>
                  </a:cubicBezTo>
                  <a:cubicBezTo>
                    <a:pt x="11127" y="4857"/>
                    <a:pt x="11079" y="3956"/>
                    <a:pt x="11129" y="3115"/>
                  </a:cubicBezTo>
                  <a:cubicBezTo>
                    <a:pt x="11300" y="3132"/>
                    <a:pt x="12086" y="4247"/>
                    <a:pt x="12167" y="4366"/>
                  </a:cubicBezTo>
                  <a:cubicBezTo>
                    <a:pt x="12386" y="4686"/>
                    <a:pt x="12356" y="4908"/>
                    <a:pt x="12338" y="5356"/>
                  </a:cubicBezTo>
                  <a:cubicBezTo>
                    <a:pt x="12324" y="5705"/>
                    <a:pt x="12326" y="6136"/>
                    <a:pt x="12293" y="6479"/>
                  </a:cubicBezTo>
                  <a:cubicBezTo>
                    <a:pt x="12223" y="7208"/>
                    <a:pt x="11452" y="6892"/>
                    <a:pt x="11329" y="7825"/>
                  </a:cubicBezTo>
                  <a:cubicBezTo>
                    <a:pt x="11292" y="8104"/>
                    <a:pt x="11090" y="8140"/>
                    <a:pt x="10707" y="8375"/>
                  </a:cubicBezTo>
                  <a:cubicBezTo>
                    <a:pt x="10473" y="8519"/>
                    <a:pt x="10235" y="8695"/>
                    <a:pt x="9979" y="8808"/>
                  </a:cubicBezTo>
                  <a:lnTo>
                    <a:pt x="9814" y="8627"/>
                  </a:lnTo>
                  <a:cubicBezTo>
                    <a:pt x="9707" y="8684"/>
                    <a:pt x="8756" y="9316"/>
                    <a:pt x="8704" y="9409"/>
                  </a:cubicBezTo>
                  <a:cubicBezTo>
                    <a:pt x="8615" y="9571"/>
                    <a:pt x="8760" y="9716"/>
                    <a:pt x="8800" y="9899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4" name="Freeform 312">
              <a:extLst>
                <a:ext uri="{FF2B5EF4-FFF2-40B4-BE49-F238E27FC236}">
                  <a16:creationId xmlns:a16="http://schemas.microsoft.com/office/drawing/2014/main" id="{29BF4085-8482-44B4-BFC9-A8DBE566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51166" y="5771686"/>
              <a:ext cx="1974850" cy="757238"/>
            </a:xfrm>
            <a:custGeom>
              <a:avLst/>
              <a:gdLst>
                <a:gd name="T0" fmla="*/ 13028 w 18762"/>
                <a:gd name="T1" fmla="*/ 183 h 7241"/>
                <a:gd name="T2" fmla="*/ 12450 w 18762"/>
                <a:gd name="T3" fmla="*/ 226 h 7241"/>
                <a:gd name="T4" fmla="*/ 12464 w 18762"/>
                <a:gd name="T5" fmla="*/ 853 h 7241"/>
                <a:gd name="T6" fmla="*/ 12877 w 18762"/>
                <a:gd name="T7" fmla="*/ 2545 h 7241"/>
                <a:gd name="T8" fmla="*/ 12393 w 18762"/>
                <a:gd name="T9" fmla="*/ 3499 h 7241"/>
                <a:gd name="T10" fmla="*/ 12393 w 18762"/>
                <a:gd name="T11" fmla="*/ 3852 h 7241"/>
                <a:gd name="T12" fmla="*/ 12499 w 18762"/>
                <a:gd name="T13" fmla="*/ 4275 h 7241"/>
                <a:gd name="T14" fmla="*/ 12464 w 18762"/>
                <a:gd name="T15" fmla="*/ 4663 h 7241"/>
                <a:gd name="T16" fmla="*/ 12393 w 18762"/>
                <a:gd name="T17" fmla="*/ 5192 h 7241"/>
                <a:gd name="T18" fmla="*/ 12409 w 18762"/>
                <a:gd name="T19" fmla="*/ 5469 h 7241"/>
                <a:gd name="T20" fmla="*/ 12464 w 18762"/>
                <a:gd name="T21" fmla="*/ 5792 h 7241"/>
                <a:gd name="T22" fmla="*/ 12393 w 18762"/>
                <a:gd name="T23" fmla="*/ 6145 h 7241"/>
                <a:gd name="T24" fmla="*/ 12464 w 18762"/>
                <a:gd name="T25" fmla="*/ 6568 h 7241"/>
                <a:gd name="T26" fmla="*/ 12471 w 18762"/>
                <a:gd name="T27" fmla="*/ 6886 h 7241"/>
                <a:gd name="T28" fmla="*/ 4773 w 18762"/>
                <a:gd name="T29" fmla="*/ 6392 h 7241"/>
                <a:gd name="T30" fmla="*/ 4832 w 18762"/>
                <a:gd name="T31" fmla="*/ 6819 h 7241"/>
                <a:gd name="T32" fmla="*/ 4704 w 18762"/>
                <a:gd name="T33" fmla="*/ 6903 h 7241"/>
                <a:gd name="T34" fmla="*/ 4562 w 18762"/>
                <a:gd name="T35" fmla="*/ 6568 h 7241"/>
                <a:gd name="T36" fmla="*/ 4209 w 18762"/>
                <a:gd name="T37" fmla="*/ 6956 h 7241"/>
                <a:gd name="T38" fmla="*/ 4430 w 18762"/>
                <a:gd name="T39" fmla="*/ 6580 h 7241"/>
                <a:gd name="T40" fmla="*/ 4430 w 18762"/>
                <a:gd name="T41" fmla="*/ 3699 h 7241"/>
                <a:gd name="T42" fmla="*/ 4430 w 18762"/>
                <a:gd name="T43" fmla="*/ 788 h 7241"/>
                <a:gd name="T44" fmla="*/ 4315 w 18762"/>
                <a:gd name="T45" fmla="*/ 571 h 7241"/>
                <a:gd name="T46" fmla="*/ 4315 w 18762"/>
                <a:gd name="T47" fmla="*/ 853 h 7241"/>
                <a:gd name="T48" fmla="*/ 4315 w 18762"/>
                <a:gd name="T49" fmla="*/ 1382 h 7241"/>
                <a:gd name="T50" fmla="*/ 4315 w 18762"/>
                <a:gd name="T51" fmla="*/ 1664 h 7241"/>
                <a:gd name="T52" fmla="*/ 4281 w 18762"/>
                <a:gd name="T53" fmla="*/ 2222 h 7241"/>
                <a:gd name="T54" fmla="*/ 4315 w 18762"/>
                <a:gd name="T55" fmla="*/ 2476 h 7241"/>
                <a:gd name="T56" fmla="*/ 4315 w 18762"/>
                <a:gd name="T57" fmla="*/ 2758 h 7241"/>
                <a:gd name="T58" fmla="*/ 4244 w 18762"/>
                <a:gd name="T59" fmla="*/ 3287 h 7241"/>
                <a:gd name="T60" fmla="*/ 4244 w 18762"/>
                <a:gd name="T61" fmla="*/ 3428 h 7241"/>
                <a:gd name="T62" fmla="*/ 4280 w 18762"/>
                <a:gd name="T63" fmla="*/ 3852 h 7241"/>
                <a:gd name="T64" fmla="*/ 4315 w 18762"/>
                <a:gd name="T65" fmla="*/ 4099 h 7241"/>
                <a:gd name="T66" fmla="*/ 4315 w 18762"/>
                <a:gd name="T67" fmla="*/ 4381 h 7241"/>
                <a:gd name="T68" fmla="*/ 4281 w 18762"/>
                <a:gd name="T69" fmla="*/ 4938 h 7241"/>
                <a:gd name="T70" fmla="*/ 4350 w 18762"/>
                <a:gd name="T71" fmla="*/ 5369 h 7241"/>
                <a:gd name="T72" fmla="*/ 4249 w 18762"/>
                <a:gd name="T73" fmla="*/ 5679 h 7241"/>
                <a:gd name="T74" fmla="*/ 4315 w 18762"/>
                <a:gd name="T75" fmla="*/ 6004 h 7241"/>
                <a:gd name="T76" fmla="*/ 4315 w 18762"/>
                <a:gd name="T77" fmla="*/ 6286 h 7241"/>
                <a:gd name="T78" fmla="*/ 4174 w 18762"/>
                <a:gd name="T79" fmla="*/ 6815 h 7241"/>
                <a:gd name="T80" fmla="*/ 4146 w 18762"/>
                <a:gd name="T81" fmla="*/ 5768 h 7241"/>
                <a:gd name="T82" fmla="*/ 4148 w 18762"/>
                <a:gd name="T83" fmla="*/ 4510 h 7241"/>
                <a:gd name="T84" fmla="*/ 4149 w 18762"/>
                <a:gd name="T85" fmla="*/ 4013 h 7241"/>
                <a:gd name="T86" fmla="*/ 4141 w 18762"/>
                <a:gd name="T87" fmla="*/ 2436 h 7241"/>
                <a:gd name="T88" fmla="*/ 4299 w 18762"/>
                <a:gd name="T89" fmla="*/ 162 h 7241"/>
                <a:gd name="T90" fmla="*/ 10544 w 18762"/>
                <a:gd name="T91" fmla="*/ 35 h 7241"/>
                <a:gd name="T92" fmla="*/ 2676 w 18762"/>
                <a:gd name="T93" fmla="*/ 428 h 7241"/>
                <a:gd name="T94" fmla="*/ 554 w 18762"/>
                <a:gd name="T95" fmla="*/ 7049 h 7241"/>
                <a:gd name="T96" fmla="*/ 2658 w 18762"/>
                <a:gd name="T97" fmla="*/ 2548 h 7241"/>
                <a:gd name="T98" fmla="*/ 15134 w 18762"/>
                <a:gd name="T99" fmla="*/ 4112 h 7241"/>
                <a:gd name="T100" fmla="*/ 17014 w 18762"/>
                <a:gd name="T101" fmla="*/ 6498 h 7241"/>
                <a:gd name="T102" fmla="*/ 17383 w 18762"/>
                <a:gd name="T103" fmla="*/ 3053 h 7241"/>
                <a:gd name="T104" fmla="*/ 15158 w 18762"/>
                <a:gd name="T105" fmla="*/ 2269 h 7241"/>
                <a:gd name="T106" fmla="*/ 18097 w 18762"/>
                <a:gd name="T107" fmla="*/ 6392 h 7241"/>
                <a:gd name="T108" fmla="*/ 17720 w 18762"/>
                <a:gd name="T109" fmla="*/ 1193 h 7241"/>
                <a:gd name="T110" fmla="*/ 15112 w 18762"/>
                <a:gd name="T111" fmla="*/ 149 h 7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762" h="7241">
                  <a:moveTo>
                    <a:pt x="15039" y="37"/>
                  </a:moveTo>
                  <a:cubicBezTo>
                    <a:pt x="14993" y="147"/>
                    <a:pt x="15004" y="114"/>
                    <a:pt x="14831" y="116"/>
                  </a:cubicBezTo>
                  <a:lnTo>
                    <a:pt x="13028" y="112"/>
                  </a:lnTo>
                  <a:lnTo>
                    <a:pt x="13028" y="183"/>
                  </a:lnTo>
                  <a:cubicBezTo>
                    <a:pt x="12882" y="174"/>
                    <a:pt x="13070" y="112"/>
                    <a:pt x="12781" y="112"/>
                  </a:cubicBezTo>
                  <a:cubicBezTo>
                    <a:pt x="12759" y="240"/>
                    <a:pt x="12807" y="134"/>
                    <a:pt x="12711" y="218"/>
                  </a:cubicBezTo>
                  <a:cubicBezTo>
                    <a:pt x="12605" y="80"/>
                    <a:pt x="12754" y="112"/>
                    <a:pt x="12499" y="112"/>
                  </a:cubicBezTo>
                  <a:cubicBezTo>
                    <a:pt x="12493" y="264"/>
                    <a:pt x="12510" y="103"/>
                    <a:pt x="12450" y="226"/>
                  </a:cubicBezTo>
                  <a:lnTo>
                    <a:pt x="12464" y="571"/>
                  </a:lnTo>
                  <a:cubicBezTo>
                    <a:pt x="12441" y="818"/>
                    <a:pt x="12423" y="615"/>
                    <a:pt x="12499" y="747"/>
                  </a:cubicBezTo>
                  <a:cubicBezTo>
                    <a:pt x="12419" y="778"/>
                    <a:pt x="12452" y="774"/>
                    <a:pt x="12393" y="712"/>
                  </a:cubicBezTo>
                  <a:cubicBezTo>
                    <a:pt x="12393" y="990"/>
                    <a:pt x="12436" y="843"/>
                    <a:pt x="12464" y="853"/>
                  </a:cubicBezTo>
                  <a:cubicBezTo>
                    <a:pt x="12418" y="1027"/>
                    <a:pt x="12393" y="881"/>
                    <a:pt x="12393" y="1135"/>
                  </a:cubicBezTo>
                  <a:lnTo>
                    <a:pt x="12358" y="1419"/>
                  </a:lnTo>
                  <a:cubicBezTo>
                    <a:pt x="12777" y="1539"/>
                    <a:pt x="12494" y="1698"/>
                    <a:pt x="12496" y="2031"/>
                  </a:cubicBezTo>
                  <a:cubicBezTo>
                    <a:pt x="12700" y="2173"/>
                    <a:pt x="12922" y="2163"/>
                    <a:pt x="12877" y="2545"/>
                  </a:cubicBezTo>
                  <a:cubicBezTo>
                    <a:pt x="12764" y="2651"/>
                    <a:pt x="12643" y="2660"/>
                    <a:pt x="12505" y="2761"/>
                  </a:cubicBezTo>
                  <a:cubicBezTo>
                    <a:pt x="12460" y="3046"/>
                    <a:pt x="12618" y="3039"/>
                    <a:pt x="12587" y="3205"/>
                  </a:cubicBezTo>
                  <a:cubicBezTo>
                    <a:pt x="12560" y="3349"/>
                    <a:pt x="12417" y="3436"/>
                    <a:pt x="12217" y="3421"/>
                  </a:cubicBezTo>
                  <a:cubicBezTo>
                    <a:pt x="12313" y="3509"/>
                    <a:pt x="12073" y="3499"/>
                    <a:pt x="12393" y="3499"/>
                  </a:cubicBezTo>
                  <a:cubicBezTo>
                    <a:pt x="12400" y="3677"/>
                    <a:pt x="12374" y="3561"/>
                    <a:pt x="12439" y="3573"/>
                  </a:cubicBezTo>
                  <a:cubicBezTo>
                    <a:pt x="12440" y="3573"/>
                    <a:pt x="12450" y="3576"/>
                    <a:pt x="12451" y="3572"/>
                  </a:cubicBezTo>
                  <a:cubicBezTo>
                    <a:pt x="12452" y="3567"/>
                    <a:pt x="12460" y="3568"/>
                    <a:pt x="12464" y="3569"/>
                  </a:cubicBezTo>
                  <a:cubicBezTo>
                    <a:pt x="12418" y="3743"/>
                    <a:pt x="12393" y="3598"/>
                    <a:pt x="12393" y="3852"/>
                  </a:cubicBezTo>
                  <a:lnTo>
                    <a:pt x="12464" y="3852"/>
                  </a:lnTo>
                  <a:cubicBezTo>
                    <a:pt x="12417" y="4026"/>
                    <a:pt x="12398" y="3875"/>
                    <a:pt x="12393" y="4099"/>
                  </a:cubicBezTo>
                  <a:lnTo>
                    <a:pt x="12464" y="4099"/>
                  </a:lnTo>
                  <a:cubicBezTo>
                    <a:pt x="12441" y="4346"/>
                    <a:pt x="12423" y="4143"/>
                    <a:pt x="12499" y="4275"/>
                  </a:cubicBezTo>
                  <a:cubicBezTo>
                    <a:pt x="12419" y="4306"/>
                    <a:pt x="12452" y="4302"/>
                    <a:pt x="12393" y="4240"/>
                  </a:cubicBezTo>
                  <a:cubicBezTo>
                    <a:pt x="12393" y="4490"/>
                    <a:pt x="12444" y="4374"/>
                    <a:pt x="12464" y="4381"/>
                  </a:cubicBezTo>
                  <a:cubicBezTo>
                    <a:pt x="12418" y="4555"/>
                    <a:pt x="12393" y="4409"/>
                    <a:pt x="12393" y="4663"/>
                  </a:cubicBezTo>
                  <a:lnTo>
                    <a:pt x="12464" y="4663"/>
                  </a:lnTo>
                  <a:cubicBezTo>
                    <a:pt x="12420" y="4828"/>
                    <a:pt x="12387" y="4707"/>
                    <a:pt x="12398" y="4867"/>
                  </a:cubicBezTo>
                  <a:cubicBezTo>
                    <a:pt x="12409" y="5023"/>
                    <a:pt x="12425" y="4931"/>
                    <a:pt x="12430" y="4938"/>
                  </a:cubicBezTo>
                  <a:cubicBezTo>
                    <a:pt x="12544" y="5115"/>
                    <a:pt x="12394" y="4770"/>
                    <a:pt x="12464" y="4980"/>
                  </a:cubicBezTo>
                  <a:cubicBezTo>
                    <a:pt x="12410" y="5062"/>
                    <a:pt x="12397" y="5051"/>
                    <a:pt x="12393" y="5192"/>
                  </a:cubicBezTo>
                  <a:lnTo>
                    <a:pt x="12464" y="5192"/>
                  </a:lnTo>
                  <a:cubicBezTo>
                    <a:pt x="12482" y="5317"/>
                    <a:pt x="12476" y="5268"/>
                    <a:pt x="12499" y="5369"/>
                  </a:cubicBezTo>
                  <a:cubicBezTo>
                    <a:pt x="12419" y="5400"/>
                    <a:pt x="12452" y="5395"/>
                    <a:pt x="12393" y="5333"/>
                  </a:cubicBezTo>
                  <a:cubicBezTo>
                    <a:pt x="12393" y="5405"/>
                    <a:pt x="12385" y="5426"/>
                    <a:pt x="12409" y="5469"/>
                  </a:cubicBezTo>
                  <a:cubicBezTo>
                    <a:pt x="12464" y="5569"/>
                    <a:pt x="12400" y="5452"/>
                    <a:pt x="12464" y="5474"/>
                  </a:cubicBezTo>
                  <a:cubicBezTo>
                    <a:pt x="12420" y="5640"/>
                    <a:pt x="12387" y="5519"/>
                    <a:pt x="12398" y="5679"/>
                  </a:cubicBezTo>
                  <a:cubicBezTo>
                    <a:pt x="12409" y="5834"/>
                    <a:pt x="12425" y="5742"/>
                    <a:pt x="12430" y="5749"/>
                  </a:cubicBezTo>
                  <a:cubicBezTo>
                    <a:pt x="12544" y="5927"/>
                    <a:pt x="12394" y="5582"/>
                    <a:pt x="12464" y="5792"/>
                  </a:cubicBezTo>
                  <a:cubicBezTo>
                    <a:pt x="12410" y="5873"/>
                    <a:pt x="12397" y="5863"/>
                    <a:pt x="12393" y="6004"/>
                  </a:cubicBezTo>
                  <a:lnTo>
                    <a:pt x="12464" y="6004"/>
                  </a:lnTo>
                  <a:cubicBezTo>
                    <a:pt x="12441" y="6251"/>
                    <a:pt x="12423" y="6048"/>
                    <a:pt x="12499" y="6180"/>
                  </a:cubicBezTo>
                  <a:cubicBezTo>
                    <a:pt x="12419" y="6211"/>
                    <a:pt x="12452" y="6207"/>
                    <a:pt x="12393" y="6145"/>
                  </a:cubicBezTo>
                  <a:cubicBezTo>
                    <a:pt x="12393" y="6217"/>
                    <a:pt x="12385" y="6237"/>
                    <a:pt x="12409" y="6280"/>
                  </a:cubicBezTo>
                  <a:cubicBezTo>
                    <a:pt x="12464" y="6381"/>
                    <a:pt x="12400" y="6263"/>
                    <a:pt x="12464" y="6286"/>
                  </a:cubicBezTo>
                  <a:cubicBezTo>
                    <a:pt x="12418" y="6460"/>
                    <a:pt x="12393" y="6314"/>
                    <a:pt x="12393" y="6568"/>
                  </a:cubicBezTo>
                  <a:lnTo>
                    <a:pt x="12464" y="6568"/>
                  </a:lnTo>
                  <a:cubicBezTo>
                    <a:pt x="12417" y="6742"/>
                    <a:pt x="12398" y="6591"/>
                    <a:pt x="12393" y="6815"/>
                  </a:cubicBezTo>
                  <a:cubicBezTo>
                    <a:pt x="12397" y="6816"/>
                    <a:pt x="12405" y="6812"/>
                    <a:pt x="12406" y="6812"/>
                  </a:cubicBezTo>
                  <a:lnTo>
                    <a:pt x="12439" y="6817"/>
                  </a:lnTo>
                  <a:cubicBezTo>
                    <a:pt x="12446" y="6823"/>
                    <a:pt x="12450" y="6789"/>
                    <a:pt x="12471" y="6886"/>
                  </a:cubicBezTo>
                  <a:cubicBezTo>
                    <a:pt x="12500" y="7016"/>
                    <a:pt x="12525" y="6956"/>
                    <a:pt x="11900" y="6956"/>
                  </a:cubicBezTo>
                  <a:lnTo>
                    <a:pt x="4879" y="6956"/>
                  </a:lnTo>
                  <a:cubicBezTo>
                    <a:pt x="5073" y="6807"/>
                    <a:pt x="4988" y="6685"/>
                    <a:pt x="4985" y="6321"/>
                  </a:cubicBezTo>
                  <a:cubicBezTo>
                    <a:pt x="4846" y="6421"/>
                    <a:pt x="4887" y="6512"/>
                    <a:pt x="4773" y="6392"/>
                  </a:cubicBezTo>
                  <a:lnTo>
                    <a:pt x="4844" y="6568"/>
                  </a:lnTo>
                  <a:cubicBezTo>
                    <a:pt x="4797" y="6742"/>
                    <a:pt x="4778" y="6591"/>
                    <a:pt x="4773" y="6815"/>
                  </a:cubicBezTo>
                  <a:cubicBezTo>
                    <a:pt x="4925" y="6955"/>
                    <a:pt x="4686" y="6823"/>
                    <a:pt x="4809" y="6826"/>
                  </a:cubicBezTo>
                  <a:lnTo>
                    <a:pt x="4832" y="6819"/>
                  </a:lnTo>
                  <a:cubicBezTo>
                    <a:pt x="4833" y="6815"/>
                    <a:pt x="4840" y="6814"/>
                    <a:pt x="4844" y="6815"/>
                  </a:cubicBezTo>
                  <a:cubicBezTo>
                    <a:pt x="4836" y="6912"/>
                    <a:pt x="4841" y="6892"/>
                    <a:pt x="4809" y="6956"/>
                  </a:cubicBezTo>
                  <a:cubicBezTo>
                    <a:pt x="4723" y="6924"/>
                    <a:pt x="4762" y="6950"/>
                    <a:pt x="4703" y="6921"/>
                  </a:cubicBezTo>
                  <a:cubicBezTo>
                    <a:pt x="4702" y="6915"/>
                    <a:pt x="4704" y="6906"/>
                    <a:pt x="4704" y="6903"/>
                  </a:cubicBezTo>
                  <a:lnTo>
                    <a:pt x="4703" y="6356"/>
                  </a:lnTo>
                  <a:cubicBezTo>
                    <a:pt x="4631" y="6402"/>
                    <a:pt x="4583" y="6448"/>
                    <a:pt x="4510" y="6424"/>
                  </a:cubicBezTo>
                  <a:lnTo>
                    <a:pt x="4491" y="6603"/>
                  </a:lnTo>
                  <a:cubicBezTo>
                    <a:pt x="4541" y="6554"/>
                    <a:pt x="4512" y="6554"/>
                    <a:pt x="4562" y="6568"/>
                  </a:cubicBezTo>
                  <a:cubicBezTo>
                    <a:pt x="4585" y="6676"/>
                    <a:pt x="4590" y="6646"/>
                    <a:pt x="4632" y="6709"/>
                  </a:cubicBezTo>
                  <a:cubicBezTo>
                    <a:pt x="4564" y="6741"/>
                    <a:pt x="4543" y="6698"/>
                    <a:pt x="4487" y="6709"/>
                  </a:cubicBezTo>
                  <a:lnTo>
                    <a:pt x="4509" y="6956"/>
                  </a:lnTo>
                  <a:lnTo>
                    <a:pt x="4209" y="6956"/>
                  </a:lnTo>
                  <a:cubicBezTo>
                    <a:pt x="4230" y="6831"/>
                    <a:pt x="4208" y="6938"/>
                    <a:pt x="4237" y="6864"/>
                  </a:cubicBezTo>
                  <a:lnTo>
                    <a:pt x="4280" y="6780"/>
                  </a:lnTo>
                  <a:lnTo>
                    <a:pt x="4350" y="6956"/>
                  </a:lnTo>
                  <a:cubicBezTo>
                    <a:pt x="4491" y="6860"/>
                    <a:pt x="4421" y="6780"/>
                    <a:pt x="4430" y="6580"/>
                  </a:cubicBezTo>
                  <a:lnTo>
                    <a:pt x="4427" y="5545"/>
                  </a:lnTo>
                  <a:cubicBezTo>
                    <a:pt x="4426" y="5512"/>
                    <a:pt x="4430" y="5458"/>
                    <a:pt x="4430" y="5435"/>
                  </a:cubicBezTo>
                  <a:cubicBezTo>
                    <a:pt x="4430" y="5357"/>
                    <a:pt x="4431" y="5462"/>
                    <a:pt x="4428" y="5355"/>
                  </a:cubicBezTo>
                  <a:lnTo>
                    <a:pt x="4430" y="3699"/>
                  </a:lnTo>
                  <a:cubicBezTo>
                    <a:pt x="4428" y="3646"/>
                    <a:pt x="4427" y="3637"/>
                    <a:pt x="4428" y="3583"/>
                  </a:cubicBezTo>
                  <a:cubicBezTo>
                    <a:pt x="4429" y="3474"/>
                    <a:pt x="4432" y="3596"/>
                    <a:pt x="4429" y="3478"/>
                  </a:cubicBezTo>
                  <a:lnTo>
                    <a:pt x="4430" y="982"/>
                  </a:lnTo>
                  <a:cubicBezTo>
                    <a:pt x="4426" y="886"/>
                    <a:pt x="4431" y="826"/>
                    <a:pt x="4430" y="788"/>
                  </a:cubicBezTo>
                  <a:lnTo>
                    <a:pt x="4421" y="394"/>
                  </a:lnTo>
                  <a:cubicBezTo>
                    <a:pt x="4290" y="482"/>
                    <a:pt x="4343" y="535"/>
                    <a:pt x="4244" y="430"/>
                  </a:cubicBezTo>
                  <a:cubicBezTo>
                    <a:pt x="4244" y="509"/>
                    <a:pt x="4285" y="663"/>
                    <a:pt x="4302" y="574"/>
                  </a:cubicBezTo>
                  <a:cubicBezTo>
                    <a:pt x="4303" y="570"/>
                    <a:pt x="4311" y="569"/>
                    <a:pt x="4315" y="571"/>
                  </a:cubicBezTo>
                  <a:cubicBezTo>
                    <a:pt x="4292" y="818"/>
                    <a:pt x="4274" y="615"/>
                    <a:pt x="4350" y="747"/>
                  </a:cubicBezTo>
                  <a:cubicBezTo>
                    <a:pt x="4270" y="778"/>
                    <a:pt x="4303" y="774"/>
                    <a:pt x="4244" y="712"/>
                  </a:cubicBezTo>
                  <a:cubicBezTo>
                    <a:pt x="4244" y="791"/>
                    <a:pt x="4285" y="945"/>
                    <a:pt x="4302" y="857"/>
                  </a:cubicBezTo>
                  <a:cubicBezTo>
                    <a:pt x="4303" y="852"/>
                    <a:pt x="4311" y="852"/>
                    <a:pt x="4315" y="853"/>
                  </a:cubicBezTo>
                  <a:cubicBezTo>
                    <a:pt x="4268" y="1027"/>
                    <a:pt x="4244" y="881"/>
                    <a:pt x="4244" y="1135"/>
                  </a:cubicBezTo>
                  <a:lnTo>
                    <a:pt x="4315" y="1135"/>
                  </a:lnTo>
                  <a:cubicBezTo>
                    <a:pt x="4268" y="1309"/>
                    <a:pt x="4249" y="1159"/>
                    <a:pt x="4244" y="1382"/>
                  </a:cubicBezTo>
                  <a:lnTo>
                    <a:pt x="4315" y="1382"/>
                  </a:lnTo>
                  <a:cubicBezTo>
                    <a:pt x="4292" y="1630"/>
                    <a:pt x="4274" y="1427"/>
                    <a:pt x="4350" y="1559"/>
                  </a:cubicBezTo>
                  <a:cubicBezTo>
                    <a:pt x="4270" y="1590"/>
                    <a:pt x="4303" y="1585"/>
                    <a:pt x="4244" y="1523"/>
                  </a:cubicBezTo>
                  <a:cubicBezTo>
                    <a:pt x="4244" y="1603"/>
                    <a:pt x="4285" y="1756"/>
                    <a:pt x="4302" y="1668"/>
                  </a:cubicBezTo>
                  <a:cubicBezTo>
                    <a:pt x="4303" y="1664"/>
                    <a:pt x="4311" y="1663"/>
                    <a:pt x="4315" y="1664"/>
                  </a:cubicBezTo>
                  <a:cubicBezTo>
                    <a:pt x="4268" y="1838"/>
                    <a:pt x="4244" y="1693"/>
                    <a:pt x="4244" y="1947"/>
                  </a:cubicBezTo>
                  <a:lnTo>
                    <a:pt x="4315" y="1947"/>
                  </a:lnTo>
                  <a:cubicBezTo>
                    <a:pt x="4271" y="2112"/>
                    <a:pt x="4237" y="1991"/>
                    <a:pt x="4249" y="2151"/>
                  </a:cubicBezTo>
                  <a:cubicBezTo>
                    <a:pt x="4260" y="2306"/>
                    <a:pt x="4276" y="2214"/>
                    <a:pt x="4281" y="2222"/>
                  </a:cubicBezTo>
                  <a:cubicBezTo>
                    <a:pt x="4395" y="2399"/>
                    <a:pt x="4245" y="2054"/>
                    <a:pt x="4315" y="2264"/>
                  </a:cubicBezTo>
                  <a:cubicBezTo>
                    <a:pt x="4261" y="2345"/>
                    <a:pt x="4247" y="2335"/>
                    <a:pt x="4244" y="2476"/>
                  </a:cubicBezTo>
                  <a:cubicBezTo>
                    <a:pt x="4285" y="2490"/>
                    <a:pt x="4253" y="2476"/>
                    <a:pt x="4280" y="2476"/>
                  </a:cubicBezTo>
                  <a:cubicBezTo>
                    <a:pt x="4306" y="2475"/>
                    <a:pt x="4274" y="2461"/>
                    <a:pt x="4315" y="2476"/>
                  </a:cubicBezTo>
                  <a:cubicBezTo>
                    <a:pt x="4333" y="2600"/>
                    <a:pt x="4327" y="2552"/>
                    <a:pt x="4350" y="2652"/>
                  </a:cubicBezTo>
                  <a:cubicBezTo>
                    <a:pt x="4270" y="2683"/>
                    <a:pt x="4303" y="2679"/>
                    <a:pt x="4244" y="2617"/>
                  </a:cubicBezTo>
                  <a:cubicBezTo>
                    <a:pt x="4244" y="2696"/>
                    <a:pt x="4285" y="2850"/>
                    <a:pt x="4302" y="2762"/>
                  </a:cubicBezTo>
                  <a:cubicBezTo>
                    <a:pt x="4303" y="2757"/>
                    <a:pt x="4311" y="2757"/>
                    <a:pt x="4315" y="2758"/>
                  </a:cubicBezTo>
                  <a:cubicBezTo>
                    <a:pt x="4271" y="2923"/>
                    <a:pt x="4237" y="2802"/>
                    <a:pt x="4249" y="2962"/>
                  </a:cubicBezTo>
                  <a:cubicBezTo>
                    <a:pt x="4260" y="3118"/>
                    <a:pt x="4276" y="3026"/>
                    <a:pt x="4281" y="3033"/>
                  </a:cubicBezTo>
                  <a:cubicBezTo>
                    <a:pt x="4395" y="3210"/>
                    <a:pt x="4245" y="2865"/>
                    <a:pt x="4315" y="3075"/>
                  </a:cubicBezTo>
                  <a:cubicBezTo>
                    <a:pt x="4261" y="3157"/>
                    <a:pt x="4247" y="3146"/>
                    <a:pt x="4244" y="3287"/>
                  </a:cubicBezTo>
                  <a:cubicBezTo>
                    <a:pt x="4285" y="3302"/>
                    <a:pt x="4253" y="3288"/>
                    <a:pt x="4280" y="3287"/>
                  </a:cubicBezTo>
                  <a:cubicBezTo>
                    <a:pt x="4306" y="3287"/>
                    <a:pt x="4274" y="3273"/>
                    <a:pt x="4315" y="3287"/>
                  </a:cubicBezTo>
                  <a:cubicBezTo>
                    <a:pt x="4292" y="3535"/>
                    <a:pt x="4274" y="3332"/>
                    <a:pt x="4350" y="3464"/>
                  </a:cubicBezTo>
                  <a:cubicBezTo>
                    <a:pt x="4270" y="3495"/>
                    <a:pt x="4303" y="3490"/>
                    <a:pt x="4244" y="3428"/>
                  </a:cubicBezTo>
                  <a:cubicBezTo>
                    <a:pt x="4244" y="3508"/>
                    <a:pt x="4285" y="3661"/>
                    <a:pt x="4302" y="3573"/>
                  </a:cubicBezTo>
                  <a:cubicBezTo>
                    <a:pt x="4303" y="3569"/>
                    <a:pt x="4311" y="3568"/>
                    <a:pt x="4315" y="3569"/>
                  </a:cubicBezTo>
                  <a:cubicBezTo>
                    <a:pt x="4268" y="3743"/>
                    <a:pt x="4244" y="3598"/>
                    <a:pt x="4244" y="3852"/>
                  </a:cubicBezTo>
                  <a:cubicBezTo>
                    <a:pt x="4285" y="3866"/>
                    <a:pt x="4253" y="3852"/>
                    <a:pt x="4280" y="3852"/>
                  </a:cubicBezTo>
                  <a:cubicBezTo>
                    <a:pt x="4306" y="3851"/>
                    <a:pt x="4274" y="3837"/>
                    <a:pt x="4315" y="3852"/>
                  </a:cubicBezTo>
                  <a:cubicBezTo>
                    <a:pt x="4268" y="4026"/>
                    <a:pt x="4249" y="3875"/>
                    <a:pt x="4244" y="4099"/>
                  </a:cubicBezTo>
                  <a:cubicBezTo>
                    <a:pt x="4285" y="4113"/>
                    <a:pt x="4253" y="4099"/>
                    <a:pt x="4280" y="4099"/>
                  </a:cubicBezTo>
                  <a:cubicBezTo>
                    <a:pt x="4306" y="4098"/>
                    <a:pt x="4274" y="4084"/>
                    <a:pt x="4315" y="4099"/>
                  </a:cubicBezTo>
                  <a:cubicBezTo>
                    <a:pt x="4292" y="4346"/>
                    <a:pt x="4274" y="4143"/>
                    <a:pt x="4350" y="4275"/>
                  </a:cubicBezTo>
                  <a:cubicBezTo>
                    <a:pt x="4270" y="4306"/>
                    <a:pt x="4303" y="4302"/>
                    <a:pt x="4244" y="4240"/>
                  </a:cubicBezTo>
                  <a:cubicBezTo>
                    <a:pt x="4244" y="4319"/>
                    <a:pt x="4285" y="4473"/>
                    <a:pt x="4302" y="4384"/>
                  </a:cubicBezTo>
                  <a:cubicBezTo>
                    <a:pt x="4303" y="4380"/>
                    <a:pt x="4311" y="4379"/>
                    <a:pt x="4315" y="4381"/>
                  </a:cubicBezTo>
                  <a:cubicBezTo>
                    <a:pt x="4268" y="4555"/>
                    <a:pt x="4244" y="4409"/>
                    <a:pt x="4244" y="4663"/>
                  </a:cubicBezTo>
                  <a:lnTo>
                    <a:pt x="4315" y="4663"/>
                  </a:lnTo>
                  <a:cubicBezTo>
                    <a:pt x="4271" y="4828"/>
                    <a:pt x="4237" y="4707"/>
                    <a:pt x="4249" y="4867"/>
                  </a:cubicBezTo>
                  <a:cubicBezTo>
                    <a:pt x="4260" y="5023"/>
                    <a:pt x="4276" y="4931"/>
                    <a:pt x="4281" y="4938"/>
                  </a:cubicBezTo>
                  <a:cubicBezTo>
                    <a:pt x="4395" y="5115"/>
                    <a:pt x="4245" y="4770"/>
                    <a:pt x="4315" y="4980"/>
                  </a:cubicBezTo>
                  <a:cubicBezTo>
                    <a:pt x="4261" y="5062"/>
                    <a:pt x="4247" y="5051"/>
                    <a:pt x="4244" y="5192"/>
                  </a:cubicBezTo>
                  <a:lnTo>
                    <a:pt x="4315" y="5192"/>
                  </a:lnTo>
                  <a:cubicBezTo>
                    <a:pt x="4333" y="5317"/>
                    <a:pt x="4327" y="5268"/>
                    <a:pt x="4350" y="5369"/>
                  </a:cubicBezTo>
                  <a:cubicBezTo>
                    <a:pt x="4270" y="5400"/>
                    <a:pt x="4303" y="5395"/>
                    <a:pt x="4244" y="5333"/>
                  </a:cubicBezTo>
                  <a:cubicBezTo>
                    <a:pt x="4244" y="5413"/>
                    <a:pt x="4285" y="5566"/>
                    <a:pt x="4302" y="5478"/>
                  </a:cubicBezTo>
                  <a:cubicBezTo>
                    <a:pt x="4303" y="5474"/>
                    <a:pt x="4311" y="5473"/>
                    <a:pt x="4315" y="5474"/>
                  </a:cubicBezTo>
                  <a:cubicBezTo>
                    <a:pt x="4271" y="5640"/>
                    <a:pt x="4237" y="5519"/>
                    <a:pt x="4249" y="5679"/>
                  </a:cubicBezTo>
                  <a:cubicBezTo>
                    <a:pt x="4260" y="5834"/>
                    <a:pt x="4276" y="5742"/>
                    <a:pt x="4281" y="5749"/>
                  </a:cubicBezTo>
                  <a:cubicBezTo>
                    <a:pt x="4395" y="5927"/>
                    <a:pt x="4245" y="5582"/>
                    <a:pt x="4315" y="5792"/>
                  </a:cubicBezTo>
                  <a:cubicBezTo>
                    <a:pt x="4261" y="5873"/>
                    <a:pt x="4247" y="5863"/>
                    <a:pt x="4244" y="6004"/>
                  </a:cubicBezTo>
                  <a:lnTo>
                    <a:pt x="4315" y="6004"/>
                  </a:lnTo>
                  <a:cubicBezTo>
                    <a:pt x="4292" y="6251"/>
                    <a:pt x="4274" y="6048"/>
                    <a:pt x="4350" y="6180"/>
                  </a:cubicBezTo>
                  <a:cubicBezTo>
                    <a:pt x="4270" y="6211"/>
                    <a:pt x="4303" y="6207"/>
                    <a:pt x="4244" y="6145"/>
                  </a:cubicBezTo>
                  <a:cubicBezTo>
                    <a:pt x="4244" y="6224"/>
                    <a:pt x="4285" y="6378"/>
                    <a:pt x="4302" y="6289"/>
                  </a:cubicBezTo>
                  <a:cubicBezTo>
                    <a:pt x="4303" y="6285"/>
                    <a:pt x="4311" y="6284"/>
                    <a:pt x="4315" y="6286"/>
                  </a:cubicBezTo>
                  <a:cubicBezTo>
                    <a:pt x="4268" y="6460"/>
                    <a:pt x="4244" y="6314"/>
                    <a:pt x="4244" y="6568"/>
                  </a:cubicBezTo>
                  <a:lnTo>
                    <a:pt x="4315" y="6568"/>
                  </a:lnTo>
                  <a:cubicBezTo>
                    <a:pt x="4287" y="6671"/>
                    <a:pt x="4320" y="6594"/>
                    <a:pt x="4264" y="6697"/>
                  </a:cubicBezTo>
                  <a:cubicBezTo>
                    <a:pt x="4219" y="6781"/>
                    <a:pt x="4244" y="6768"/>
                    <a:pt x="4174" y="6815"/>
                  </a:cubicBezTo>
                  <a:cubicBezTo>
                    <a:pt x="4141" y="6709"/>
                    <a:pt x="4147" y="6653"/>
                    <a:pt x="4152" y="6523"/>
                  </a:cubicBezTo>
                  <a:cubicBezTo>
                    <a:pt x="4155" y="6434"/>
                    <a:pt x="4136" y="6407"/>
                    <a:pt x="4150" y="6262"/>
                  </a:cubicBezTo>
                  <a:cubicBezTo>
                    <a:pt x="4178" y="5975"/>
                    <a:pt x="4069" y="6073"/>
                    <a:pt x="4174" y="5968"/>
                  </a:cubicBezTo>
                  <a:cubicBezTo>
                    <a:pt x="4122" y="5861"/>
                    <a:pt x="4139" y="5916"/>
                    <a:pt x="4146" y="5768"/>
                  </a:cubicBezTo>
                  <a:cubicBezTo>
                    <a:pt x="4152" y="5650"/>
                    <a:pt x="4149" y="5701"/>
                    <a:pt x="4146" y="5575"/>
                  </a:cubicBezTo>
                  <a:lnTo>
                    <a:pt x="4138" y="5192"/>
                  </a:lnTo>
                  <a:cubicBezTo>
                    <a:pt x="4081" y="5208"/>
                    <a:pt x="4182" y="5255"/>
                    <a:pt x="4149" y="4824"/>
                  </a:cubicBezTo>
                  <a:cubicBezTo>
                    <a:pt x="4136" y="4658"/>
                    <a:pt x="4155" y="4631"/>
                    <a:pt x="4148" y="4510"/>
                  </a:cubicBezTo>
                  <a:cubicBezTo>
                    <a:pt x="4141" y="4375"/>
                    <a:pt x="4147" y="4307"/>
                    <a:pt x="4166" y="4225"/>
                  </a:cubicBezTo>
                  <a:cubicBezTo>
                    <a:pt x="4183" y="4153"/>
                    <a:pt x="4174" y="4253"/>
                    <a:pt x="4180" y="4170"/>
                  </a:cubicBezTo>
                  <a:cubicBezTo>
                    <a:pt x="4187" y="4058"/>
                    <a:pt x="4189" y="4197"/>
                    <a:pt x="4174" y="4121"/>
                  </a:cubicBezTo>
                  <a:lnTo>
                    <a:pt x="4149" y="4013"/>
                  </a:lnTo>
                  <a:cubicBezTo>
                    <a:pt x="4126" y="3817"/>
                    <a:pt x="4186" y="3549"/>
                    <a:pt x="4163" y="3388"/>
                  </a:cubicBezTo>
                  <a:cubicBezTo>
                    <a:pt x="4143" y="3247"/>
                    <a:pt x="4065" y="3360"/>
                    <a:pt x="4174" y="3252"/>
                  </a:cubicBezTo>
                  <a:cubicBezTo>
                    <a:pt x="4122" y="3144"/>
                    <a:pt x="4139" y="2635"/>
                    <a:pt x="4138" y="2476"/>
                  </a:cubicBezTo>
                  <a:cubicBezTo>
                    <a:pt x="4075" y="2494"/>
                    <a:pt x="4124" y="2509"/>
                    <a:pt x="4141" y="2436"/>
                  </a:cubicBezTo>
                  <a:cubicBezTo>
                    <a:pt x="4207" y="2145"/>
                    <a:pt x="4095" y="1822"/>
                    <a:pt x="4160" y="1530"/>
                  </a:cubicBezTo>
                  <a:lnTo>
                    <a:pt x="4174" y="1404"/>
                  </a:lnTo>
                  <a:cubicBezTo>
                    <a:pt x="4130" y="1187"/>
                    <a:pt x="4139" y="864"/>
                    <a:pt x="4138" y="571"/>
                  </a:cubicBezTo>
                  <a:lnTo>
                    <a:pt x="4299" y="162"/>
                  </a:lnTo>
                  <a:cubicBezTo>
                    <a:pt x="4305" y="159"/>
                    <a:pt x="4315" y="155"/>
                    <a:pt x="4321" y="153"/>
                  </a:cubicBezTo>
                  <a:cubicBezTo>
                    <a:pt x="4454" y="103"/>
                    <a:pt x="4706" y="112"/>
                    <a:pt x="4879" y="112"/>
                  </a:cubicBezTo>
                  <a:cubicBezTo>
                    <a:pt x="6642" y="112"/>
                    <a:pt x="8408" y="79"/>
                    <a:pt x="10171" y="113"/>
                  </a:cubicBezTo>
                  <a:cubicBezTo>
                    <a:pt x="10437" y="118"/>
                    <a:pt x="10473" y="158"/>
                    <a:pt x="10544" y="35"/>
                  </a:cubicBezTo>
                  <a:cubicBezTo>
                    <a:pt x="9078" y="75"/>
                    <a:pt x="7089" y="49"/>
                    <a:pt x="5550" y="39"/>
                  </a:cubicBezTo>
                  <a:cubicBezTo>
                    <a:pt x="5232" y="37"/>
                    <a:pt x="4179" y="0"/>
                    <a:pt x="3943" y="58"/>
                  </a:cubicBezTo>
                  <a:lnTo>
                    <a:pt x="3921" y="428"/>
                  </a:lnTo>
                  <a:lnTo>
                    <a:pt x="2676" y="428"/>
                  </a:lnTo>
                  <a:lnTo>
                    <a:pt x="2668" y="1008"/>
                  </a:lnTo>
                  <a:cubicBezTo>
                    <a:pt x="1478" y="1264"/>
                    <a:pt x="26" y="411"/>
                    <a:pt x="18" y="2052"/>
                  </a:cubicBezTo>
                  <a:cubicBezTo>
                    <a:pt x="12" y="3275"/>
                    <a:pt x="23" y="4498"/>
                    <a:pt x="14" y="5721"/>
                  </a:cubicBezTo>
                  <a:cubicBezTo>
                    <a:pt x="9" y="6354"/>
                    <a:pt x="0" y="6890"/>
                    <a:pt x="554" y="7049"/>
                  </a:cubicBezTo>
                  <a:cubicBezTo>
                    <a:pt x="1159" y="7222"/>
                    <a:pt x="1512" y="6755"/>
                    <a:pt x="1521" y="6217"/>
                  </a:cubicBezTo>
                  <a:cubicBezTo>
                    <a:pt x="1531" y="5608"/>
                    <a:pt x="1520" y="4990"/>
                    <a:pt x="1521" y="4381"/>
                  </a:cubicBezTo>
                  <a:cubicBezTo>
                    <a:pt x="1522" y="3836"/>
                    <a:pt x="1475" y="3066"/>
                    <a:pt x="1531" y="2546"/>
                  </a:cubicBezTo>
                  <a:lnTo>
                    <a:pt x="2658" y="2548"/>
                  </a:lnTo>
                  <a:cubicBezTo>
                    <a:pt x="2754" y="3335"/>
                    <a:pt x="2426" y="3021"/>
                    <a:pt x="3939" y="3096"/>
                  </a:cubicBezTo>
                  <a:lnTo>
                    <a:pt x="3944" y="7053"/>
                  </a:lnTo>
                  <a:lnTo>
                    <a:pt x="15133" y="7045"/>
                  </a:lnTo>
                  <a:lnTo>
                    <a:pt x="15134" y="4112"/>
                  </a:lnTo>
                  <a:lnTo>
                    <a:pt x="15909" y="4108"/>
                  </a:lnTo>
                  <a:lnTo>
                    <a:pt x="15948" y="3689"/>
                  </a:lnTo>
                  <a:lnTo>
                    <a:pt x="17007" y="3690"/>
                  </a:lnTo>
                  <a:cubicBezTo>
                    <a:pt x="17055" y="3951"/>
                    <a:pt x="17025" y="5982"/>
                    <a:pt x="17014" y="6498"/>
                  </a:cubicBezTo>
                  <a:cubicBezTo>
                    <a:pt x="16999" y="7209"/>
                    <a:pt x="17665" y="7241"/>
                    <a:pt x="17658" y="6498"/>
                  </a:cubicBezTo>
                  <a:lnTo>
                    <a:pt x="17664" y="4275"/>
                  </a:lnTo>
                  <a:cubicBezTo>
                    <a:pt x="17666" y="4029"/>
                    <a:pt x="17671" y="3779"/>
                    <a:pt x="17667" y="3533"/>
                  </a:cubicBezTo>
                  <a:cubicBezTo>
                    <a:pt x="17662" y="3239"/>
                    <a:pt x="17651" y="3107"/>
                    <a:pt x="17383" y="3053"/>
                  </a:cubicBezTo>
                  <a:cubicBezTo>
                    <a:pt x="17011" y="2978"/>
                    <a:pt x="16283" y="3104"/>
                    <a:pt x="15945" y="3015"/>
                  </a:cubicBezTo>
                  <a:lnTo>
                    <a:pt x="15910" y="2556"/>
                  </a:lnTo>
                  <a:lnTo>
                    <a:pt x="15148" y="2542"/>
                  </a:lnTo>
                  <a:lnTo>
                    <a:pt x="15158" y="2269"/>
                  </a:lnTo>
                  <a:lnTo>
                    <a:pt x="15914" y="2257"/>
                  </a:lnTo>
                  <a:lnTo>
                    <a:pt x="15945" y="1863"/>
                  </a:lnTo>
                  <a:cubicBezTo>
                    <a:pt x="16103" y="1811"/>
                    <a:pt x="17864" y="1818"/>
                    <a:pt x="18099" y="1849"/>
                  </a:cubicBezTo>
                  <a:lnTo>
                    <a:pt x="18097" y="6392"/>
                  </a:lnTo>
                  <a:cubicBezTo>
                    <a:pt x="18082" y="7101"/>
                    <a:pt x="18392" y="7197"/>
                    <a:pt x="18658" y="6906"/>
                  </a:cubicBezTo>
                  <a:cubicBezTo>
                    <a:pt x="18762" y="6792"/>
                    <a:pt x="18742" y="6715"/>
                    <a:pt x="18741" y="6534"/>
                  </a:cubicBezTo>
                  <a:lnTo>
                    <a:pt x="18753" y="2017"/>
                  </a:lnTo>
                  <a:cubicBezTo>
                    <a:pt x="18762" y="1054"/>
                    <a:pt x="18664" y="1181"/>
                    <a:pt x="17720" y="1193"/>
                  </a:cubicBezTo>
                  <a:cubicBezTo>
                    <a:pt x="17248" y="1199"/>
                    <a:pt x="16366" y="1246"/>
                    <a:pt x="15933" y="1187"/>
                  </a:cubicBezTo>
                  <a:lnTo>
                    <a:pt x="15925" y="669"/>
                  </a:lnTo>
                  <a:lnTo>
                    <a:pt x="15127" y="658"/>
                  </a:lnTo>
                  <a:lnTo>
                    <a:pt x="15112" y="149"/>
                  </a:lnTo>
                  <a:cubicBezTo>
                    <a:pt x="15072" y="10"/>
                    <a:pt x="15192" y="105"/>
                    <a:pt x="15039" y="37"/>
                  </a:cubicBezTo>
                  <a:close/>
                </a:path>
              </a:pathLst>
            </a:custGeom>
            <a:solidFill>
              <a:srgbClr val="222E76"/>
            </a:solidFill>
            <a:ln w="1588" cap="flat">
              <a:solidFill>
                <a:srgbClr val="012F6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5" name="Freeform 313">
              <a:extLst>
                <a:ext uri="{FF2B5EF4-FFF2-40B4-BE49-F238E27FC236}">
                  <a16:creationId xmlns:a16="http://schemas.microsoft.com/office/drawing/2014/main" id="{5A94F5B6-7760-4E70-A81C-C61EF400F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566954" y="4022261"/>
              <a:ext cx="671513" cy="809625"/>
            </a:xfrm>
            <a:custGeom>
              <a:avLst/>
              <a:gdLst>
                <a:gd name="T0" fmla="*/ 828 w 6375"/>
                <a:gd name="T1" fmla="*/ 3484 h 7754"/>
                <a:gd name="T2" fmla="*/ 1830 w 6375"/>
                <a:gd name="T3" fmla="*/ 3750 h 7754"/>
                <a:gd name="T4" fmla="*/ 5076 w 6375"/>
                <a:gd name="T5" fmla="*/ 3713 h 7754"/>
                <a:gd name="T6" fmla="*/ 5534 w 6375"/>
                <a:gd name="T7" fmla="*/ 3487 h 7754"/>
                <a:gd name="T8" fmla="*/ 3171 w 6375"/>
                <a:gd name="T9" fmla="*/ 6953 h 7754"/>
                <a:gd name="T10" fmla="*/ 1256 w 6375"/>
                <a:gd name="T11" fmla="*/ 5942 h 7754"/>
                <a:gd name="T12" fmla="*/ 828 w 6375"/>
                <a:gd name="T13" fmla="*/ 3484 h 7754"/>
                <a:gd name="T14" fmla="*/ 2731 w 6375"/>
                <a:gd name="T15" fmla="*/ 2038 h 7754"/>
                <a:gd name="T16" fmla="*/ 2255 w 6375"/>
                <a:gd name="T17" fmla="*/ 2056 h 7754"/>
                <a:gd name="T18" fmla="*/ 2248 w 6375"/>
                <a:gd name="T19" fmla="*/ 197 h 7754"/>
                <a:gd name="T20" fmla="*/ 818 w 6375"/>
                <a:gd name="T21" fmla="*/ 1643 h 7754"/>
                <a:gd name="T22" fmla="*/ 627 w 6375"/>
                <a:gd name="T23" fmla="*/ 2155 h 7754"/>
                <a:gd name="T24" fmla="*/ 175 w 6375"/>
                <a:gd name="T25" fmla="*/ 2445 h 7754"/>
                <a:gd name="T26" fmla="*/ 36 w 6375"/>
                <a:gd name="T27" fmla="*/ 3041 h 7754"/>
                <a:gd name="T28" fmla="*/ 473 w 6375"/>
                <a:gd name="T29" fmla="*/ 3342 h 7754"/>
                <a:gd name="T30" fmla="*/ 991 w 6375"/>
                <a:gd name="T31" fmla="*/ 6139 h 7754"/>
                <a:gd name="T32" fmla="*/ 5356 w 6375"/>
                <a:gd name="T33" fmla="*/ 6145 h 7754"/>
                <a:gd name="T34" fmla="*/ 5887 w 6375"/>
                <a:gd name="T35" fmla="*/ 3326 h 7754"/>
                <a:gd name="T36" fmla="*/ 6320 w 6375"/>
                <a:gd name="T37" fmla="*/ 3057 h 7754"/>
                <a:gd name="T38" fmla="*/ 6219 w 6375"/>
                <a:gd name="T39" fmla="*/ 2464 h 7754"/>
                <a:gd name="T40" fmla="*/ 5748 w 6375"/>
                <a:gd name="T41" fmla="*/ 2194 h 7754"/>
                <a:gd name="T42" fmla="*/ 5549 w 6375"/>
                <a:gd name="T43" fmla="*/ 1651 h 7754"/>
                <a:gd name="T44" fmla="*/ 4096 w 6375"/>
                <a:gd name="T45" fmla="*/ 184 h 7754"/>
                <a:gd name="T46" fmla="*/ 4095 w 6375"/>
                <a:gd name="T47" fmla="*/ 2056 h 7754"/>
                <a:gd name="T48" fmla="*/ 3630 w 6375"/>
                <a:gd name="T49" fmla="*/ 2058 h 7754"/>
                <a:gd name="T50" fmla="*/ 3624 w 6375"/>
                <a:gd name="T51" fmla="*/ 11 h 7754"/>
                <a:gd name="T52" fmla="*/ 2738 w 6375"/>
                <a:gd name="T53" fmla="*/ 0 h 7754"/>
                <a:gd name="T54" fmla="*/ 2731 w 6375"/>
                <a:gd name="T55" fmla="*/ 2038 h 7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375" h="7754">
                  <a:moveTo>
                    <a:pt x="828" y="3484"/>
                  </a:moveTo>
                  <a:cubicBezTo>
                    <a:pt x="1170" y="3480"/>
                    <a:pt x="846" y="3753"/>
                    <a:pt x="1830" y="3750"/>
                  </a:cubicBezTo>
                  <a:cubicBezTo>
                    <a:pt x="2271" y="3748"/>
                    <a:pt x="4840" y="3784"/>
                    <a:pt x="5076" y="3713"/>
                  </a:cubicBezTo>
                  <a:cubicBezTo>
                    <a:pt x="5311" y="3643"/>
                    <a:pt x="5298" y="3506"/>
                    <a:pt x="5534" y="3487"/>
                  </a:cubicBezTo>
                  <a:cubicBezTo>
                    <a:pt x="5596" y="5210"/>
                    <a:pt x="5231" y="6949"/>
                    <a:pt x="3171" y="6953"/>
                  </a:cubicBezTo>
                  <a:cubicBezTo>
                    <a:pt x="2169" y="6954"/>
                    <a:pt x="1609" y="6577"/>
                    <a:pt x="1256" y="5942"/>
                  </a:cubicBezTo>
                  <a:cubicBezTo>
                    <a:pt x="877" y="5261"/>
                    <a:pt x="751" y="4365"/>
                    <a:pt x="828" y="3484"/>
                  </a:cubicBezTo>
                  <a:close/>
                  <a:moveTo>
                    <a:pt x="2731" y="2038"/>
                  </a:moveTo>
                  <a:lnTo>
                    <a:pt x="2255" y="2056"/>
                  </a:lnTo>
                  <a:lnTo>
                    <a:pt x="2248" y="197"/>
                  </a:lnTo>
                  <a:cubicBezTo>
                    <a:pt x="1698" y="240"/>
                    <a:pt x="1059" y="1116"/>
                    <a:pt x="818" y="1643"/>
                  </a:cubicBezTo>
                  <a:cubicBezTo>
                    <a:pt x="731" y="1834"/>
                    <a:pt x="703" y="1969"/>
                    <a:pt x="627" y="2155"/>
                  </a:cubicBezTo>
                  <a:cubicBezTo>
                    <a:pt x="489" y="2493"/>
                    <a:pt x="400" y="2318"/>
                    <a:pt x="175" y="2445"/>
                  </a:cubicBezTo>
                  <a:cubicBezTo>
                    <a:pt x="32" y="2526"/>
                    <a:pt x="0" y="2826"/>
                    <a:pt x="36" y="3041"/>
                  </a:cubicBezTo>
                  <a:cubicBezTo>
                    <a:pt x="78" y="3287"/>
                    <a:pt x="320" y="3232"/>
                    <a:pt x="473" y="3342"/>
                  </a:cubicBezTo>
                  <a:cubicBezTo>
                    <a:pt x="617" y="3527"/>
                    <a:pt x="270" y="4927"/>
                    <a:pt x="991" y="6139"/>
                  </a:cubicBezTo>
                  <a:cubicBezTo>
                    <a:pt x="1952" y="7754"/>
                    <a:pt x="4492" y="7677"/>
                    <a:pt x="5356" y="6145"/>
                  </a:cubicBezTo>
                  <a:cubicBezTo>
                    <a:pt x="5970" y="5056"/>
                    <a:pt x="5803" y="4392"/>
                    <a:pt x="5887" y="3326"/>
                  </a:cubicBezTo>
                  <a:cubicBezTo>
                    <a:pt x="6086" y="3277"/>
                    <a:pt x="6272" y="3227"/>
                    <a:pt x="6320" y="3057"/>
                  </a:cubicBezTo>
                  <a:cubicBezTo>
                    <a:pt x="6375" y="2865"/>
                    <a:pt x="6328" y="2549"/>
                    <a:pt x="6219" y="2464"/>
                  </a:cubicBezTo>
                  <a:cubicBezTo>
                    <a:pt x="6029" y="2316"/>
                    <a:pt x="5880" y="2486"/>
                    <a:pt x="5748" y="2194"/>
                  </a:cubicBezTo>
                  <a:cubicBezTo>
                    <a:pt x="5676" y="2036"/>
                    <a:pt x="5624" y="1820"/>
                    <a:pt x="5549" y="1651"/>
                  </a:cubicBezTo>
                  <a:cubicBezTo>
                    <a:pt x="5322" y="1138"/>
                    <a:pt x="4688" y="278"/>
                    <a:pt x="4096" y="184"/>
                  </a:cubicBezTo>
                  <a:lnTo>
                    <a:pt x="4095" y="2056"/>
                  </a:lnTo>
                  <a:lnTo>
                    <a:pt x="3630" y="2058"/>
                  </a:lnTo>
                  <a:lnTo>
                    <a:pt x="3624" y="11"/>
                  </a:lnTo>
                  <a:lnTo>
                    <a:pt x="2738" y="0"/>
                  </a:lnTo>
                  <a:lnTo>
                    <a:pt x="2731" y="2038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6" name="Freeform 314">
              <a:extLst>
                <a:ext uri="{FF2B5EF4-FFF2-40B4-BE49-F238E27FC236}">
                  <a16:creationId xmlns:a16="http://schemas.microsoft.com/office/drawing/2014/main" id="{EF5DFB74-61B6-48CC-93BD-AD64AB977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63779" y="6039973"/>
              <a:ext cx="227013" cy="190500"/>
            </a:xfrm>
            <a:custGeom>
              <a:avLst/>
              <a:gdLst>
                <a:gd name="T0" fmla="*/ 919 w 2150"/>
                <a:gd name="T1" fmla="*/ 245 h 1819"/>
                <a:gd name="T2" fmla="*/ 1257 w 2150"/>
                <a:gd name="T3" fmla="*/ 1613 h 1819"/>
                <a:gd name="T4" fmla="*/ 919 w 2150"/>
                <a:gd name="T5" fmla="*/ 245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0" h="1819">
                  <a:moveTo>
                    <a:pt x="919" y="245"/>
                  </a:moveTo>
                  <a:cubicBezTo>
                    <a:pt x="0" y="495"/>
                    <a:pt x="343" y="1819"/>
                    <a:pt x="1257" y="1613"/>
                  </a:cubicBezTo>
                  <a:cubicBezTo>
                    <a:pt x="2150" y="1411"/>
                    <a:pt x="1819" y="0"/>
                    <a:pt x="919" y="245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7" name="Freeform 315">
              <a:extLst>
                <a:ext uri="{FF2B5EF4-FFF2-40B4-BE49-F238E27FC236}">
                  <a16:creationId xmlns:a16="http://schemas.microsoft.com/office/drawing/2014/main" id="{B8084F0F-EC5E-43E7-8333-6CF072253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00229" y="5952661"/>
              <a:ext cx="127000" cy="133350"/>
            </a:xfrm>
            <a:custGeom>
              <a:avLst/>
              <a:gdLst>
                <a:gd name="T0" fmla="*/ 141 w 1208"/>
                <a:gd name="T1" fmla="*/ 777 h 1281"/>
                <a:gd name="T2" fmla="*/ 1039 w 1208"/>
                <a:gd name="T3" fmla="*/ 535 h 1281"/>
                <a:gd name="T4" fmla="*/ 141 w 1208"/>
                <a:gd name="T5" fmla="*/ 777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8" h="1281">
                  <a:moveTo>
                    <a:pt x="141" y="777"/>
                  </a:moveTo>
                  <a:cubicBezTo>
                    <a:pt x="264" y="1281"/>
                    <a:pt x="1208" y="1205"/>
                    <a:pt x="1039" y="535"/>
                  </a:cubicBezTo>
                  <a:cubicBezTo>
                    <a:pt x="905" y="0"/>
                    <a:pt x="0" y="199"/>
                    <a:pt x="141" y="777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8" name="Freeform 316">
              <a:extLst>
                <a:ext uri="{FF2B5EF4-FFF2-40B4-BE49-F238E27FC236}">
                  <a16:creationId xmlns:a16="http://schemas.microsoft.com/office/drawing/2014/main" id="{41063C04-038A-47CF-B69D-95F5D1145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4841" y="6257461"/>
              <a:ext cx="127000" cy="109538"/>
            </a:xfrm>
            <a:custGeom>
              <a:avLst/>
              <a:gdLst>
                <a:gd name="T0" fmla="*/ 500 w 1207"/>
                <a:gd name="T1" fmla="*/ 179 h 1044"/>
                <a:gd name="T2" fmla="*/ 769 w 1207"/>
                <a:gd name="T3" fmla="*/ 879 h 1044"/>
                <a:gd name="T4" fmla="*/ 500 w 1207"/>
                <a:gd name="T5" fmla="*/ 179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7" h="1044">
                  <a:moveTo>
                    <a:pt x="500" y="179"/>
                  </a:moveTo>
                  <a:cubicBezTo>
                    <a:pt x="0" y="361"/>
                    <a:pt x="289" y="1044"/>
                    <a:pt x="769" y="879"/>
                  </a:cubicBezTo>
                  <a:cubicBezTo>
                    <a:pt x="1207" y="730"/>
                    <a:pt x="994" y="0"/>
                    <a:pt x="500" y="179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" name="Freeform 317">
              <a:extLst>
                <a:ext uri="{FF2B5EF4-FFF2-40B4-BE49-F238E27FC236}">
                  <a16:creationId xmlns:a16="http://schemas.microsoft.com/office/drawing/2014/main" id="{DB81E560-7DCE-42BF-B55F-86B4826B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71691" y="4477873"/>
              <a:ext cx="98425" cy="95250"/>
            </a:xfrm>
            <a:custGeom>
              <a:avLst/>
              <a:gdLst>
                <a:gd name="T0" fmla="*/ 22 w 938"/>
                <a:gd name="T1" fmla="*/ 327 h 907"/>
                <a:gd name="T2" fmla="*/ 655 w 938"/>
                <a:gd name="T3" fmla="*/ 650 h 907"/>
                <a:gd name="T4" fmla="*/ 331 w 938"/>
                <a:gd name="T5" fmla="*/ 0 h 907"/>
                <a:gd name="T6" fmla="*/ 311 w 938"/>
                <a:gd name="T7" fmla="*/ 57 h 907"/>
                <a:gd name="T8" fmla="*/ 22 w 938"/>
                <a:gd name="T9" fmla="*/ 327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8" h="907">
                  <a:moveTo>
                    <a:pt x="22" y="327"/>
                  </a:moveTo>
                  <a:cubicBezTo>
                    <a:pt x="0" y="752"/>
                    <a:pt x="395" y="907"/>
                    <a:pt x="655" y="650"/>
                  </a:cubicBezTo>
                  <a:cubicBezTo>
                    <a:pt x="938" y="369"/>
                    <a:pt x="721" y="41"/>
                    <a:pt x="331" y="0"/>
                  </a:cubicBezTo>
                  <a:lnTo>
                    <a:pt x="311" y="57"/>
                  </a:lnTo>
                  <a:cubicBezTo>
                    <a:pt x="203" y="397"/>
                    <a:pt x="259" y="223"/>
                    <a:pt x="22" y="327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0" name="Freeform 318">
              <a:extLst>
                <a:ext uri="{FF2B5EF4-FFF2-40B4-BE49-F238E27FC236}">
                  <a16:creationId xmlns:a16="http://schemas.microsoft.com/office/drawing/2014/main" id="{50C78513-B7D2-4E57-A390-438068FC3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6429" y="4476286"/>
              <a:ext cx="96838" cy="90488"/>
            </a:xfrm>
            <a:custGeom>
              <a:avLst/>
              <a:gdLst>
                <a:gd name="T0" fmla="*/ 24 w 917"/>
                <a:gd name="T1" fmla="*/ 315 h 876"/>
                <a:gd name="T2" fmla="*/ 678 w 917"/>
                <a:gd name="T3" fmla="*/ 616 h 876"/>
                <a:gd name="T4" fmla="*/ 305 w 917"/>
                <a:gd name="T5" fmla="*/ 0 h 876"/>
                <a:gd name="T6" fmla="*/ 24 w 917"/>
                <a:gd name="T7" fmla="*/ 315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7" h="876">
                  <a:moveTo>
                    <a:pt x="24" y="315"/>
                  </a:moveTo>
                  <a:cubicBezTo>
                    <a:pt x="0" y="794"/>
                    <a:pt x="465" y="876"/>
                    <a:pt x="678" y="616"/>
                  </a:cubicBezTo>
                  <a:cubicBezTo>
                    <a:pt x="772" y="500"/>
                    <a:pt x="917" y="4"/>
                    <a:pt x="305" y="0"/>
                  </a:cubicBezTo>
                  <a:cubicBezTo>
                    <a:pt x="273" y="337"/>
                    <a:pt x="259" y="219"/>
                    <a:pt x="24" y="315"/>
                  </a:cubicBez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1" name="Freeform 319">
              <a:extLst>
                <a:ext uri="{FF2B5EF4-FFF2-40B4-BE49-F238E27FC236}">
                  <a16:creationId xmlns:a16="http://schemas.microsoft.com/office/drawing/2014/main" id="{FAAE22EE-5859-49A1-9143-F7460C4CF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16" y="4649323"/>
              <a:ext cx="119063" cy="58738"/>
            </a:xfrm>
            <a:custGeom>
              <a:avLst/>
              <a:gdLst>
                <a:gd name="T0" fmla="*/ 0 w 1138"/>
                <a:gd name="T1" fmla="*/ 4 h 569"/>
                <a:gd name="T2" fmla="*/ 1138 w 1138"/>
                <a:gd name="T3" fmla="*/ 0 h 569"/>
                <a:gd name="T4" fmla="*/ 0 w 1138"/>
                <a:gd name="T5" fmla="*/ 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8" h="569">
                  <a:moveTo>
                    <a:pt x="0" y="4"/>
                  </a:moveTo>
                  <a:cubicBezTo>
                    <a:pt x="156" y="569"/>
                    <a:pt x="972" y="568"/>
                    <a:pt x="1138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222E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80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DF41272-6037-41B1-9CA9-E1C8BF54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РЕЗУЛЬТАТЫ</a:t>
            </a:r>
            <a:endParaRPr lang="ru-RU" dirty="0"/>
          </a:p>
        </p:txBody>
      </p:sp>
      <p:grpSp>
        <p:nvGrpSpPr>
          <p:cNvPr id="152" name="Group 37">
            <a:extLst>
              <a:ext uri="{FF2B5EF4-FFF2-40B4-BE49-F238E27FC236}">
                <a16:creationId xmlns:a16="http://schemas.microsoft.com/office/drawing/2014/main" id="{700045D8-6EF6-4E1A-A7A3-B4DCEB207947}"/>
              </a:ext>
            </a:extLst>
          </p:cNvPr>
          <p:cNvGrpSpPr/>
          <p:nvPr/>
        </p:nvGrpSpPr>
        <p:grpSpPr>
          <a:xfrm>
            <a:off x="3836310" y="1877330"/>
            <a:ext cx="4308476" cy="4335570"/>
            <a:chOff x="3692612" y="1362678"/>
            <a:chExt cx="4803600" cy="4833808"/>
          </a:xfrm>
        </p:grpSpPr>
        <p:grpSp>
          <p:nvGrpSpPr>
            <p:cNvPr id="153" name="Group 25">
              <a:extLst>
                <a:ext uri="{FF2B5EF4-FFF2-40B4-BE49-F238E27FC236}">
                  <a16:creationId xmlns:a16="http://schemas.microsoft.com/office/drawing/2014/main" id="{075C3158-8C80-4CD2-8824-BF4CB1437720}"/>
                </a:ext>
              </a:extLst>
            </p:cNvPr>
            <p:cNvGrpSpPr/>
            <p:nvPr/>
          </p:nvGrpSpPr>
          <p:grpSpPr>
            <a:xfrm>
              <a:off x="3692612" y="4460961"/>
              <a:ext cx="4803600" cy="1691983"/>
              <a:chOff x="3524752" y="4580881"/>
              <a:chExt cx="4803600" cy="1691983"/>
            </a:xfrm>
          </p:grpSpPr>
          <p:sp>
            <p:nvSpPr>
              <p:cNvPr id="175" name="Oval 3">
                <a:extLst>
                  <a:ext uri="{FF2B5EF4-FFF2-40B4-BE49-F238E27FC236}">
                    <a16:creationId xmlns:a16="http://schemas.microsoft.com/office/drawing/2014/main" id="{E7B07032-AF64-4CC3-B51C-F5C1A394F0FF}"/>
                  </a:ext>
                </a:extLst>
              </p:cNvPr>
              <p:cNvSpPr/>
              <p:nvPr/>
            </p:nvSpPr>
            <p:spPr>
              <a:xfrm rot="19704127">
                <a:off x="4962272" y="4823885"/>
                <a:ext cx="3366080" cy="1448979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16000"/>
                      <a:alpha val="49000"/>
                    </a:sysClr>
                  </a:gs>
                  <a:gs pos="100000">
                    <a:sysClr val="window" lastClr="FFFFFF">
                      <a:alpha val="0"/>
                      <a:lumMod val="0"/>
                      <a:lumOff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Oval 4">
                <a:extLst>
                  <a:ext uri="{FF2B5EF4-FFF2-40B4-BE49-F238E27FC236}">
                    <a16:creationId xmlns:a16="http://schemas.microsoft.com/office/drawing/2014/main" id="{ED91F363-5CA1-49E5-B5FC-8F196BFC8C95}"/>
                  </a:ext>
                </a:extLst>
              </p:cNvPr>
              <p:cNvSpPr/>
              <p:nvPr/>
            </p:nvSpPr>
            <p:spPr>
              <a:xfrm rot="2437725">
                <a:off x="3524752" y="4580881"/>
                <a:ext cx="3438983" cy="1668270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lumMod val="16000"/>
                      <a:alpha val="44000"/>
                    </a:sysClr>
                  </a:gs>
                  <a:gs pos="100000">
                    <a:sysClr val="window" lastClr="FFFFFF">
                      <a:alpha val="0"/>
                      <a:lumMod val="0"/>
                      <a:lumOff val="10000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4" name="Group 24">
              <a:extLst>
                <a:ext uri="{FF2B5EF4-FFF2-40B4-BE49-F238E27FC236}">
                  <a16:creationId xmlns:a16="http://schemas.microsoft.com/office/drawing/2014/main" id="{F0FBF6A2-86AD-4B2B-B660-C25F6F3C333D}"/>
                </a:ext>
              </a:extLst>
            </p:cNvPr>
            <p:cNvGrpSpPr/>
            <p:nvPr/>
          </p:nvGrpSpPr>
          <p:grpSpPr>
            <a:xfrm>
              <a:off x="4073912" y="1366956"/>
              <a:ext cx="4376720" cy="4825252"/>
              <a:chOff x="3902172" y="1482598"/>
              <a:chExt cx="4384480" cy="4833808"/>
            </a:xfrm>
            <a:solidFill>
              <a:sysClr val="windowText" lastClr="000000">
                <a:lumMod val="75000"/>
                <a:lumOff val="25000"/>
              </a:sysClr>
            </a:solidFill>
          </p:grpSpPr>
          <p:sp>
            <p:nvSpPr>
              <p:cNvPr id="172" name="Freeform 6">
                <a:extLst>
                  <a:ext uri="{FF2B5EF4-FFF2-40B4-BE49-F238E27FC236}">
                    <a16:creationId xmlns:a16="http://schemas.microsoft.com/office/drawing/2014/main" id="{C96FD9DC-78AE-4C1A-9D0D-F29AAE6E3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172" y="2192845"/>
                <a:ext cx="1889614" cy="4123561"/>
              </a:xfrm>
              <a:custGeom>
                <a:avLst/>
                <a:gdLst>
                  <a:gd name="T0" fmla="*/ 0 w 3019"/>
                  <a:gd name="T1" fmla="*/ 0 h 6398"/>
                  <a:gd name="T2" fmla="*/ 3019 w 3019"/>
                  <a:gd name="T3" fmla="*/ 2016 h 6398"/>
                  <a:gd name="T4" fmla="*/ 2999 w 3019"/>
                  <a:gd name="T5" fmla="*/ 6398 h 6398"/>
                  <a:gd name="T6" fmla="*/ 323 w 3019"/>
                  <a:gd name="T7" fmla="*/ 3818 h 6398"/>
                  <a:gd name="T8" fmla="*/ 0 w 3019"/>
                  <a:gd name="T9" fmla="*/ 0 h 6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9" h="6398">
                    <a:moveTo>
                      <a:pt x="0" y="0"/>
                    </a:moveTo>
                    <a:lnTo>
                      <a:pt x="3019" y="2016"/>
                    </a:lnTo>
                    <a:lnTo>
                      <a:pt x="2999" y="6398"/>
                    </a:lnTo>
                    <a:lnTo>
                      <a:pt x="323" y="38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7">
                <a:extLst>
                  <a:ext uri="{FF2B5EF4-FFF2-40B4-BE49-F238E27FC236}">
                    <a16:creationId xmlns:a16="http://schemas.microsoft.com/office/drawing/2014/main" id="{567B0B37-0BA4-4EFB-8674-0C2C640B2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9268" y="2487386"/>
                <a:ext cx="2507384" cy="3829020"/>
              </a:xfrm>
              <a:custGeom>
                <a:avLst/>
                <a:gdLst>
                  <a:gd name="T0" fmla="*/ 4006 w 4006"/>
                  <a:gd name="T1" fmla="*/ 0 h 5941"/>
                  <a:gd name="T2" fmla="*/ 3410 w 4006"/>
                  <a:gd name="T3" fmla="*/ 3889 h 5941"/>
                  <a:gd name="T4" fmla="*/ 0 w 4006"/>
                  <a:gd name="T5" fmla="*/ 5941 h 5941"/>
                  <a:gd name="T6" fmla="*/ 20 w 4006"/>
                  <a:gd name="T7" fmla="*/ 1559 h 5941"/>
                  <a:gd name="T8" fmla="*/ 4006 w 4006"/>
                  <a:gd name="T9" fmla="*/ 0 h 5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06" h="5941">
                    <a:moveTo>
                      <a:pt x="4006" y="0"/>
                    </a:moveTo>
                    <a:lnTo>
                      <a:pt x="3410" y="3889"/>
                    </a:lnTo>
                    <a:lnTo>
                      <a:pt x="0" y="5941"/>
                    </a:lnTo>
                    <a:lnTo>
                      <a:pt x="20" y="1559"/>
                    </a:lnTo>
                    <a:lnTo>
                      <a:pt x="40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8">
                <a:extLst>
                  <a:ext uri="{FF2B5EF4-FFF2-40B4-BE49-F238E27FC236}">
                    <a16:creationId xmlns:a16="http://schemas.microsoft.com/office/drawing/2014/main" id="{1806CCE9-1D79-459E-81EF-028B44694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172" y="1482598"/>
                <a:ext cx="4384480" cy="2009575"/>
              </a:xfrm>
              <a:custGeom>
                <a:avLst/>
                <a:gdLst>
                  <a:gd name="T0" fmla="*/ 3672 w 7005"/>
                  <a:gd name="T1" fmla="*/ 0 h 3118"/>
                  <a:gd name="T2" fmla="*/ 7005 w 7005"/>
                  <a:gd name="T3" fmla="*/ 1559 h 3118"/>
                  <a:gd name="T4" fmla="*/ 3019 w 7005"/>
                  <a:gd name="T5" fmla="*/ 3118 h 3118"/>
                  <a:gd name="T6" fmla="*/ 0 w 7005"/>
                  <a:gd name="T7" fmla="*/ 1102 h 3118"/>
                  <a:gd name="T8" fmla="*/ 3672 w 7005"/>
                  <a:gd name="T9" fmla="*/ 0 h 3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05" h="3118">
                    <a:moveTo>
                      <a:pt x="3672" y="0"/>
                    </a:moveTo>
                    <a:lnTo>
                      <a:pt x="7005" y="1559"/>
                    </a:lnTo>
                    <a:lnTo>
                      <a:pt x="3019" y="3118"/>
                    </a:lnTo>
                    <a:lnTo>
                      <a:pt x="0" y="1102"/>
                    </a:lnTo>
                    <a:lnTo>
                      <a:pt x="36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075E1941-B21C-4EB4-8EE7-71EF0FD6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271" y="3015196"/>
              <a:ext cx="1081568" cy="1953503"/>
            </a:xfrm>
            <a:custGeom>
              <a:avLst/>
              <a:gdLst>
                <a:gd name="T0" fmla="*/ 0 w 1728"/>
                <a:gd name="T1" fmla="*/ 0 h 3031"/>
                <a:gd name="T2" fmla="*/ 1705 w 1728"/>
                <a:gd name="T3" fmla="*/ 1334 h 3031"/>
                <a:gd name="T4" fmla="*/ 1728 w 1728"/>
                <a:gd name="T5" fmla="*/ 2593 h 3031"/>
                <a:gd name="T6" fmla="*/ 818 w 1728"/>
                <a:gd name="T7" fmla="*/ 1795 h 3031"/>
                <a:gd name="T8" fmla="*/ 900 w 1728"/>
                <a:gd name="T9" fmla="*/ 3031 h 3031"/>
                <a:gd name="T10" fmla="*/ 198 w 1728"/>
                <a:gd name="T11" fmla="*/ 2356 h 3031"/>
                <a:gd name="T12" fmla="*/ 0 w 1728"/>
                <a:gd name="T13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8" h="3031">
                  <a:moveTo>
                    <a:pt x="0" y="0"/>
                  </a:moveTo>
                  <a:lnTo>
                    <a:pt x="1705" y="1334"/>
                  </a:lnTo>
                  <a:lnTo>
                    <a:pt x="1728" y="2593"/>
                  </a:lnTo>
                  <a:lnTo>
                    <a:pt x="818" y="1795"/>
                  </a:lnTo>
                  <a:lnTo>
                    <a:pt x="900" y="3031"/>
                  </a:lnTo>
                  <a:lnTo>
                    <a:pt x="198" y="23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2D348"/>
                </a:gs>
                <a:gs pos="100000">
                  <a:srgbClr val="C2D348">
                    <a:lumMod val="75000"/>
                  </a:srgbClr>
                </a:gs>
              </a:gsLst>
              <a:lin ang="13500000" scaled="1"/>
              <a:tileRect/>
            </a:gradFill>
            <a:ln w="0">
              <a:solidFill>
                <a:srgbClr val="C2D3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B91856CA-76BB-4F29-8361-85AD5ECE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032" y="2072925"/>
              <a:ext cx="1889614" cy="2322161"/>
            </a:xfrm>
            <a:custGeom>
              <a:avLst/>
              <a:gdLst>
                <a:gd name="T0" fmla="*/ 0 w 3019"/>
                <a:gd name="T1" fmla="*/ 0 h 3603"/>
                <a:gd name="T2" fmla="*/ 3019 w 3019"/>
                <a:gd name="T3" fmla="*/ 2016 h 3603"/>
                <a:gd name="T4" fmla="*/ 3012 w 3019"/>
                <a:gd name="T5" fmla="*/ 3603 h 3603"/>
                <a:gd name="T6" fmla="*/ 3010 w 3019"/>
                <a:gd name="T7" fmla="*/ 3603 h 3603"/>
                <a:gd name="T8" fmla="*/ 1937 w 3019"/>
                <a:gd name="T9" fmla="*/ 2743 h 3603"/>
                <a:gd name="T10" fmla="*/ 1937 w 3019"/>
                <a:gd name="T11" fmla="*/ 2743 h 3603"/>
                <a:gd name="T12" fmla="*/ 111 w 3019"/>
                <a:gd name="T13" fmla="*/ 1316 h 3603"/>
                <a:gd name="T14" fmla="*/ 0 w 3019"/>
                <a:gd name="T15" fmla="*/ 0 h 3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9" h="3603">
                  <a:moveTo>
                    <a:pt x="0" y="0"/>
                  </a:moveTo>
                  <a:lnTo>
                    <a:pt x="3019" y="2016"/>
                  </a:lnTo>
                  <a:lnTo>
                    <a:pt x="3012" y="3603"/>
                  </a:lnTo>
                  <a:lnTo>
                    <a:pt x="3010" y="3603"/>
                  </a:lnTo>
                  <a:lnTo>
                    <a:pt x="1937" y="2743"/>
                  </a:lnTo>
                  <a:lnTo>
                    <a:pt x="1937" y="2743"/>
                  </a:lnTo>
                  <a:lnTo>
                    <a:pt x="111" y="131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F50AA">
                    <a:lumMod val="70000"/>
                    <a:lumOff val="30000"/>
                  </a:srgbClr>
                </a:gs>
                <a:gs pos="100000">
                  <a:srgbClr val="5F50AA">
                    <a:lumMod val="100000"/>
                  </a:srgbClr>
                </a:gs>
              </a:gsLst>
              <a:lin ang="9000000" scaled="0"/>
              <a:tileRect/>
            </a:gradFill>
            <a:ln w="0">
              <a:solidFill>
                <a:srgbClr val="5F50AA">
                  <a:lumMod val="40000"/>
                  <a:lumOff val="6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1E777CFC-1F97-43CE-B58E-E8BFC2CB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501" y="4334503"/>
              <a:ext cx="1212382" cy="1861983"/>
            </a:xfrm>
            <a:custGeom>
              <a:avLst/>
              <a:gdLst>
                <a:gd name="T0" fmla="*/ 0 w 1937"/>
                <a:gd name="T1" fmla="*/ 0 h 2889"/>
                <a:gd name="T2" fmla="*/ 1926 w 1937"/>
                <a:gd name="T3" fmla="*/ 1687 h 2889"/>
                <a:gd name="T4" fmla="*/ 1937 w 1937"/>
                <a:gd name="T5" fmla="*/ 1682 h 2889"/>
                <a:gd name="T6" fmla="*/ 1931 w 1937"/>
                <a:gd name="T7" fmla="*/ 2889 h 2889"/>
                <a:gd name="T8" fmla="*/ 71 w 1937"/>
                <a:gd name="T9" fmla="*/ 1096 h 2889"/>
                <a:gd name="T10" fmla="*/ 0 w 1937"/>
                <a:gd name="T11" fmla="*/ 0 h 2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7" h="2889">
                  <a:moveTo>
                    <a:pt x="0" y="0"/>
                  </a:moveTo>
                  <a:lnTo>
                    <a:pt x="1926" y="1687"/>
                  </a:lnTo>
                  <a:lnTo>
                    <a:pt x="1937" y="1682"/>
                  </a:lnTo>
                  <a:lnTo>
                    <a:pt x="1931" y="2889"/>
                  </a:lnTo>
                  <a:lnTo>
                    <a:pt x="71" y="109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3A59"/>
                </a:gs>
                <a:gs pos="100000">
                  <a:srgbClr val="DD3A59">
                    <a:lumMod val="75000"/>
                  </a:srgbClr>
                </a:gs>
              </a:gsLst>
              <a:lin ang="13500000" scaled="1"/>
              <a:tileRect/>
            </a:gradFill>
            <a:ln w="0">
              <a:solidFill>
                <a:srgbClr val="DD3A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12">
              <a:extLst>
                <a:ext uri="{FF2B5EF4-FFF2-40B4-BE49-F238E27FC236}">
                  <a16:creationId xmlns:a16="http://schemas.microsoft.com/office/drawing/2014/main" id="{36C85208-3B7F-4C33-9FB1-C5967D22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666" y="3930397"/>
              <a:ext cx="671599" cy="1405027"/>
            </a:xfrm>
            <a:custGeom>
              <a:avLst/>
              <a:gdLst>
                <a:gd name="T0" fmla="*/ 0 w 1073"/>
                <a:gd name="T1" fmla="*/ 0 h 2180"/>
                <a:gd name="T2" fmla="*/ 1057 w 1073"/>
                <a:gd name="T3" fmla="*/ 846 h 2180"/>
                <a:gd name="T4" fmla="*/ 1073 w 1073"/>
                <a:gd name="T5" fmla="*/ 839 h 2180"/>
                <a:gd name="T6" fmla="*/ 1066 w 1073"/>
                <a:gd name="T7" fmla="*/ 2180 h 2180"/>
                <a:gd name="T8" fmla="*/ 23 w 1073"/>
                <a:gd name="T9" fmla="*/ 1268 h 2180"/>
                <a:gd name="T10" fmla="*/ 0 w 1073"/>
                <a:gd name="T11" fmla="*/ 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3" h="2180">
                  <a:moveTo>
                    <a:pt x="0" y="0"/>
                  </a:moveTo>
                  <a:lnTo>
                    <a:pt x="1057" y="846"/>
                  </a:lnTo>
                  <a:lnTo>
                    <a:pt x="1073" y="839"/>
                  </a:lnTo>
                  <a:lnTo>
                    <a:pt x="1066" y="2180"/>
                  </a:lnTo>
                  <a:lnTo>
                    <a:pt x="23" y="126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CD014">
                    <a:lumMod val="86000"/>
                  </a:srgbClr>
                </a:gs>
                <a:gs pos="100000">
                  <a:srgbClr val="FCD014">
                    <a:lumMod val="84000"/>
                    <a:lumOff val="16000"/>
                  </a:srgbClr>
                </a:gs>
              </a:gsLst>
              <a:lin ang="18900000" scaled="1"/>
              <a:tileRect/>
            </a:gradFill>
            <a:ln w="0">
              <a:solidFill>
                <a:srgbClr val="FCD014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6E7A6E59-F2E4-4132-B405-5E6CB5491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64" y="3009395"/>
              <a:ext cx="908192" cy="1385692"/>
            </a:xfrm>
            <a:custGeom>
              <a:avLst/>
              <a:gdLst>
                <a:gd name="T0" fmla="*/ 1449 w 1451"/>
                <a:gd name="T1" fmla="*/ 0 h 2150"/>
                <a:gd name="T2" fmla="*/ 1451 w 1451"/>
                <a:gd name="T3" fmla="*/ 2 h 2150"/>
                <a:gd name="T4" fmla="*/ 1355 w 1451"/>
                <a:gd name="T5" fmla="*/ 1513 h 2150"/>
                <a:gd name="T6" fmla="*/ 0 w 1451"/>
                <a:gd name="T7" fmla="*/ 2150 h 2150"/>
                <a:gd name="T8" fmla="*/ 7 w 1451"/>
                <a:gd name="T9" fmla="*/ 563 h 2150"/>
                <a:gd name="T10" fmla="*/ 1449 w 1451"/>
                <a:gd name="T11" fmla="*/ 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1" h="2150">
                  <a:moveTo>
                    <a:pt x="1449" y="0"/>
                  </a:moveTo>
                  <a:lnTo>
                    <a:pt x="1451" y="2"/>
                  </a:lnTo>
                  <a:lnTo>
                    <a:pt x="1355" y="1513"/>
                  </a:lnTo>
                  <a:lnTo>
                    <a:pt x="0" y="2150"/>
                  </a:lnTo>
                  <a:lnTo>
                    <a:pt x="7" y="563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rgbClr val="5F50AA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6D019AE8-E382-4658-828C-0F377207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011" y="3340028"/>
              <a:ext cx="804291" cy="1890986"/>
            </a:xfrm>
            <a:custGeom>
              <a:avLst/>
              <a:gdLst>
                <a:gd name="T0" fmla="*/ 1285 w 1285"/>
                <a:gd name="T1" fmla="*/ 0 h 2934"/>
                <a:gd name="T2" fmla="*/ 921 w 1285"/>
                <a:gd name="T3" fmla="*/ 2380 h 2934"/>
                <a:gd name="T4" fmla="*/ 0 w 1285"/>
                <a:gd name="T5" fmla="*/ 2934 h 2934"/>
                <a:gd name="T6" fmla="*/ 118 w 1285"/>
                <a:gd name="T7" fmla="*/ 1800 h 2934"/>
                <a:gd name="T8" fmla="*/ 118 w 1285"/>
                <a:gd name="T9" fmla="*/ 1800 h 2934"/>
                <a:gd name="T10" fmla="*/ 130 w 1285"/>
                <a:gd name="T11" fmla="*/ 1698 h 2934"/>
                <a:gd name="T12" fmla="*/ 130 w 1285"/>
                <a:gd name="T13" fmla="*/ 1700 h 2934"/>
                <a:gd name="T14" fmla="*/ 246 w 1285"/>
                <a:gd name="T15" fmla="*/ 480 h 2934"/>
                <a:gd name="T16" fmla="*/ 1285 w 1285"/>
                <a:gd name="T17" fmla="*/ 0 h 2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5" h="2934">
                  <a:moveTo>
                    <a:pt x="1285" y="0"/>
                  </a:moveTo>
                  <a:lnTo>
                    <a:pt x="921" y="2380"/>
                  </a:lnTo>
                  <a:lnTo>
                    <a:pt x="0" y="2934"/>
                  </a:lnTo>
                  <a:lnTo>
                    <a:pt x="118" y="1800"/>
                  </a:lnTo>
                  <a:lnTo>
                    <a:pt x="118" y="1800"/>
                  </a:lnTo>
                  <a:lnTo>
                    <a:pt x="130" y="1698"/>
                  </a:lnTo>
                  <a:lnTo>
                    <a:pt x="130" y="1700"/>
                  </a:lnTo>
                  <a:lnTo>
                    <a:pt x="246" y="480"/>
                  </a:lnTo>
                  <a:lnTo>
                    <a:pt x="12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AB2DB">
                    <a:lumMod val="89000"/>
                    <a:lumOff val="11000"/>
                  </a:srgbClr>
                </a:gs>
                <a:gs pos="72000">
                  <a:srgbClr val="2AB2DB">
                    <a:lumMod val="70000"/>
                  </a:srgbClr>
                </a:gs>
              </a:gsLst>
              <a:lin ang="2700000" scaled="1"/>
              <a:tileRect/>
            </a:gradFill>
            <a:ln w="0">
              <a:solidFill>
                <a:srgbClr val="2AB2D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145CE95C-309E-44B2-98DC-AAD0882E3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883" y="2367466"/>
              <a:ext cx="2503629" cy="2970536"/>
            </a:xfrm>
            <a:custGeom>
              <a:avLst/>
              <a:gdLst>
                <a:gd name="T0" fmla="*/ 4000 w 4000"/>
                <a:gd name="T1" fmla="*/ 0 h 4609"/>
                <a:gd name="T2" fmla="*/ 3788 w 4000"/>
                <a:gd name="T3" fmla="*/ 1382 h 4609"/>
                <a:gd name="T4" fmla="*/ 2629 w 4000"/>
                <a:gd name="T5" fmla="*/ 1918 h 4609"/>
                <a:gd name="T6" fmla="*/ 2499 w 4000"/>
                <a:gd name="T7" fmla="*/ 3271 h 4609"/>
                <a:gd name="T8" fmla="*/ 5 w 4000"/>
                <a:gd name="T9" fmla="*/ 4609 h 4609"/>
                <a:gd name="T10" fmla="*/ 0 w 4000"/>
                <a:gd name="T11" fmla="*/ 4605 h 4609"/>
                <a:gd name="T12" fmla="*/ 7 w 4000"/>
                <a:gd name="T13" fmla="*/ 3264 h 4609"/>
                <a:gd name="T14" fmla="*/ 1467 w 4000"/>
                <a:gd name="T15" fmla="*/ 2580 h 4609"/>
                <a:gd name="T16" fmla="*/ 1569 w 4000"/>
                <a:gd name="T17" fmla="*/ 950 h 4609"/>
                <a:gd name="T18" fmla="*/ 4000 w 4000"/>
                <a:gd name="T19" fmla="*/ 0 h 4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0" h="4609">
                  <a:moveTo>
                    <a:pt x="4000" y="0"/>
                  </a:moveTo>
                  <a:lnTo>
                    <a:pt x="3788" y="1382"/>
                  </a:lnTo>
                  <a:lnTo>
                    <a:pt x="2629" y="1918"/>
                  </a:lnTo>
                  <a:lnTo>
                    <a:pt x="2499" y="3271"/>
                  </a:lnTo>
                  <a:lnTo>
                    <a:pt x="5" y="4609"/>
                  </a:lnTo>
                  <a:lnTo>
                    <a:pt x="0" y="4605"/>
                  </a:lnTo>
                  <a:lnTo>
                    <a:pt x="7" y="3264"/>
                  </a:lnTo>
                  <a:lnTo>
                    <a:pt x="1467" y="2580"/>
                  </a:lnTo>
                  <a:lnTo>
                    <a:pt x="1569" y="950"/>
                  </a:lnTo>
                  <a:lnTo>
                    <a:pt x="400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rgbClr val="FCD014">
                    <a:lumMod val="84000"/>
                  </a:srgbClr>
                </a:gs>
                <a:gs pos="84000">
                  <a:srgbClr val="FCD014">
                    <a:lumMod val="39000"/>
                  </a:srgbClr>
                </a:gs>
              </a:gsLst>
              <a:lin ang="2400000" scaled="0"/>
              <a:tileRect/>
            </a:gradFill>
            <a:ln w="0">
              <a:solidFill>
                <a:srgbClr val="FCD014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EE646D3A-CF0D-4D60-9973-C5824C24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7128" y="4557503"/>
              <a:ext cx="1559761" cy="1638983"/>
            </a:xfrm>
            <a:custGeom>
              <a:avLst/>
              <a:gdLst>
                <a:gd name="T0" fmla="*/ 2492 w 2492"/>
                <a:gd name="T1" fmla="*/ 0 h 2543"/>
                <a:gd name="T2" fmla="*/ 2373 w 2492"/>
                <a:gd name="T3" fmla="*/ 1116 h 2543"/>
                <a:gd name="T4" fmla="*/ 0 w 2492"/>
                <a:gd name="T5" fmla="*/ 2543 h 2543"/>
                <a:gd name="T6" fmla="*/ 6 w 2492"/>
                <a:gd name="T7" fmla="*/ 1336 h 2543"/>
                <a:gd name="T8" fmla="*/ 2492 w 2492"/>
                <a:gd name="T9" fmla="*/ 0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2" h="2543">
                  <a:moveTo>
                    <a:pt x="2492" y="0"/>
                  </a:moveTo>
                  <a:lnTo>
                    <a:pt x="2373" y="1116"/>
                  </a:lnTo>
                  <a:lnTo>
                    <a:pt x="0" y="2543"/>
                  </a:lnTo>
                  <a:lnTo>
                    <a:pt x="6" y="1336"/>
                  </a:lnTo>
                  <a:lnTo>
                    <a:pt x="249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3A59">
                    <a:lumMod val="75000"/>
                  </a:srgbClr>
                </a:gs>
                <a:gs pos="100000">
                  <a:srgbClr val="DD3A59">
                    <a:lumMod val="50000"/>
                  </a:srgbClr>
                </a:gs>
              </a:gsLst>
              <a:lin ang="2700000" scaled="1"/>
              <a:tileRect/>
            </a:gradFill>
            <a:ln w="0">
              <a:solidFill>
                <a:srgbClr val="DD3A59">
                  <a:lumMod val="75000"/>
                </a:srgb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26B7CAE5-753E-41B9-B6E5-61DB9F1B4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0038" y="2018787"/>
              <a:ext cx="2224474" cy="960961"/>
            </a:xfrm>
            <a:custGeom>
              <a:avLst/>
              <a:gdLst>
                <a:gd name="T0" fmla="*/ 2399 w 3554"/>
                <a:gd name="T1" fmla="*/ 0 h 1491"/>
                <a:gd name="T2" fmla="*/ 3554 w 3554"/>
                <a:gd name="T3" fmla="*/ 541 h 1491"/>
                <a:gd name="T4" fmla="*/ 1123 w 3554"/>
                <a:gd name="T5" fmla="*/ 1491 h 1491"/>
                <a:gd name="T6" fmla="*/ 1123 w 3554"/>
                <a:gd name="T7" fmla="*/ 1480 h 1491"/>
                <a:gd name="T8" fmla="*/ 0 w 3554"/>
                <a:gd name="T9" fmla="*/ 821 h 1491"/>
                <a:gd name="T10" fmla="*/ 2399 w 3554"/>
                <a:gd name="T1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4" h="1491">
                  <a:moveTo>
                    <a:pt x="2399" y="0"/>
                  </a:moveTo>
                  <a:lnTo>
                    <a:pt x="3554" y="541"/>
                  </a:lnTo>
                  <a:lnTo>
                    <a:pt x="1123" y="1491"/>
                  </a:lnTo>
                  <a:lnTo>
                    <a:pt x="1123" y="1480"/>
                  </a:lnTo>
                  <a:lnTo>
                    <a:pt x="0" y="821"/>
                  </a:lnTo>
                  <a:lnTo>
                    <a:pt x="2399" y="0"/>
                  </a:lnTo>
                  <a:close/>
                </a:path>
              </a:pathLst>
            </a:custGeom>
            <a:gradFill>
              <a:gsLst>
                <a:gs pos="0">
                  <a:srgbClr val="FCD014"/>
                </a:gs>
                <a:gs pos="100000">
                  <a:srgbClr val="FCD014">
                    <a:lumMod val="90000"/>
                  </a:srgbClr>
                </a:gs>
              </a:gsLst>
              <a:lin ang="16200000" scaled="1"/>
            </a:gradFill>
            <a:ln w="0">
              <a:solidFill>
                <a:srgbClr val="FCD01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1B8BDAF1-0145-447F-8362-6267BB78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032" y="1819634"/>
              <a:ext cx="2792172" cy="1552619"/>
            </a:xfrm>
            <a:custGeom>
              <a:avLst/>
              <a:gdLst>
                <a:gd name="T0" fmla="*/ 1309 w 4461"/>
                <a:gd name="T1" fmla="*/ 0 h 2409"/>
                <a:gd name="T2" fmla="*/ 4461 w 4461"/>
                <a:gd name="T3" fmla="*/ 1846 h 2409"/>
                <a:gd name="T4" fmla="*/ 3019 w 4461"/>
                <a:gd name="T5" fmla="*/ 2409 h 2409"/>
                <a:gd name="T6" fmla="*/ 0 w 4461"/>
                <a:gd name="T7" fmla="*/ 393 h 2409"/>
                <a:gd name="T8" fmla="*/ 1309 w 4461"/>
                <a:gd name="T9" fmla="*/ 0 h 2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1" h="2409">
                  <a:moveTo>
                    <a:pt x="1309" y="0"/>
                  </a:moveTo>
                  <a:lnTo>
                    <a:pt x="4461" y="1846"/>
                  </a:lnTo>
                  <a:lnTo>
                    <a:pt x="3019" y="2409"/>
                  </a:lnTo>
                  <a:lnTo>
                    <a:pt x="0" y="393"/>
                  </a:lnTo>
                  <a:lnTo>
                    <a:pt x="130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F50AA"/>
                </a:gs>
                <a:gs pos="100000">
                  <a:srgbClr val="5F50AA">
                    <a:lumMod val="88000"/>
                  </a:srgbClr>
                </a:gs>
              </a:gsLst>
              <a:lin ang="13500000" scaled="1"/>
              <a:tileRect/>
            </a:gradFill>
            <a:ln w="0">
              <a:solidFill>
                <a:srgbClr val="5F50A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81111BAD-2ACB-496E-9127-7A371116D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597" y="1362678"/>
              <a:ext cx="2665739" cy="1139490"/>
            </a:xfrm>
            <a:custGeom>
              <a:avLst/>
              <a:gdLst>
                <a:gd name="T0" fmla="*/ 2222 w 4259"/>
                <a:gd name="T1" fmla="*/ 0 h 1768"/>
                <a:gd name="T2" fmla="*/ 4259 w 4259"/>
                <a:gd name="T3" fmla="*/ 952 h 1768"/>
                <a:gd name="T4" fmla="*/ 1878 w 4259"/>
                <a:gd name="T5" fmla="*/ 1768 h 1768"/>
                <a:gd name="T6" fmla="*/ 0 w 4259"/>
                <a:gd name="T7" fmla="*/ 666 h 1768"/>
                <a:gd name="T8" fmla="*/ 2222 w 4259"/>
                <a:gd name="T9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9" h="1768">
                  <a:moveTo>
                    <a:pt x="2222" y="0"/>
                  </a:moveTo>
                  <a:lnTo>
                    <a:pt x="4259" y="952"/>
                  </a:lnTo>
                  <a:lnTo>
                    <a:pt x="1878" y="1768"/>
                  </a:lnTo>
                  <a:lnTo>
                    <a:pt x="0" y="666"/>
                  </a:lnTo>
                  <a:lnTo>
                    <a:pt x="222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2C4A6"/>
                </a:gs>
                <a:gs pos="100000">
                  <a:srgbClr val="12C4A6">
                    <a:lumMod val="93000"/>
                  </a:srgbClr>
                </a:gs>
              </a:gsLst>
              <a:lin ang="16200000" scaled="1"/>
              <a:tileRect/>
            </a:gradFill>
            <a:ln w="0">
              <a:solidFill>
                <a:srgbClr val="12C4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1349216-903C-413E-8E7C-EA86C52DDF13}"/>
                </a:ext>
              </a:extLst>
            </p:cNvPr>
            <p:cNvSpPr txBox="1"/>
            <p:nvPr/>
          </p:nvSpPr>
          <p:spPr>
            <a:xfrm>
              <a:off x="5116027" y="3234199"/>
              <a:ext cx="842137" cy="789235"/>
            </a:xfrm>
            <a:prstGeom prst="rect">
              <a:avLst/>
            </a:prstGeom>
            <a:noFill/>
            <a:scene3d>
              <a:camera prst="perspectiveContrastingLeftFacing">
                <a:rot lat="2400000" lon="3000000" rev="21594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B2D220D-817C-4FA7-BE1D-DF97403447FB}"/>
                </a:ext>
              </a:extLst>
            </p:cNvPr>
            <p:cNvSpPr txBox="1"/>
            <p:nvPr/>
          </p:nvSpPr>
          <p:spPr>
            <a:xfrm>
              <a:off x="4066313" y="3309492"/>
              <a:ext cx="842137" cy="789235"/>
            </a:xfrm>
            <a:prstGeom prst="rect">
              <a:avLst/>
            </a:prstGeom>
            <a:noFill/>
            <a:scene3d>
              <a:camera prst="perspectiveContrastingLeftFacing">
                <a:rot lat="2400000" lon="3000000" rev="21594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1989640-487F-444D-A2CE-D333760027A4}"/>
                </a:ext>
              </a:extLst>
            </p:cNvPr>
            <p:cNvSpPr txBox="1"/>
            <p:nvPr/>
          </p:nvSpPr>
          <p:spPr>
            <a:xfrm>
              <a:off x="4675227" y="4593128"/>
              <a:ext cx="842137" cy="789235"/>
            </a:xfrm>
            <a:prstGeom prst="rect">
              <a:avLst/>
            </a:prstGeom>
            <a:noFill/>
            <a:scene3d>
              <a:camera prst="perspectiveContrastingLeftFacing">
                <a:rot lat="2400000" lon="3000000" rev="21594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1F4BD71-04C4-41BE-A477-B12A75A4FD87}"/>
                </a:ext>
              </a:extLst>
            </p:cNvPr>
            <p:cNvSpPr txBox="1"/>
            <p:nvPr/>
          </p:nvSpPr>
          <p:spPr>
            <a:xfrm rot="198355">
              <a:off x="7518988" y="3529737"/>
              <a:ext cx="842137" cy="789235"/>
            </a:xfrm>
            <a:prstGeom prst="rect">
              <a:avLst/>
            </a:prstGeom>
            <a:noFill/>
            <a:scene3d>
              <a:camera prst="perspectiveContrastingRightFacing" fov="0">
                <a:rot lat="1200000" lon="18300000" rev="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5386618-7138-4619-9347-9F136670ACF7}"/>
                </a:ext>
              </a:extLst>
            </p:cNvPr>
            <p:cNvSpPr txBox="1"/>
            <p:nvPr/>
          </p:nvSpPr>
          <p:spPr>
            <a:xfrm rot="198355">
              <a:off x="5889448" y="4298977"/>
              <a:ext cx="906477" cy="857864"/>
            </a:xfrm>
            <a:prstGeom prst="rect">
              <a:avLst/>
            </a:prstGeom>
            <a:noFill/>
            <a:scene3d>
              <a:camera prst="perspectiveContrastingRightFacing" fov="0">
                <a:rot lat="1200000" lon="18300000" rev="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D2468B9-4725-4044-AEE6-399627360F37}"/>
                </a:ext>
              </a:extLst>
            </p:cNvPr>
            <p:cNvSpPr txBox="1"/>
            <p:nvPr/>
          </p:nvSpPr>
          <p:spPr>
            <a:xfrm rot="198355">
              <a:off x="5841204" y="1651359"/>
              <a:ext cx="842137" cy="789235"/>
            </a:xfrm>
            <a:prstGeom prst="rect">
              <a:avLst/>
            </a:prstGeom>
            <a:noFill/>
            <a:scene3d>
              <a:camera prst="isometricOffAxis1Top">
                <a:rot lat="19200000" lon="18600000" rev="3458552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</p:grpSp>
      <p:cxnSp>
        <p:nvCxnSpPr>
          <p:cNvPr id="177" name="Elbow Connector 38">
            <a:extLst>
              <a:ext uri="{FF2B5EF4-FFF2-40B4-BE49-F238E27FC236}">
                <a16:creationId xmlns:a16="http://schemas.microsoft.com/office/drawing/2014/main" id="{D75EBC6C-1D64-48E7-9F24-8F3FD1F88CC3}"/>
              </a:ext>
            </a:extLst>
          </p:cNvPr>
          <p:cNvCxnSpPr/>
          <p:nvPr/>
        </p:nvCxnSpPr>
        <p:spPr>
          <a:xfrm rot="10800000">
            <a:off x="3542276" y="1743913"/>
            <a:ext cx="1368700" cy="835602"/>
          </a:xfrm>
          <a:prstGeom prst="bentConnector3">
            <a:avLst/>
          </a:prstGeom>
          <a:noFill/>
          <a:ln w="31750" cap="flat" cmpd="sng" algn="ctr">
            <a:solidFill>
              <a:sysClr val="windowText" lastClr="000000">
                <a:alpha val="33000"/>
              </a:sysClr>
            </a:solidFill>
            <a:prstDash val="sysDash"/>
            <a:headEnd type="oval" w="lg" len="lg"/>
            <a:tailEnd type="oval" w="lg" len="lg"/>
          </a:ln>
          <a:effectLst/>
        </p:spPr>
      </p:cxnSp>
      <p:sp>
        <p:nvSpPr>
          <p:cNvPr id="178" name="Rectangle 55">
            <a:extLst>
              <a:ext uri="{FF2B5EF4-FFF2-40B4-BE49-F238E27FC236}">
                <a16:creationId xmlns:a16="http://schemas.microsoft.com/office/drawing/2014/main" id="{47F8DFF6-1716-407A-BE82-110B325DCC2F}"/>
              </a:ext>
            </a:extLst>
          </p:cNvPr>
          <p:cNvSpPr/>
          <p:nvPr/>
        </p:nvSpPr>
        <p:spPr>
          <a:xfrm>
            <a:off x="8573682" y="3900699"/>
            <a:ext cx="34976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87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Внедрена система оценки и признания квалификаций в соответствии с международными стандартами</a:t>
            </a:r>
          </a:p>
        </p:txBody>
      </p:sp>
      <p:sp>
        <p:nvSpPr>
          <p:cNvPr id="179" name="Rectangle 57">
            <a:extLst>
              <a:ext uri="{FF2B5EF4-FFF2-40B4-BE49-F238E27FC236}">
                <a16:creationId xmlns:a16="http://schemas.microsoft.com/office/drawing/2014/main" id="{26923BA0-5AFB-420B-B6C3-99FE0F8D6E89}"/>
              </a:ext>
            </a:extLst>
          </p:cNvPr>
          <p:cNvSpPr/>
          <p:nvPr/>
        </p:nvSpPr>
        <p:spPr>
          <a:xfrm>
            <a:off x="8376750" y="6028419"/>
            <a:ext cx="3694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87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Внедрено обучение, основанное на модульных программах обучения и зеленых навыках</a:t>
            </a:r>
          </a:p>
        </p:txBody>
      </p:sp>
      <p:cxnSp>
        <p:nvCxnSpPr>
          <p:cNvPr id="180" name="Elbow Connector 63">
            <a:extLst>
              <a:ext uri="{FF2B5EF4-FFF2-40B4-BE49-F238E27FC236}">
                <a16:creationId xmlns:a16="http://schemas.microsoft.com/office/drawing/2014/main" id="{4A82CC8B-2F81-48ED-A03F-88F804BF1171}"/>
              </a:ext>
            </a:extLst>
          </p:cNvPr>
          <p:cNvCxnSpPr/>
          <p:nvPr/>
        </p:nvCxnSpPr>
        <p:spPr>
          <a:xfrm rot="10800000">
            <a:off x="3542277" y="3367442"/>
            <a:ext cx="1006883" cy="982175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ysClr val="windowText" lastClr="000000">
                <a:alpha val="33000"/>
              </a:sysClr>
            </a:solidFill>
            <a:prstDash val="sysDash"/>
            <a:headEnd type="oval" w="lg" len="lg"/>
            <a:tailEnd type="oval" w="lg" len="lg"/>
          </a:ln>
          <a:effectLst/>
        </p:spPr>
      </p:cxnSp>
      <p:cxnSp>
        <p:nvCxnSpPr>
          <p:cNvPr id="181" name="Elbow Connector 66">
            <a:extLst>
              <a:ext uri="{FF2B5EF4-FFF2-40B4-BE49-F238E27FC236}">
                <a16:creationId xmlns:a16="http://schemas.microsoft.com/office/drawing/2014/main" id="{E6127A22-1A06-49D6-8534-1A8834236624}"/>
              </a:ext>
            </a:extLst>
          </p:cNvPr>
          <p:cNvCxnSpPr/>
          <p:nvPr/>
        </p:nvCxnSpPr>
        <p:spPr>
          <a:xfrm rot="10800000" flipV="1">
            <a:off x="3542277" y="4741503"/>
            <a:ext cx="1342787" cy="505731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ysClr val="windowText" lastClr="000000">
                <a:alpha val="33000"/>
              </a:sysClr>
            </a:solidFill>
            <a:prstDash val="sysDash"/>
            <a:headEnd type="oval" w="lg" len="lg"/>
            <a:tailEnd type="oval" w="lg" len="lg"/>
          </a:ln>
          <a:effectLst/>
        </p:spPr>
      </p:cxnSp>
      <p:sp>
        <p:nvSpPr>
          <p:cNvPr id="182" name="Rectangle 70">
            <a:extLst>
              <a:ext uri="{FF2B5EF4-FFF2-40B4-BE49-F238E27FC236}">
                <a16:creationId xmlns:a16="http://schemas.microsoft.com/office/drawing/2014/main" id="{75322464-FF79-42ED-8DFC-8F56D9CB4BD7}"/>
              </a:ext>
            </a:extLst>
          </p:cNvPr>
          <p:cNvSpPr/>
          <p:nvPr/>
        </p:nvSpPr>
        <p:spPr>
          <a:xfrm>
            <a:off x="807868" y="2217766"/>
            <a:ext cx="2726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987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Внедрено обучение, основанное на компетенциях</a:t>
            </a:r>
          </a:p>
        </p:txBody>
      </p:sp>
      <p:cxnSp>
        <p:nvCxnSpPr>
          <p:cNvPr id="183" name="Elbow Connector 74">
            <a:extLst>
              <a:ext uri="{FF2B5EF4-FFF2-40B4-BE49-F238E27FC236}">
                <a16:creationId xmlns:a16="http://schemas.microsoft.com/office/drawing/2014/main" id="{1E860E67-EB77-4BCB-AE9D-5F76D4AF2C82}"/>
              </a:ext>
            </a:extLst>
          </p:cNvPr>
          <p:cNvCxnSpPr/>
          <p:nvPr/>
        </p:nvCxnSpPr>
        <p:spPr>
          <a:xfrm rot="10800000" flipV="1">
            <a:off x="6854645" y="1721452"/>
            <a:ext cx="1735921" cy="505178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ysClr val="windowText" lastClr="000000">
                <a:alpha val="33000"/>
              </a:sysClr>
            </a:solidFill>
            <a:prstDash val="sysDash"/>
            <a:headEnd type="oval" w="lg" len="lg"/>
            <a:tailEnd type="oval" w="lg" len="lg"/>
          </a:ln>
          <a:effectLst/>
        </p:spPr>
      </p:cxnSp>
      <p:sp>
        <p:nvSpPr>
          <p:cNvPr id="184" name="Rectangle 87">
            <a:extLst>
              <a:ext uri="{FF2B5EF4-FFF2-40B4-BE49-F238E27FC236}">
                <a16:creationId xmlns:a16="http://schemas.microsoft.com/office/drawing/2014/main" id="{89D6B811-2D66-4833-AB7F-F91871B775D3}"/>
              </a:ext>
            </a:extLst>
          </p:cNvPr>
          <p:cNvSpPr/>
          <p:nvPr/>
        </p:nvSpPr>
        <p:spPr>
          <a:xfrm>
            <a:off x="390618" y="3853876"/>
            <a:ext cx="31436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987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Образовательные стандарты полностью интегрированы с профессиональными стандартами</a:t>
            </a:r>
          </a:p>
        </p:txBody>
      </p:sp>
      <p:cxnSp>
        <p:nvCxnSpPr>
          <p:cNvPr id="185" name="Elbow Connector 93">
            <a:extLst>
              <a:ext uri="{FF2B5EF4-FFF2-40B4-BE49-F238E27FC236}">
                <a16:creationId xmlns:a16="http://schemas.microsoft.com/office/drawing/2014/main" id="{4DDE1627-5CBF-4817-B64C-1DC9E88FB076}"/>
              </a:ext>
            </a:extLst>
          </p:cNvPr>
          <p:cNvCxnSpPr/>
          <p:nvPr/>
        </p:nvCxnSpPr>
        <p:spPr>
          <a:xfrm rot="10800000" flipV="1">
            <a:off x="6854646" y="3537258"/>
            <a:ext cx="1735920" cy="962671"/>
          </a:xfrm>
          <a:prstGeom prst="bentConnector3">
            <a:avLst>
              <a:gd name="adj1" fmla="val 27320"/>
            </a:avLst>
          </a:prstGeom>
          <a:noFill/>
          <a:ln w="31750" cap="flat" cmpd="sng" algn="ctr">
            <a:solidFill>
              <a:sysClr val="windowText" lastClr="000000">
                <a:alpha val="33000"/>
              </a:sysClr>
            </a:solidFill>
            <a:prstDash val="sysDash"/>
            <a:headEnd type="oval" w="lg" len="lg"/>
            <a:tailEnd type="oval" w="lg" len="lg"/>
          </a:ln>
          <a:effectLst/>
        </p:spPr>
      </p:cxnSp>
      <p:cxnSp>
        <p:nvCxnSpPr>
          <p:cNvPr id="186" name="Elbow Connector 96">
            <a:extLst>
              <a:ext uri="{FF2B5EF4-FFF2-40B4-BE49-F238E27FC236}">
                <a16:creationId xmlns:a16="http://schemas.microsoft.com/office/drawing/2014/main" id="{B652C9EE-EA6D-418B-A12F-B9B82C53AF15}"/>
              </a:ext>
            </a:extLst>
          </p:cNvPr>
          <p:cNvCxnSpPr/>
          <p:nvPr/>
        </p:nvCxnSpPr>
        <p:spPr>
          <a:xfrm rot="10800000">
            <a:off x="7616450" y="4994368"/>
            <a:ext cx="974117" cy="636110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ysClr val="windowText" lastClr="000000">
                <a:alpha val="33000"/>
              </a:sysClr>
            </a:solidFill>
            <a:prstDash val="sysDash"/>
            <a:headEnd type="oval" w="lg" len="lg"/>
            <a:tailEnd type="oval" w="lg" len="lg"/>
          </a:ln>
          <a:effectLst/>
        </p:spPr>
      </p:cxnSp>
      <p:sp>
        <p:nvSpPr>
          <p:cNvPr id="187" name="Rectangle 99">
            <a:extLst>
              <a:ext uri="{FF2B5EF4-FFF2-40B4-BE49-F238E27FC236}">
                <a16:creationId xmlns:a16="http://schemas.microsoft.com/office/drawing/2014/main" id="{8657542D-1E24-42E7-9755-F7E8F7773059}"/>
              </a:ext>
            </a:extLst>
          </p:cNvPr>
          <p:cNvSpPr/>
          <p:nvPr/>
        </p:nvSpPr>
        <p:spPr>
          <a:xfrm>
            <a:off x="185273" y="5709648"/>
            <a:ext cx="334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8987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Подготовка кадров осуществляется на основе принципа «Образование в течение всей жизни»</a:t>
            </a:r>
          </a:p>
        </p:txBody>
      </p:sp>
      <p:sp>
        <p:nvSpPr>
          <p:cNvPr id="188" name="Rectangle 57">
            <a:extLst>
              <a:ext uri="{FF2B5EF4-FFF2-40B4-BE49-F238E27FC236}">
                <a16:creationId xmlns:a16="http://schemas.microsoft.com/office/drawing/2014/main" id="{A8A39FB3-AB64-44ED-B0BC-965C64248DD2}"/>
              </a:ext>
            </a:extLst>
          </p:cNvPr>
          <p:cNvSpPr/>
          <p:nvPr/>
        </p:nvSpPr>
        <p:spPr>
          <a:xfrm>
            <a:off x="8573682" y="2146506"/>
            <a:ext cx="3091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87"/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Создана правовая основа интеграции рынка труда и системы образования</a:t>
            </a:r>
          </a:p>
        </p:txBody>
      </p:sp>
      <p:grpSp>
        <p:nvGrpSpPr>
          <p:cNvPr id="189" name="Группа 188">
            <a:extLst>
              <a:ext uri="{FF2B5EF4-FFF2-40B4-BE49-F238E27FC236}">
                <a16:creationId xmlns:a16="http://schemas.microsoft.com/office/drawing/2014/main" id="{660DBE1C-1422-40EE-AEEB-C412997FB45E}"/>
              </a:ext>
            </a:extLst>
          </p:cNvPr>
          <p:cNvGrpSpPr/>
          <p:nvPr/>
        </p:nvGrpSpPr>
        <p:grpSpPr>
          <a:xfrm>
            <a:off x="2504145" y="1441911"/>
            <a:ext cx="720115" cy="692603"/>
            <a:chOff x="258054" y="1152201"/>
            <a:chExt cx="1273224" cy="1224580"/>
          </a:xfrm>
          <a:solidFill>
            <a:srgbClr val="404040"/>
          </a:solidFill>
        </p:grpSpPr>
        <p:sp>
          <p:nvSpPr>
            <p:cNvPr id="190" name="Freeform 5">
              <a:extLst>
                <a:ext uri="{FF2B5EF4-FFF2-40B4-BE49-F238E27FC236}">
                  <a16:creationId xmlns:a16="http://schemas.microsoft.com/office/drawing/2014/main" id="{0F671AEF-9DBD-4798-9F5F-65AE917FB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655" y="1226016"/>
              <a:ext cx="1123333" cy="745495"/>
            </a:xfrm>
            <a:custGeom>
              <a:avLst/>
              <a:gdLst>
                <a:gd name="T0" fmla="*/ 6593 w 17535"/>
                <a:gd name="T1" fmla="*/ 8575 h 11712"/>
                <a:gd name="T2" fmla="*/ 584 w 17535"/>
                <a:gd name="T3" fmla="*/ 4776 h 11712"/>
                <a:gd name="T4" fmla="*/ 583 w 17535"/>
                <a:gd name="T5" fmla="*/ 6941 h 11712"/>
                <a:gd name="T6" fmla="*/ 7930 w 17535"/>
                <a:gd name="T7" fmla="*/ 5560 h 11712"/>
                <a:gd name="T8" fmla="*/ 7930 w 17535"/>
                <a:gd name="T9" fmla="*/ 5560 h 11712"/>
                <a:gd name="T10" fmla="*/ 2706 w 17535"/>
                <a:gd name="T11" fmla="*/ 5877 h 11712"/>
                <a:gd name="T12" fmla="*/ 588 w 17535"/>
                <a:gd name="T13" fmla="*/ 8253 h 11712"/>
                <a:gd name="T14" fmla="*/ 1591 w 17535"/>
                <a:gd name="T15" fmla="*/ 6990 h 11712"/>
                <a:gd name="T16" fmla="*/ 586 w 17535"/>
                <a:gd name="T17" fmla="*/ 4148 h 11712"/>
                <a:gd name="T18" fmla="*/ 2082 w 17535"/>
                <a:gd name="T19" fmla="*/ 4236 h 11712"/>
                <a:gd name="T20" fmla="*/ 6625 w 17535"/>
                <a:gd name="T21" fmla="*/ 3768 h 11712"/>
                <a:gd name="T22" fmla="*/ 583 w 17535"/>
                <a:gd name="T23" fmla="*/ 1079 h 11712"/>
                <a:gd name="T24" fmla="*/ 1122 w 17535"/>
                <a:gd name="T25" fmla="*/ 1778 h 11712"/>
                <a:gd name="T26" fmla="*/ 2716 w 17535"/>
                <a:gd name="T27" fmla="*/ 2330 h 11712"/>
                <a:gd name="T28" fmla="*/ 4244 w 17535"/>
                <a:gd name="T29" fmla="*/ 2596 h 11712"/>
                <a:gd name="T30" fmla="*/ 3828 w 17535"/>
                <a:gd name="T31" fmla="*/ 4397 h 11712"/>
                <a:gd name="T32" fmla="*/ 5412 w 17535"/>
                <a:gd name="T33" fmla="*/ 5453 h 11712"/>
                <a:gd name="T34" fmla="*/ 4407 w 17535"/>
                <a:gd name="T35" fmla="*/ 6666 h 11712"/>
                <a:gd name="T36" fmla="*/ 3816 w 17535"/>
                <a:gd name="T37" fmla="*/ 8289 h 11712"/>
                <a:gd name="T38" fmla="*/ 2693 w 17535"/>
                <a:gd name="T39" fmla="*/ 9378 h 11712"/>
                <a:gd name="T40" fmla="*/ 1115 w 17535"/>
                <a:gd name="T41" fmla="*/ 9969 h 11712"/>
                <a:gd name="T42" fmla="*/ 588 w 17535"/>
                <a:gd name="T43" fmla="*/ 10977 h 11712"/>
                <a:gd name="T44" fmla="*/ 2493 w 17535"/>
                <a:gd name="T45" fmla="*/ 7892 h 11712"/>
                <a:gd name="T46" fmla="*/ 587 w 17535"/>
                <a:gd name="T47" fmla="*/ 2870 h 11712"/>
                <a:gd name="T48" fmla="*/ 1 w 17535"/>
                <a:gd name="T49" fmla="*/ 1220 h 11712"/>
                <a:gd name="T50" fmla="*/ 1430 w 17535"/>
                <a:gd name="T51" fmla="*/ 11568 h 11712"/>
                <a:gd name="T52" fmla="*/ 17358 w 17535"/>
                <a:gd name="T53" fmla="*/ 9792 h 11712"/>
                <a:gd name="T54" fmla="*/ 15929 w 17535"/>
                <a:gd name="T55" fmla="*/ 151 h 11712"/>
                <a:gd name="T56" fmla="*/ 5510 w 17535"/>
                <a:gd name="T57" fmla="*/ 443 h 11712"/>
                <a:gd name="T58" fmla="*/ 16317 w 17535"/>
                <a:gd name="T59" fmla="*/ 732 h 11712"/>
                <a:gd name="T60" fmla="*/ 16766 w 17535"/>
                <a:gd name="T61" fmla="*/ 10976 h 11712"/>
                <a:gd name="T62" fmla="*/ 1473 w 17535"/>
                <a:gd name="T63" fmla="*/ 10984 h 11712"/>
                <a:gd name="T64" fmla="*/ 2166 w 17535"/>
                <a:gd name="T65" fmla="*/ 9850 h 11712"/>
                <a:gd name="T66" fmla="*/ 4467 w 17535"/>
                <a:gd name="T67" fmla="*/ 9761 h 11712"/>
                <a:gd name="T68" fmla="*/ 4633 w 17535"/>
                <a:gd name="T69" fmla="*/ 8550 h 11712"/>
                <a:gd name="T70" fmla="*/ 5914 w 17535"/>
                <a:gd name="T71" fmla="*/ 8976 h 11712"/>
                <a:gd name="T72" fmla="*/ 5729 w 17535"/>
                <a:gd name="T73" fmla="*/ 7743 h 11712"/>
                <a:gd name="T74" fmla="*/ 4432 w 17535"/>
                <a:gd name="T75" fmla="*/ 7360 h 11712"/>
                <a:gd name="T76" fmla="*/ 5599 w 17535"/>
                <a:gd name="T77" fmla="*/ 6904 h 11712"/>
                <a:gd name="T78" fmla="*/ 7180 w 17535"/>
                <a:gd name="T79" fmla="*/ 6157 h 11712"/>
                <a:gd name="T80" fmla="*/ 8963 w 17535"/>
                <a:gd name="T81" fmla="*/ 5913 h 11712"/>
                <a:gd name="T82" fmla="*/ 7180 w 17535"/>
                <a:gd name="T83" fmla="*/ 5555 h 11712"/>
                <a:gd name="T84" fmla="*/ 5628 w 17535"/>
                <a:gd name="T85" fmla="*/ 4824 h 11712"/>
                <a:gd name="T86" fmla="*/ 4439 w 17535"/>
                <a:gd name="T87" fmla="*/ 4380 h 11712"/>
                <a:gd name="T88" fmla="*/ 5931 w 17535"/>
                <a:gd name="T89" fmla="*/ 4196 h 11712"/>
                <a:gd name="T90" fmla="*/ 6643 w 17535"/>
                <a:gd name="T91" fmla="*/ 2560 h 11712"/>
                <a:gd name="T92" fmla="*/ 4625 w 17535"/>
                <a:gd name="T93" fmla="*/ 3169 h 11712"/>
                <a:gd name="T94" fmla="*/ 3417 w 17535"/>
                <a:gd name="T95" fmla="*/ 1306 h 11712"/>
                <a:gd name="T96" fmla="*/ 1648 w 17535"/>
                <a:gd name="T97" fmla="*/ 1500 h 11712"/>
                <a:gd name="T98" fmla="*/ 4216 w 17535"/>
                <a:gd name="T99" fmla="*/ 733 h 11712"/>
                <a:gd name="T100" fmla="*/ 3828 w 17535"/>
                <a:gd name="T101" fmla="*/ 152 h 11712"/>
                <a:gd name="T102" fmla="*/ 1 w 17535"/>
                <a:gd name="T103" fmla="*/ 1220 h 1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35" h="11712">
                  <a:moveTo>
                    <a:pt x="6399" y="7941"/>
                  </a:moveTo>
                  <a:cubicBezTo>
                    <a:pt x="6820" y="7814"/>
                    <a:pt x="6973" y="8456"/>
                    <a:pt x="6593" y="8575"/>
                  </a:cubicBezTo>
                  <a:cubicBezTo>
                    <a:pt x="6170" y="8706"/>
                    <a:pt x="5953" y="8076"/>
                    <a:pt x="6399" y="7941"/>
                  </a:cubicBezTo>
                  <a:close/>
                  <a:moveTo>
                    <a:pt x="584" y="4776"/>
                  </a:moveTo>
                  <a:cubicBezTo>
                    <a:pt x="1031" y="4816"/>
                    <a:pt x="1440" y="5341"/>
                    <a:pt x="1432" y="5877"/>
                  </a:cubicBezTo>
                  <a:cubicBezTo>
                    <a:pt x="1424" y="6384"/>
                    <a:pt x="1028" y="6919"/>
                    <a:pt x="583" y="6941"/>
                  </a:cubicBezTo>
                  <a:lnTo>
                    <a:pt x="584" y="4776"/>
                  </a:lnTo>
                  <a:close/>
                  <a:moveTo>
                    <a:pt x="7930" y="5560"/>
                  </a:moveTo>
                  <a:cubicBezTo>
                    <a:pt x="8338" y="5374"/>
                    <a:pt x="8583" y="6018"/>
                    <a:pt x="8178" y="6171"/>
                  </a:cubicBezTo>
                  <a:cubicBezTo>
                    <a:pt x="7780" y="6320"/>
                    <a:pt x="7503" y="5756"/>
                    <a:pt x="7930" y="5560"/>
                  </a:cubicBezTo>
                  <a:close/>
                  <a:moveTo>
                    <a:pt x="2082" y="4236"/>
                  </a:moveTo>
                  <a:cubicBezTo>
                    <a:pt x="2405" y="4609"/>
                    <a:pt x="2713" y="5180"/>
                    <a:pt x="2706" y="5877"/>
                  </a:cubicBezTo>
                  <a:cubicBezTo>
                    <a:pt x="2699" y="6558"/>
                    <a:pt x="2396" y="7159"/>
                    <a:pt x="2063" y="7498"/>
                  </a:cubicBezTo>
                  <a:cubicBezTo>
                    <a:pt x="1761" y="7804"/>
                    <a:pt x="1222" y="8230"/>
                    <a:pt x="588" y="8253"/>
                  </a:cubicBezTo>
                  <a:lnTo>
                    <a:pt x="584" y="7569"/>
                  </a:lnTo>
                  <a:cubicBezTo>
                    <a:pt x="1120" y="7395"/>
                    <a:pt x="1269" y="7334"/>
                    <a:pt x="1591" y="6990"/>
                  </a:cubicBezTo>
                  <a:cubicBezTo>
                    <a:pt x="2156" y="6388"/>
                    <a:pt x="2151" y="5320"/>
                    <a:pt x="1572" y="4712"/>
                  </a:cubicBezTo>
                  <a:cubicBezTo>
                    <a:pt x="1112" y="4229"/>
                    <a:pt x="936" y="4319"/>
                    <a:pt x="586" y="4148"/>
                  </a:cubicBezTo>
                  <a:lnTo>
                    <a:pt x="584" y="3478"/>
                  </a:lnTo>
                  <a:cubicBezTo>
                    <a:pt x="1190" y="3480"/>
                    <a:pt x="1834" y="3951"/>
                    <a:pt x="2082" y="4236"/>
                  </a:cubicBezTo>
                  <a:close/>
                  <a:moveTo>
                    <a:pt x="6378" y="3158"/>
                  </a:moveTo>
                  <a:cubicBezTo>
                    <a:pt x="6791" y="2996"/>
                    <a:pt x="6973" y="3622"/>
                    <a:pt x="6625" y="3768"/>
                  </a:cubicBezTo>
                  <a:cubicBezTo>
                    <a:pt x="6210" y="3943"/>
                    <a:pt x="5927" y="3334"/>
                    <a:pt x="6378" y="3158"/>
                  </a:cubicBezTo>
                  <a:close/>
                  <a:moveTo>
                    <a:pt x="583" y="1079"/>
                  </a:moveTo>
                  <a:cubicBezTo>
                    <a:pt x="583" y="752"/>
                    <a:pt x="518" y="706"/>
                    <a:pt x="848" y="744"/>
                  </a:cubicBezTo>
                  <a:cubicBezTo>
                    <a:pt x="957" y="1065"/>
                    <a:pt x="1035" y="1439"/>
                    <a:pt x="1122" y="1778"/>
                  </a:cubicBezTo>
                  <a:cubicBezTo>
                    <a:pt x="1254" y="2288"/>
                    <a:pt x="1368" y="2145"/>
                    <a:pt x="1820" y="2348"/>
                  </a:cubicBezTo>
                  <a:cubicBezTo>
                    <a:pt x="2334" y="2578"/>
                    <a:pt x="2195" y="2612"/>
                    <a:pt x="2716" y="2330"/>
                  </a:cubicBezTo>
                  <a:cubicBezTo>
                    <a:pt x="2884" y="2240"/>
                    <a:pt x="3421" y="1932"/>
                    <a:pt x="3588" y="1908"/>
                  </a:cubicBezTo>
                  <a:lnTo>
                    <a:pt x="4244" y="2596"/>
                  </a:lnTo>
                  <a:cubicBezTo>
                    <a:pt x="4142" y="2857"/>
                    <a:pt x="3934" y="3213"/>
                    <a:pt x="3792" y="3477"/>
                  </a:cubicBezTo>
                  <a:cubicBezTo>
                    <a:pt x="3509" y="4003"/>
                    <a:pt x="3611" y="3890"/>
                    <a:pt x="3828" y="4397"/>
                  </a:cubicBezTo>
                  <a:cubicBezTo>
                    <a:pt x="4064" y="4949"/>
                    <a:pt x="3852" y="4878"/>
                    <a:pt x="4486" y="5078"/>
                  </a:cubicBezTo>
                  <a:cubicBezTo>
                    <a:pt x="4730" y="5155"/>
                    <a:pt x="5412" y="5305"/>
                    <a:pt x="5412" y="5453"/>
                  </a:cubicBezTo>
                  <a:lnTo>
                    <a:pt x="5411" y="6341"/>
                  </a:lnTo>
                  <a:cubicBezTo>
                    <a:pt x="5192" y="6450"/>
                    <a:pt x="4685" y="6579"/>
                    <a:pt x="4407" y="6666"/>
                  </a:cubicBezTo>
                  <a:cubicBezTo>
                    <a:pt x="3858" y="6837"/>
                    <a:pt x="4025" y="6872"/>
                    <a:pt x="3807" y="7372"/>
                  </a:cubicBezTo>
                  <a:cubicBezTo>
                    <a:pt x="3576" y="7904"/>
                    <a:pt x="3530" y="7748"/>
                    <a:pt x="3816" y="8289"/>
                  </a:cubicBezTo>
                  <a:cubicBezTo>
                    <a:pt x="3922" y="8489"/>
                    <a:pt x="4212" y="9000"/>
                    <a:pt x="4249" y="9159"/>
                  </a:cubicBezTo>
                  <a:cubicBezTo>
                    <a:pt x="3349" y="9914"/>
                    <a:pt x="3935" y="10033"/>
                    <a:pt x="2693" y="9378"/>
                  </a:cubicBezTo>
                  <a:cubicBezTo>
                    <a:pt x="2162" y="9098"/>
                    <a:pt x="2319" y="9160"/>
                    <a:pt x="1795" y="9383"/>
                  </a:cubicBezTo>
                  <a:cubicBezTo>
                    <a:pt x="1332" y="9581"/>
                    <a:pt x="1252" y="9442"/>
                    <a:pt x="1115" y="9969"/>
                  </a:cubicBezTo>
                  <a:cubicBezTo>
                    <a:pt x="1045" y="10240"/>
                    <a:pt x="941" y="10758"/>
                    <a:pt x="849" y="10977"/>
                  </a:cubicBezTo>
                  <a:lnTo>
                    <a:pt x="588" y="10977"/>
                  </a:lnTo>
                  <a:lnTo>
                    <a:pt x="589" y="8851"/>
                  </a:lnTo>
                  <a:cubicBezTo>
                    <a:pt x="1535" y="8680"/>
                    <a:pt x="2000" y="8410"/>
                    <a:pt x="2493" y="7892"/>
                  </a:cubicBezTo>
                  <a:cubicBezTo>
                    <a:pt x="3541" y="6790"/>
                    <a:pt x="3570" y="5006"/>
                    <a:pt x="2470" y="3812"/>
                  </a:cubicBezTo>
                  <a:cubicBezTo>
                    <a:pt x="1996" y="3298"/>
                    <a:pt x="1496" y="3032"/>
                    <a:pt x="587" y="2870"/>
                  </a:cubicBezTo>
                  <a:lnTo>
                    <a:pt x="583" y="1079"/>
                  </a:lnTo>
                  <a:close/>
                  <a:moveTo>
                    <a:pt x="1" y="1220"/>
                  </a:moveTo>
                  <a:lnTo>
                    <a:pt x="0" y="10815"/>
                  </a:lnTo>
                  <a:cubicBezTo>
                    <a:pt x="0" y="11712"/>
                    <a:pt x="772" y="11570"/>
                    <a:pt x="1430" y="11568"/>
                  </a:cubicBezTo>
                  <a:lnTo>
                    <a:pt x="16317" y="11568"/>
                  </a:lnTo>
                  <a:cubicBezTo>
                    <a:pt x="17535" y="11567"/>
                    <a:pt x="17362" y="11201"/>
                    <a:pt x="17358" y="9792"/>
                  </a:cubicBezTo>
                  <a:lnTo>
                    <a:pt x="17358" y="1079"/>
                  </a:lnTo>
                  <a:cubicBezTo>
                    <a:pt x="17358" y="0"/>
                    <a:pt x="16827" y="148"/>
                    <a:pt x="15929" y="151"/>
                  </a:cubicBezTo>
                  <a:lnTo>
                    <a:pt x="5980" y="151"/>
                  </a:lnTo>
                  <a:cubicBezTo>
                    <a:pt x="5720" y="151"/>
                    <a:pt x="5509" y="179"/>
                    <a:pt x="5510" y="443"/>
                  </a:cubicBezTo>
                  <a:cubicBezTo>
                    <a:pt x="5512" y="830"/>
                    <a:pt x="6116" y="731"/>
                    <a:pt x="6404" y="732"/>
                  </a:cubicBezTo>
                  <a:lnTo>
                    <a:pt x="16317" y="732"/>
                  </a:lnTo>
                  <a:cubicBezTo>
                    <a:pt x="16902" y="733"/>
                    <a:pt x="16768" y="541"/>
                    <a:pt x="16774" y="1819"/>
                  </a:cubicBezTo>
                  <a:lnTo>
                    <a:pt x="16766" y="10976"/>
                  </a:lnTo>
                  <a:cubicBezTo>
                    <a:pt x="16198" y="11027"/>
                    <a:pt x="9413" y="10987"/>
                    <a:pt x="8273" y="10985"/>
                  </a:cubicBezTo>
                  <a:lnTo>
                    <a:pt x="1473" y="10984"/>
                  </a:lnTo>
                  <a:cubicBezTo>
                    <a:pt x="1473" y="10820"/>
                    <a:pt x="1598" y="10423"/>
                    <a:pt x="1642" y="10245"/>
                  </a:cubicBezTo>
                  <a:cubicBezTo>
                    <a:pt x="1707" y="9987"/>
                    <a:pt x="1823" y="9975"/>
                    <a:pt x="2166" y="9850"/>
                  </a:cubicBezTo>
                  <a:cubicBezTo>
                    <a:pt x="2347" y="9784"/>
                    <a:pt x="2621" y="9993"/>
                    <a:pt x="2796" y="10086"/>
                  </a:cubicBezTo>
                  <a:cubicBezTo>
                    <a:pt x="3909" y="10680"/>
                    <a:pt x="3626" y="10573"/>
                    <a:pt x="4467" y="9761"/>
                  </a:cubicBezTo>
                  <a:cubicBezTo>
                    <a:pt x="4570" y="9662"/>
                    <a:pt x="4866" y="9405"/>
                    <a:pt x="4892" y="9259"/>
                  </a:cubicBezTo>
                  <a:cubicBezTo>
                    <a:pt x="4933" y="9030"/>
                    <a:pt x="4687" y="8771"/>
                    <a:pt x="4633" y="8550"/>
                  </a:cubicBezTo>
                  <a:lnTo>
                    <a:pt x="5522" y="8547"/>
                  </a:lnTo>
                  <a:cubicBezTo>
                    <a:pt x="5664" y="8547"/>
                    <a:pt x="5764" y="8863"/>
                    <a:pt x="5914" y="8976"/>
                  </a:cubicBezTo>
                  <a:cubicBezTo>
                    <a:pt x="6476" y="9397"/>
                    <a:pt x="7389" y="9054"/>
                    <a:pt x="7401" y="8275"/>
                  </a:cubicBezTo>
                  <a:cubicBezTo>
                    <a:pt x="7416" y="7353"/>
                    <a:pt x="6166" y="7019"/>
                    <a:pt x="5729" y="7743"/>
                  </a:cubicBezTo>
                  <a:cubicBezTo>
                    <a:pt x="5549" y="8041"/>
                    <a:pt x="5617" y="7960"/>
                    <a:pt x="5063" y="7963"/>
                  </a:cubicBezTo>
                  <a:cubicBezTo>
                    <a:pt x="4400" y="7967"/>
                    <a:pt x="4075" y="8132"/>
                    <a:pt x="4432" y="7360"/>
                  </a:cubicBezTo>
                  <a:cubicBezTo>
                    <a:pt x="4517" y="7176"/>
                    <a:pt x="4790" y="7161"/>
                    <a:pt x="4984" y="7096"/>
                  </a:cubicBezTo>
                  <a:cubicBezTo>
                    <a:pt x="5190" y="7027"/>
                    <a:pt x="5376" y="6973"/>
                    <a:pt x="5599" y="6904"/>
                  </a:cubicBezTo>
                  <a:cubicBezTo>
                    <a:pt x="6075" y="6757"/>
                    <a:pt x="5992" y="6568"/>
                    <a:pt x="5991" y="6170"/>
                  </a:cubicBezTo>
                  <a:lnTo>
                    <a:pt x="7180" y="6157"/>
                  </a:lnTo>
                  <a:cubicBezTo>
                    <a:pt x="7388" y="6508"/>
                    <a:pt x="7596" y="6831"/>
                    <a:pt x="8163" y="6776"/>
                  </a:cubicBezTo>
                  <a:cubicBezTo>
                    <a:pt x="8575" y="6735"/>
                    <a:pt x="8946" y="6353"/>
                    <a:pt x="8963" y="5913"/>
                  </a:cubicBezTo>
                  <a:cubicBezTo>
                    <a:pt x="8995" y="5125"/>
                    <a:pt x="8138" y="4699"/>
                    <a:pt x="7557" y="5091"/>
                  </a:cubicBezTo>
                  <a:cubicBezTo>
                    <a:pt x="7327" y="5246"/>
                    <a:pt x="7334" y="5301"/>
                    <a:pt x="7180" y="5555"/>
                  </a:cubicBezTo>
                  <a:lnTo>
                    <a:pt x="6002" y="5570"/>
                  </a:lnTo>
                  <a:cubicBezTo>
                    <a:pt x="5994" y="5182"/>
                    <a:pt x="6049" y="4954"/>
                    <a:pt x="5628" y="4824"/>
                  </a:cubicBezTo>
                  <a:lnTo>
                    <a:pt x="4704" y="4538"/>
                  </a:lnTo>
                  <a:cubicBezTo>
                    <a:pt x="4549" y="4492"/>
                    <a:pt x="4502" y="4513"/>
                    <a:pt x="4439" y="4380"/>
                  </a:cubicBezTo>
                  <a:cubicBezTo>
                    <a:pt x="4067" y="3606"/>
                    <a:pt x="4243" y="3757"/>
                    <a:pt x="5381" y="3753"/>
                  </a:cubicBezTo>
                  <a:cubicBezTo>
                    <a:pt x="5799" y="3751"/>
                    <a:pt x="5587" y="3939"/>
                    <a:pt x="5931" y="4196"/>
                  </a:cubicBezTo>
                  <a:cubicBezTo>
                    <a:pt x="6486" y="4609"/>
                    <a:pt x="7388" y="4258"/>
                    <a:pt x="7401" y="3478"/>
                  </a:cubicBezTo>
                  <a:cubicBezTo>
                    <a:pt x="7409" y="3004"/>
                    <a:pt x="7060" y="2630"/>
                    <a:pt x="6643" y="2560"/>
                  </a:cubicBezTo>
                  <a:cubicBezTo>
                    <a:pt x="5802" y="2418"/>
                    <a:pt x="5758" y="3172"/>
                    <a:pt x="5486" y="3172"/>
                  </a:cubicBezTo>
                  <a:lnTo>
                    <a:pt x="4625" y="3169"/>
                  </a:lnTo>
                  <a:cubicBezTo>
                    <a:pt x="4870" y="2366"/>
                    <a:pt x="5322" y="2774"/>
                    <a:pt x="4043" y="1534"/>
                  </a:cubicBezTo>
                  <a:cubicBezTo>
                    <a:pt x="3897" y="1392"/>
                    <a:pt x="3744" y="1142"/>
                    <a:pt x="3417" y="1306"/>
                  </a:cubicBezTo>
                  <a:cubicBezTo>
                    <a:pt x="2062" y="1986"/>
                    <a:pt x="2505" y="1965"/>
                    <a:pt x="1893" y="1750"/>
                  </a:cubicBezTo>
                  <a:cubicBezTo>
                    <a:pt x="1695" y="1680"/>
                    <a:pt x="1700" y="1708"/>
                    <a:pt x="1648" y="1500"/>
                  </a:cubicBezTo>
                  <a:cubicBezTo>
                    <a:pt x="1604" y="1322"/>
                    <a:pt x="1472" y="904"/>
                    <a:pt x="1471" y="733"/>
                  </a:cubicBezTo>
                  <a:lnTo>
                    <a:pt x="4216" y="733"/>
                  </a:lnTo>
                  <a:cubicBezTo>
                    <a:pt x="4488" y="733"/>
                    <a:pt x="4721" y="730"/>
                    <a:pt x="4722" y="443"/>
                  </a:cubicBezTo>
                  <a:cubicBezTo>
                    <a:pt x="4724" y="54"/>
                    <a:pt x="4121" y="154"/>
                    <a:pt x="3828" y="152"/>
                  </a:cubicBezTo>
                  <a:lnTo>
                    <a:pt x="1041" y="151"/>
                  </a:lnTo>
                  <a:cubicBezTo>
                    <a:pt x="87" y="151"/>
                    <a:pt x="5" y="286"/>
                    <a:pt x="1" y="1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6">
              <a:extLst>
                <a:ext uri="{FF2B5EF4-FFF2-40B4-BE49-F238E27FC236}">
                  <a16:creationId xmlns:a16="http://schemas.microsoft.com/office/drawing/2014/main" id="{C6BDEC76-764C-459A-BA27-53C8A0B3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054" y="1152201"/>
              <a:ext cx="1273224" cy="1224580"/>
            </a:xfrm>
            <a:custGeom>
              <a:avLst/>
              <a:gdLst>
                <a:gd name="T0" fmla="*/ 7697 w 19873"/>
                <a:gd name="T1" fmla="*/ 15166 h 19240"/>
                <a:gd name="T2" fmla="*/ 12193 w 19873"/>
                <a:gd name="T3" fmla="*/ 15163 h 19240"/>
                <a:gd name="T4" fmla="*/ 13018 w 19873"/>
                <a:gd name="T5" fmla="*/ 17326 h 19240"/>
                <a:gd name="T6" fmla="*/ 9035 w 19873"/>
                <a:gd name="T7" fmla="*/ 17328 h 19240"/>
                <a:gd name="T8" fmla="*/ 9004 w 19873"/>
                <a:gd name="T9" fmla="*/ 17916 h 19240"/>
                <a:gd name="T10" fmla="*/ 14347 w 19873"/>
                <a:gd name="T11" fmla="*/ 17921 h 19240"/>
                <a:gd name="T12" fmla="*/ 14345 w 19873"/>
                <a:gd name="T13" fmla="*/ 18578 h 19240"/>
                <a:gd name="T14" fmla="*/ 5530 w 19873"/>
                <a:gd name="T15" fmla="*/ 18583 h 19240"/>
                <a:gd name="T16" fmla="*/ 5527 w 19873"/>
                <a:gd name="T17" fmla="*/ 17919 h 19240"/>
                <a:gd name="T18" fmla="*/ 7521 w 19873"/>
                <a:gd name="T19" fmla="*/ 17917 h 19240"/>
                <a:gd name="T20" fmla="*/ 7784 w 19873"/>
                <a:gd name="T21" fmla="*/ 17391 h 19240"/>
                <a:gd name="T22" fmla="*/ 6857 w 19873"/>
                <a:gd name="T23" fmla="*/ 17326 h 19240"/>
                <a:gd name="T24" fmla="*/ 7697 w 19873"/>
                <a:gd name="T25" fmla="*/ 15166 h 19240"/>
                <a:gd name="T26" fmla="*/ 58 w 19873"/>
                <a:gd name="T27" fmla="*/ 906 h 19240"/>
                <a:gd name="T28" fmla="*/ 5 w 19873"/>
                <a:gd name="T29" fmla="*/ 1248 h 19240"/>
                <a:gd name="T30" fmla="*/ 6 w 19873"/>
                <a:gd name="T31" fmla="*/ 1673 h 19240"/>
                <a:gd name="T32" fmla="*/ 6 w 19873"/>
                <a:gd name="T33" fmla="*/ 13491 h 19240"/>
                <a:gd name="T34" fmla="*/ 5 w 19873"/>
                <a:gd name="T35" fmla="*/ 13916 h 19240"/>
                <a:gd name="T36" fmla="*/ 56 w 19873"/>
                <a:gd name="T37" fmla="*/ 14301 h 19240"/>
                <a:gd name="T38" fmla="*/ 1133 w 19873"/>
                <a:gd name="T39" fmla="*/ 15163 h 19240"/>
                <a:gd name="T40" fmla="*/ 7038 w 19873"/>
                <a:gd name="T41" fmla="*/ 15173 h 19240"/>
                <a:gd name="T42" fmla="*/ 6211 w 19873"/>
                <a:gd name="T43" fmla="*/ 17330 h 19240"/>
                <a:gd name="T44" fmla="*/ 4943 w 19873"/>
                <a:gd name="T45" fmla="*/ 18077 h 19240"/>
                <a:gd name="T46" fmla="*/ 5863 w 19873"/>
                <a:gd name="T47" fmla="*/ 19165 h 19240"/>
                <a:gd name="T48" fmla="*/ 13976 w 19873"/>
                <a:gd name="T49" fmla="*/ 19165 h 19240"/>
                <a:gd name="T50" fmla="*/ 14930 w 19873"/>
                <a:gd name="T51" fmla="*/ 18113 h 19240"/>
                <a:gd name="T52" fmla="*/ 13670 w 19873"/>
                <a:gd name="T53" fmla="*/ 17327 h 19240"/>
                <a:gd name="T54" fmla="*/ 12827 w 19873"/>
                <a:gd name="T55" fmla="*/ 15178 h 19240"/>
                <a:gd name="T56" fmla="*/ 16172 w 19873"/>
                <a:gd name="T57" fmla="*/ 15124 h 19240"/>
                <a:gd name="T58" fmla="*/ 16278 w 19873"/>
                <a:gd name="T59" fmla="*/ 14718 h 19240"/>
                <a:gd name="T60" fmla="*/ 15847 w 19873"/>
                <a:gd name="T61" fmla="*/ 14579 h 19240"/>
                <a:gd name="T62" fmla="*/ 2229 w 19873"/>
                <a:gd name="T63" fmla="*/ 14581 h 19240"/>
                <a:gd name="T64" fmla="*/ 587 w 19873"/>
                <a:gd name="T65" fmla="*/ 11692 h 19240"/>
                <a:gd name="T66" fmla="*/ 589 w 19873"/>
                <a:gd name="T67" fmla="*/ 2626 h 19240"/>
                <a:gd name="T68" fmla="*/ 588 w 19873"/>
                <a:gd name="T69" fmla="*/ 1497 h 19240"/>
                <a:gd name="T70" fmla="*/ 3181 w 19873"/>
                <a:gd name="T71" fmla="*/ 638 h 19240"/>
                <a:gd name="T72" fmla="*/ 16763 w 19873"/>
                <a:gd name="T73" fmla="*/ 638 h 19240"/>
                <a:gd name="T74" fmla="*/ 19286 w 19873"/>
                <a:gd name="T75" fmla="*/ 1532 h 19240"/>
                <a:gd name="T76" fmla="*/ 19286 w 19873"/>
                <a:gd name="T77" fmla="*/ 11763 h 19240"/>
                <a:gd name="T78" fmla="*/ 19286 w 19873"/>
                <a:gd name="T79" fmla="*/ 14022 h 19240"/>
                <a:gd name="T80" fmla="*/ 17538 w 19873"/>
                <a:gd name="T81" fmla="*/ 14579 h 19240"/>
                <a:gd name="T82" fmla="*/ 17276 w 19873"/>
                <a:gd name="T83" fmla="*/ 15137 h 19240"/>
                <a:gd name="T84" fmla="*/ 18386 w 19873"/>
                <a:gd name="T85" fmla="*/ 15163 h 19240"/>
                <a:gd name="T86" fmla="*/ 19361 w 19873"/>
                <a:gd name="T87" fmla="*/ 14996 h 19240"/>
                <a:gd name="T88" fmla="*/ 19819 w 19873"/>
                <a:gd name="T89" fmla="*/ 14302 h 19240"/>
                <a:gd name="T90" fmla="*/ 19869 w 19873"/>
                <a:gd name="T91" fmla="*/ 13951 h 19240"/>
                <a:gd name="T92" fmla="*/ 19868 w 19873"/>
                <a:gd name="T93" fmla="*/ 13527 h 19240"/>
                <a:gd name="T94" fmla="*/ 19868 w 19873"/>
                <a:gd name="T95" fmla="*/ 1708 h 19240"/>
                <a:gd name="T96" fmla="*/ 19869 w 19873"/>
                <a:gd name="T97" fmla="*/ 1283 h 19240"/>
                <a:gd name="T98" fmla="*/ 19817 w 19873"/>
                <a:gd name="T99" fmla="*/ 906 h 19240"/>
                <a:gd name="T100" fmla="*/ 19213 w 19873"/>
                <a:gd name="T101" fmla="*/ 143 h 19240"/>
                <a:gd name="T102" fmla="*/ 17963 w 19873"/>
                <a:gd name="T103" fmla="*/ 56 h 19240"/>
                <a:gd name="T104" fmla="*/ 15282 w 19873"/>
                <a:gd name="T105" fmla="*/ 56 h 19240"/>
                <a:gd name="T106" fmla="*/ 9919 w 19873"/>
                <a:gd name="T107" fmla="*/ 56 h 19240"/>
                <a:gd name="T108" fmla="*/ 1876 w 19873"/>
                <a:gd name="T109" fmla="*/ 56 h 19240"/>
                <a:gd name="T110" fmla="*/ 636 w 19873"/>
                <a:gd name="T111" fmla="*/ 154 h 19240"/>
                <a:gd name="T112" fmla="*/ 58 w 19873"/>
                <a:gd name="T113" fmla="*/ 906 h 19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73" h="19240">
                  <a:moveTo>
                    <a:pt x="7697" y="15166"/>
                  </a:moveTo>
                  <a:lnTo>
                    <a:pt x="12193" y="15163"/>
                  </a:lnTo>
                  <a:cubicBezTo>
                    <a:pt x="12278" y="15325"/>
                    <a:pt x="13003" y="17192"/>
                    <a:pt x="13018" y="17326"/>
                  </a:cubicBezTo>
                  <a:cubicBezTo>
                    <a:pt x="11727" y="17380"/>
                    <a:pt x="10314" y="17296"/>
                    <a:pt x="9035" y="17328"/>
                  </a:cubicBezTo>
                  <a:cubicBezTo>
                    <a:pt x="8512" y="17342"/>
                    <a:pt x="8570" y="17897"/>
                    <a:pt x="9004" y="17916"/>
                  </a:cubicBezTo>
                  <a:cubicBezTo>
                    <a:pt x="10749" y="17993"/>
                    <a:pt x="12607" y="17829"/>
                    <a:pt x="14347" y="17921"/>
                  </a:cubicBezTo>
                  <a:lnTo>
                    <a:pt x="14345" y="18578"/>
                  </a:lnTo>
                  <a:lnTo>
                    <a:pt x="5530" y="18583"/>
                  </a:lnTo>
                  <a:lnTo>
                    <a:pt x="5527" y="17919"/>
                  </a:lnTo>
                  <a:cubicBezTo>
                    <a:pt x="6189" y="17908"/>
                    <a:pt x="6860" y="17932"/>
                    <a:pt x="7521" y="17917"/>
                  </a:cubicBezTo>
                  <a:cubicBezTo>
                    <a:pt x="7893" y="17909"/>
                    <a:pt x="8001" y="17557"/>
                    <a:pt x="7784" y="17391"/>
                  </a:cubicBezTo>
                  <a:cubicBezTo>
                    <a:pt x="7648" y="17287"/>
                    <a:pt x="7081" y="17335"/>
                    <a:pt x="6857" y="17326"/>
                  </a:cubicBezTo>
                  <a:cubicBezTo>
                    <a:pt x="6868" y="17209"/>
                    <a:pt x="7620" y="15261"/>
                    <a:pt x="7697" y="15166"/>
                  </a:cubicBezTo>
                  <a:close/>
                  <a:moveTo>
                    <a:pt x="58" y="906"/>
                  </a:moveTo>
                  <a:cubicBezTo>
                    <a:pt x="67" y="1042"/>
                    <a:pt x="13" y="1065"/>
                    <a:pt x="5" y="1248"/>
                  </a:cubicBezTo>
                  <a:cubicBezTo>
                    <a:pt x="0" y="1383"/>
                    <a:pt x="6" y="1536"/>
                    <a:pt x="6" y="1673"/>
                  </a:cubicBezTo>
                  <a:lnTo>
                    <a:pt x="6" y="13491"/>
                  </a:lnTo>
                  <a:cubicBezTo>
                    <a:pt x="6" y="13632"/>
                    <a:pt x="4" y="13775"/>
                    <a:pt x="5" y="13916"/>
                  </a:cubicBezTo>
                  <a:cubicBezTo>
                    <a:pt x="7" y="14105"/>
                    <a:pt x="55" y="14172"/>
                    <a:pt x="56" y="14301"/>
                  </a:cubicBezTo>
                  <a:cubicBezTo>
                    <a:pt x="35" y="14709"/>
                    <a:pt x="518" y="15145"/>
                    <a:pt x="1133" y="15163"/>
                  </a:cubicBezTo>
                  <a:cubicBezTo>
                    <a:pt x="2074" y="15190"/>
                    <a:pt x="6634" y="15111"/>
                    <a:pt x="7038" y="15173"/>
                  </a:cubicBezTo>
                  <a:lnTo>
                    <a:pt x="6211" y="17330"/>
                  </a:lnTo>
                  <a:cubicBezTo>
                    <a:pt x="4958" y="17357"/>
                    <a:pt x="4945" y="17128"/>
                    <a:pt x="4943" y="18077"/>
                  </a:cubicBezTo>
                  <a:cubicBezTo>
                    <a:pt x="4941" y="19177"/>
                    <a:pt x="4761" y="19172"/>
                    <a:pt x="5863" y="19165"/>
                  </a:cubicBezTo>
                  <a:lnTo>
                    <a:pt x="13976" y="19165"/>
                  </a:lnTo>
                  <a:cubicBezTo>
                    <a:pt x="15090" y="19158"/>
                    <a:pt x="14929" y="19240"/>
                    <a:pt x="14930" y="18113"/>
                  </a:cubicBezTo>
                  <a:cubicBezTo>
                    <a:pt x="14931" y="17114"/>
                    <a:pt x="14934" y="17364"/>
                    <a:pt x="13670" y="17327"/>
                  </a:cubicBezTo>
                  <a:lnTo>
                    <a:pt x="12827" y="15178"/>
                  </a:lnTo>
                  <a:cubicBezTo>
                    <a:pt x="13520" y="15070"/>
                    <a:pt x="15919" y="15249"/>
                    <a:pt x="16172" y="15124"/>
                  </a:cubicBezTo>
                  <a:cubicBezTo>
                    <a:pt x="16286" y="15068"/>
                    <a:pt x="16370" y="14895"/>
                    <a:pt x="16278" y="14718"/>
                  </a:cubicBezTo>
                  <a:cubicBezTo>
                    <a:pt x="16208" y="14583"/>
                    <a:pt x="16039" y="14580"/>
                    <a:pt x="15847" y="14579"/>
                  </a:cubicBezTo>
                  <a:lnTo>
                    <a:pt x="2229" y="14581"/>
                  </a:lnTo>
                  <a:cubicBezTo>
                    <a:pt x="250" y="14573"/>
                    <a:pt x="609" y="14948"/>
                    <a:pt x="587" y="11692"/>
                  </a:cubicBezTo>
                  <a:lnTo>
                    <a:pt x="589" y="2626"/>
                  </a:lnTo>
                  <a:cubicBezTo>
                    <a:pt x="590" y="2249"/>
                    <a:pt x="586" y="1873"/>
                    <a:pt x="588" y="1497"/>
                  </a:cubicBezTo>
                  <a:cubicBezTo>
                    <a:pt x="596" y="377"/>
                    <a:pt x="795" y="651"/>
                    <a:pt x="3181" y="638"/>
                  </a:cubicBezTo>
                  <a:cubicBezTo>
                    <a:pt x="7705" y="612"/>
                    <a:pt x="12252" y="672"/>
                    <a:pt x="16763" y="638"/>
                  </a:cubicBezTo>
                  <a:cubicBezTo>
                    <a:pt x="19102" y="621"/>
                    <a:pt x="19297" y="420"/>
                    <a:pt x="19286" y="1532"/>
                  </a:cubicBezTo>
                  <a:lnTo>
                    <a:pt x="19286" y="11763"/>
                  </a:lnTo>
                  <a:cubicBezTo>
                    <a:pt x="19292" y="12492"/>
                    <a:pt x="19314" y="13300"/>
                    <a:pt x="19286" y="14022"/>
                  </a:cubicBezTo>
                  <a:cubicBezTo>
                    <a:pt x="19257" y="14767"/>
                    <a:pt x="18501" y="14578"/>
                    <a:pt x="17538" y="14579"/>
                  </a:cubicBezTo>
                  <a:cubicBezTo>
                    <a:pt x="16947" y="14579"/>
                    <a:pt x="17035" y="15052"/>
                    <a:pt x="17276" y="15137"/>
                  </a:cubicBezTo>
                  <a:cubicBezTo>
                    <a:pt x="17462" y="15202"/>
                    <a:pt x="18131" y="15162"/>
                    <a:pt x="18386" y="15163"/>
                  </a:cubicBezTo>
                  <a:cubicBezTo>
                    <a:pt x="18759" y="15164"/>
                    <a:pt x="19081" y="15183"/>
                    <a:pt x="19361" y="14996"/>
                  </a:cubicBezTo>
                  <a:cubicBezTo>
                    <a:pt x="19537" y="14878"/>
                    <a:pt x="19832" y="14589"/>
                    <a:pt x="19819" y="14302"/>
                  </a:cubicBezTo>
                  <a:cubicBezTo>
                    <a:pt x="19816" y="14167"/>
                    <a:pt x="19864" y="14130"/>
                    <a:pt x="19869" y="13951"/>
                  </a:cubicBezTo>
                  <a:cubicBezTo>
                    <a:pt x="19873" y="13814"/>
                    <a:pt x="19868" y="13665"/>
                    <a:pt x="19868" y="13527"/>
                  </a:cubicBezTo>
                  <a:lnTo>
                    <a:pt x="19868" y="1708"/>
                  </a:lnTo>
                  <a:cubicBezTo>
                    <a:pt x="19868" y="1569"/>
                    <a:pt x="19872" y="1422"/>
                    <a:pt x="19869" y="1283"/>
                  </a:cubicBezTo>
                  <a:cubicBezTo>
                    <a:pt x="19865" y="1089"/>
                    <a:pt x="19803" y="1040"/>
                    <a:pt x="19817" y="906"/>
                  </a:cubicBezTo>
                  <a:cubicBezTo>
                    <a:pt x="19833" y="551"/>
                    <a:pt x="19462" y="255"/>
                    <a:pt x="19213" y="143"/>
                  </a:cubicBezTo>
                  <a:cubicBezTo>
                    <a:pt x="18896" y="0"/>
                    <a:pt x="18341" y="58"/>
                    <a:pt x="17963" y="56"/>
                  </a:cubicBezTo>
                  <a:cubicBezTo>
                    <a:pt x="17071" y="50"/>
                    <a:pt x="16173" y="51"/>
                    <a:pt x="15282" y="56"/>
                  </a:cubicBezTo>
                  <a:cubicBezTo>
                    <a:pt x="13498" y="65"/>
                    <a:pt x="11703" y="67"/>
                    <a:pt x="9919" y="56"/>
                  </a:cubicBezTo>
                  <a:lnTo>
                    <a:pt x="1876" y="56"/>
                  </a:lnTo>
                  <a:cubicBezTo>
                    <a:pt x="1495" y="54"/>
                    <a:pt x="960" y="4"/>
                    <a:pt x="636" y="154"/>
                  </a:cubicBezTo>
                  <a:cubicBezTo>
                    <a:pt x="405" y="260"/>
                    <a:pt x="44" y="567"/>
                    <a:pt x="58" y="9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23">
              <a:extLst>
                <a:ext uri="{FF2B5EF4-FFF2-40B4-BE49-F238E27FC236}">
                  <a16:creationId xmlns:a16="http://schemas.microsoft.com/office/drawing/2014/main" id="{4CD7F76A-514B-4B83-9612-A9F5BC658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314" y="1386829"/>
              <a:ext cx="403199" cy="419938"/>
            </a:xfrm>
            <a:custGeom>
              <a:avLst/>
              <a:gdLst>
                <a:gd name="T0" fmla="*/ 3679 w 5975"/>
                <a:gd name="T1" fmla="*/ 5360 h 6223"/>
                <a:gd name="T2" fmla="*/ 3626 w 5975"/>
                <a:gd name="T3" fmla="*/ 5809 h 6223"/>
                <a:gd name="T4" fmla="*/ 3365 w 5975"/>
                <a:gd name="T5" fmla="*/ 6149 h 6223"/>
                <a:gd name="T6" fmla="*/ 2676 w 5975"/>
                <a:gd name="T7" fmla="*/ 6202 h 6223"/>
                <a:gd name="T8" fmla="*/ 2425 w 5975"/>
                <a:gd name="T9" fmla="*/ 5871 h 6223"/>
                <a:gd name="T10" fmla="*/ 2277 w 5975"/>
                <a:gd name="T11" fmla="*/ 5436 h 6223"/>
                <a:gd name="T12" fmla="*/ 2451 w 5975"/>
                <a:gd name="T13" fmla="*/ 5260 h 6223"/>
                <a:gd name="T14" fmla="*/ 5123 w 5975"/>
                <a:gd name="T15" fmla="*/ 4884 h 6223"/>
                <a:gd name="T16" fmla="*/ 5072 w 5975"/>
                <a:gd name="T17" fmla="*/ 5120 h 6223"/>
                <a:gd name="T18" fmla="*/ 4855 w 5975"/>
                <a:gd name="T19" fmla="*/ 5097 h 6223"/>
                <a:gd name="T20" fmla="*/ 4400 w 5975"/>
                <a:gd name="T21" fmla="*/ 4456 h 6223"/>
                <a:gd name="T22" fmla="*/ 1482 w 5975"/>
                <a:gd name="T23" fmla="*/ 4382 h 6223"/>
                <a:gd name="T24" fmla="*/ 1588 w 5975"/>
                <a:gd name="T25" fmla="*/ 4602 h 6223"/>
                <a:gd name="T26" fmla="*/ 996 w 5975"/>
                <a:gd name="T27" fmla="*/ 5149 h 6223"/>
                <a:gd name="T28" fmla="*/ 825 w 5975"/>
                <a:gd name="T29" fmla="*/ 4995 h 6223"/>
                <a:gd name="T30" fmla="*/ 1370 w 5975"/>
                <a:gd name="T31" fmla="*/ 4382 h 6223"/>
                <a:gd name="T32" fmla="*/ 5937 w 5975"/>
                <a:gd name="T33" fmla="*/ 2877 h 6223"/>
                <a:gd name="T34" fmla="*/ 5911 w 5975"/>
                <a:gd name="T35" fmla="*/ 3121 h 6223"/>
                <a:gd name="T36" fmla="*/ 5087 w 5975"/>
                <a:gd name="T37" fmla="*/ 3119 h 6223"/>
                <a:gd name="T38" fmla="*/ 5061 w 5975"/>
                <a:gd name="T39" fmla="*/ 2877 h 6223"/>
                <a:gd name="T40" fmla="*/ 818 w 5975"/>
                <a:gd name="T41" fmla="*/ 2816 h 6223"/>
                <a:gd name="T42" fmla="*/ 947 w 5975"/>
                <a:gd name="T43" fmla="*/ 3024 h 6223"/>
                <a:gd name="T44" fmla="*/ 172 w 5975"/>
                <a:gd name="T45" fmla="*/ 3159 h 6223"/>
                <a:gd name="T46" fmla="*/ 0 w 5975"/>
                <a:gd name="T47" fmla="*/ 2985 h 6223"/>
                <a:gd name="T48" fmla="*/ 172 w 5975"/>
                <a:gd name="T49" fmla="*/ 2813 h 6223"/>
                <a:gd name="T50" fmla="*/ 2370 w 5975"/>
                <a:gd name="T51" fmla="*/ 2075 h 6223"/>
                <a:gd name="T52" fmla="*/ 1931 w 5975"/>
                <a:gd name="T53" fmla="*/ 2663 h 6223"/>
                <a:gd name="T54" fmla="*/ 1946 w 5975"/>
                <a:gd name="T55" fmla="*/ 3127 h 6223"/>
                <a:gd name="T56" fmla="*/ 2188 w 5975"/>
                <a:gd name="T57" fmla="*/ 3100 h 6223"/>
                <a:gd name="T58" fmla="*/ 2317 w 5975"/>
                <a:gd name="T59" fmla="*/ 2635 h 6223"/>
                <a:gd name="T60" fmla="*/ 2801 w 5975"/>
                <a:gd name="T61" fmla="*/ 2255 h 6223"/>
                <a:gd name="T62" fmla="*/ 3144 w 5975"/>
                <a:gd name="T63" fmla="*/ 2135 h 6223"/>
                <a:gd name="T64" fmla="*/ 3064 w 5975"/>
                <a:gd name="T65" fmla="*/ 1903 h 6223"/>
                <a:gd name="T66" fmla="*/ 3488 w 5975"/>
                <a:gd name="T67" fmla="*/ 1538 h 6223"/>
                <a:gd name="T68" fmla="*/ 4192 w 5975"/>
                <a:gd name="T69" fmla="*/ 2039 h 6223"/>
                <a:gd name="T70" fmla="*/ 4516 w 5975"/>
                <a:gd name="T71" fmla="*/ 2854 h 6223"/>
                <a:gd name="T72" fmla="*/ 4321 w 5975"/>
                <a:gd name="T73" fmla="*/ 3745 h 6223"/>
                <a:gd name="T74" fmla="*/ 3842 w 5975"/>
                <a:gd name="T75" fmla="*/ 4403 h 6223"/>
                <a:gd name="T76" fmla="*/ 3647 w 5975"/>
                <a:gd name="T77" fmla="*/ 4950 h 6223"/>
                <a:gd name="T78" fmla="*/ 2409 w 5975"/>
                <a:gd name="T79" fmla="*/ 5007 h 6223"/>
                <a:gd name="T80" fmla="*/ 2211 w 5975"/>
                <a:gd name="T81" fmla="*/ 4604 h 6223"/>
                <a:gd name="T82" fmla="*/ 1798 w 5975"/>
                <a:gd name="T83" fmla="*/ 3955 h 6223"/>
                <a:gd name="T84" fmla="*/ 1461 w 5975"/>
                <a:gd name="T85" fmla="*/ 3138 h 6223"/>
                <a:gd name="T86" fmla="*/ 1635 w 5975"/>
                <a:gd name="T87" fmla="*/ 2260 h 6223"/>
                <a:gd name="T88" fmla="*/ 2237 w 5975"/>
                <a:gd name="T89" fmla="*/ 1647 h 6223"/>
                <a:gd name="T90" fmla="*/ 4959 w 5975"/>
                <a:gd name="T91" fmla="*/ 825 h 6223"/>
                <a:gd name="T92" fmla="*/ 5150 w 5975"/>
                <a:gd name="T93" fmla="*/ 978 h 6223"/>
                <a:gd name="T94" fmla="*/ 4614 w 5975"/>
                <a:gd name="T95" fmla="*/ 1585 h 6223"/>
                <a:gd name="T96" fmla="*/ 4400 w 5975"/>
                <a:gd name="T97" fmla="*/ 1517 h 6223"/>
                <a:gd name="T98" fmla="*/ 4855 w 5975"/>
                <a:gd name="T99" fmla="*/ 874 h 6223"/>
                <a:gd name="T100" fmla="*/ 1087 w 5975"/>
                <a:gd name="T101" fmla="*/ 847 h 6223"/>
                <a:gd name="T102" fmla="*/ 1588 w 5975"/>
                <a:gd name="T103" fmla="*/ 1479 h 6223"/>
                <a:gd name="T104" fmla="*/ 1393 w 5975"/>
                <a:gd name="T105" fmla="*/ 1593 h 6223"/>
                <a:gd name="T106" fmla="*/ 824 w 5975"/>
                <a:gd name="T107" fmla="*/ 1014 h 6223"/>
                <a:gd name="T108" fmla="*/ 977 w 5975"/>
                <a:gd name="T109" fmla="*/ 823 h 6223"/>
                <a:gd name="T110" fmla="*/ 3155 w 5975"/>
                <a:gd name="T111" fmla="*/ 132 h 6223"/>
                <a:gd name="T112" fmla="*/ 3062 w 5975"/>
                <a:gd name="T113" fmla="*/ 932 h 6223"/>
                <a:gd name="T114" fmla="*/ 2831 w 5975"/>
                <a:gd name="T115" fmla="*/ 855 h 6223"/>
                <a:gd name="T116" fmla="*/ 2879 w 5975"/>
                <a:gd name="T117" fmla="*/ 38 h 6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75" h="6223">
                  <a:moveTo>
                    <a:pt x="2451" y="5260"/>
                  </a:moveTo>
                  <a:lnTo>
                    <a:pt x="3522" y="5260"/>
                  </a:lnTo>
                  <a:lnTo>
                    <a:pt x="3562" y="5266"/>
                  </a:lnTo>
                  <a:lnTo>
                    <a:pt x="3600" y="5279"/>
                  </a:lnTo>
                  <a:lnTo>
                    <a:pt x="3632" y="5300"/>
                  </a:lnTo>
                  <a:lnTo>
                    <a:pt x="3659" y="5326"/>
                  </a:lnTo>
                  <a:lnTo>
                    <a:pt x="3679" y="5360"/>
                  </a:lnTo>
                  <a:lnTo>
                    <a:pt x="3693" y="5396"/>
                  </a:lnTo>
                  <a:lnTo>
                    <a:pt x="3696" y="5438"/>
                  </a:lnTo>
                  <a:lnTo>
                    <a:pt x="3696" y="5619"/>
                  </a:lnTo>
                  <a:lnTo>
                    <a:pt x="3693" y="5672"/>
                  </a:lnTo>
                  <a:lnTo>
                    <a:pt x="3677" y="5722"/>
                  </a:lnTo>
                  <a:lnTo>
                    <a:pt x="3657" y="5767"/>
                  </a:lnTo>
                  <a:lnTo>
                    <a:pt x="3626" y="5809"/>
                  </a:lnTo>
                  <a:lnTo>
                    <a:pt x="3590" y="5843"/>
                  </a:lnTo>
                  <a:lnTo>
                    <a:pt x="3549" y="5871"/>
                  </a:lnTo>
                  <a:lnTo>
                    <a:pt x="3503" y="5892"/>
                  </a:lnTo>
                  <a:lnTo>
                    <a:pt x="3452" y="5905"/>
                  </a:lnTo>
                  <a:lnTo>
                    <a:pt x="3407" y="6070"/>
                  </a:lnTo>
                  <a:lnTo>
                    <a:pt x="3392" y="6111"/>
                  </a:lnTo>
                  <a:lnTo>
                    <a:pt x="3365" y="6149"/>
                  </a:lnTo>
                  <a:lnTo>
                    <a:pt x="3335" y="6179"/>
                  </a:lnTo>
                  <a:lnTo>
                    <a:pt x="3297" y="6202"/>
                  </a:lnTo>
                  <a:lnTo>
                    <a:pt x="3255" y="6217"/>
                  </a:lnTo>
                  <a:lnTo>
                    <a:pt x="3208" y="6223"/>
                  </a:lnTo>
                  <a:lnTo>
                    <a:pt x="2765" y="6223"/>
                  </a:lnTo>
                  <a:lnTo>
                    <a:pt x="2720" y="6217"/>
                  </a:lnTo>
                  <a:lnTo>
                    <a:pt x="2676" y="6202"/>
                  </a:lnTo>
                  <a:lnTo>
                    <a:pt x="2638" y="6179"/>
                  </a:lnTo>
                  <a:lnTo>
                    <a:pt x="2608" y="6149"/>
                  </a:lnTo>
                  <a:lnTo>
                    <a:pt x="2582" y="6111"/>
                  </a:lnTo>
                  <a:lnTo>
                    <a:pt x="2567" y="6070"/>
                  </a:lnTo>
                  <a:lnTo>
                    <a:pt x="2523" y="5905"/>
                  </a:lnTo>
                  <a:lnTo>
                    <a:pt x="2472" y="5892"/>
                  </a:lnTo>
                  <a:lnTo>
                    <a:pt x="2425" y="5871"/>
                  </a:lnTo>
                  <a:lnTo>
                    <a:pt x="2383" y="5843"/>
                  </a:lnTo>
                  <a:lnTo>
                    <a:pt x="2347" y="5807"/>
                  </a:lnTo>
                  <a:lnTo>
                    <a:pt x="2317" y="5767"/>
                  </a:lnTo>
                  <a:lnTo>
                    <a:pt x="2296" y="5722"/>
                  </a:lnTo>
                  <a:lnTo>
                    <a:pt x="2281" y="5671"/>
                  </a:lnTo>
                  <a:lnTo>
                    <a:pt x="2277" y="5618"/>
                  </a:lnTo>
                  <a:lnTo>
                    <a:pt x="2277" y="5436"/>
                  </a:lnTo>
                  <a:lnTo>
                    <a:pt x="2281" y="5396"/>
                  </a:lnTo>
                  <a:lnTo>
                    <a:pt x="2294" y="5358"/>
                  </a:lnTo>
                  <a:lnTo>
                    <a:pt x="2315" y="5326"/>
                  </a:lnTo>
                  <a:lnTo>
                    <a:pt x="2341" y="5298"/>
                  </a:lnTo>
                  <a:lnTo>
                    <a:pt x="2375" y="5279"/>
                  </a:lnTo>
                  <a:lnTo>
                    <a:pt x="2411" y="5266"/>
                  </a:lnTo>
                  <a:lnTo>
                    <a:pt x="2451" y="5260"/>
                  </a:lnTo>
                  <a:close/>
                  <a:moveTo>
                    <a:pt x="4529" y="4375"/>
                  </a:moveTo>
                  <a:lnTo>
                    <a:pt x="4567" y="4375"/>
                  </a:lnTo>
                  <a:lnTo>
                    <a:pt x="4605" y="4382"/>
                  </a:lnTo>
                  <a:lnTo>
                    <a:pt x="4639" y="4399"/>
                  </a:lnTo>
                  <a:lnTo>
                    <a:pt x="4671" y="4424"/>
                  </a:lnTo>
                  <a:lnTo>
                    <a:pt x="5099" y="4853"/>
                  </a:lnTo>
                  <a:lnTo>
                    <a:pt x="5123" y="4884"/>
                  </a:lnTo>
                  <a:lnTo>
                    <a:pt x="5140" y="4920"/>
                  </a:lnTo>
                  <a:lnTo>
                    <a:pt x="5148" y="4957"/>
                  </a:lnTo>
                  <a:lnTo>
                    <a:pt x="5148" y="4995"/>
                  </a:lnTo>
                  <a:lnTo>
                    <a:pt x="5140" y="5031"/>
                  </a:lnTo>
                  <a:lnTo>
                    <a:pt x="5123" y="5067"/>
                  </a:lnTo>
                  <a:lnTo>
                    <a:pt x="5099" y="5097"/>
                  </a:lnTo>
                  <a:lnTo>
                    <a:pt x="5072" y="5120"/>
                  </a:lnTo>
                  <a:lnTo>
                    <a:pt x="5042" y="5135"/>
                  </a:lnTo>
                  <a:lnTo>
                    <a:pt x="5010" y="5145"/>
                  </a:lnTo>
                  <a:lnTo>
                    <a:pt x="4978" y="5149"/>
                  </a:lnTo>
                  <a:lnTo>
                    <a:pt x="4944" y="5145"/>
                  </a:lnTo>
                  <a:lnTo>
                    <a:pt x="4911" y="5135"/>
                  </a:lnTo>
                  <a:lnTo>
                    <a:pt x="4883" y="5120"/>
                  </a:lnTo>
                  <a:lnTo>
                    <a:pt x="4855" y="5097"/>
                  </a:lnTo>
                  <a:lnTo>
                    <a:pt x="4427" y="4668"/>
                  </a:lnTo>
                  <a:lnTo>
                    <a:pt x="4400" y="4638"/>
                  </a:lnTo>
                  <a:lnTo>
                    <a:pt x="4385" y="4602"/>
                  </a:lnTo>
                  <a:lnTo>
                    <a:pt x="4376" y="4566"/>
                  </a:lnTo>
                  <a:lnTo>
                    <a:pt x="4376" y="4528"/>
                  </a:lnTo>
                  <a:lnTo>
                    <a:pt x="4385" y="4490"/>
                  </a:lnTo>
                  <a:lnTo>
                    <a:pt x="4400" y="4456"/>
                  </a:lnTo>
                  <a:lnTo>
                    <a:pt x="4427" y="4424"/>
                  </a:lnTo>
                  <a:lnTo>
                    <a:pt x="4457" y="4399"/>
                  </a:lnTo>
                  <a:lnTo>
                    <a:pt x="4493" y="4382"/>
                  </a:lnTo>
                  <a:lnTo>
                    <a:pt x="4529" y="4375"/>
                  </a:lnTo>
                  <a:close/>
                  <a:moveTo>
                    <a:pt x="1406" y="4375"/>
                  </a:moveTo>
                  <a:lnTo>
                    <a:pt x="1444" y="4375"/>
                  </a:lnTo>
                  <a:lnTo>
                    <a:pt x="1482" y="4382"/>
                  </a:lnTo>
                  <a:lnTo>
                    <a:pt x="1516" y="4399"/>
                  </a:lnTo>
                  <a:lnTo>
                    <a:pt x="1548" y="4424"/>
                  </a:lnTo>
                  <a:lnTo>
                    <a:pt x="1573" y="4456"/>
                  </a:lnTo>
                  <a:lnTo>
                    <a:pt x="1588" y="4490"/>
                  </a:lnTo>
                  <a:lnTo>
                    <a:pt x="1598" y="4528"/>
                  </a:lnTo>
                  <a:lnTo>
                    <a:pt x="1598" y="4566"/>
                  </a:lnTo>
                  <a:lnTo>
                    <a:pt x="1588" y="4602"/>
                  </a:lnTo>
                  <a:lnTo>
                    <a:pt x="1573" y="4638"/>
                  </a:lnTo>
                  <a:lnTo>
                    <a:pt x="1548" y="4668"/>
                  </a:lnTo>
                  <a:lnTo>
                    <a:pt x="1119" y="5097"/>
                  </a:lnTo>
                  <a:lnTo>
                    <a:pt x="1092" y="5120"/>
                  </a:lnTo>
                  <a:lnTo>
                    <a:pt x="1062" y="5135"/>
                  </a:lnTo>
                  <a:lnTo>
                    <a:pt x="1030" y="5145"/>
                  </a:lnTo>
                  <a:lnTo>
                    <a:pt x="996" y="5149"/>
                  </a:lnTo>
                  <a:lnTo>
                    <a:pt x="964" y="5145"/>
                  </a:lnTo>
                  <a:lnTo>
                    <a:pt x="931" y="5135"/>
                  </a:lnTo>
                  <a:lnTo>
                    <a:pt x="901" y="5120"/>
                  </a:lnTo>
                  <a:lnTo>
                    <a:pt x="875" y="5097"/>
                  </a:lnTo>
                  <a:lnTo>
                    <a:pt x="850" y="5067"/>
                  </a:lnTo>
                  <a:lnTo>
                    <a:pt x="833" y="5031"/>
                  </a:lnTo>
                  <a:lnTo>
                    <a:pt x="825" y="4995"/>
                  </a:lnTo>
                  <a:lnTo>
                    <a:pt x="825" y="4957"/>
                  </a:lnTo>
                  <a:lnTo>
                    <a:pt x="833" y="4920"/>
                  </a:lnTo>
                  <a:lnTo>
                    <a:pt x="850" y="4884"/>
                  </a:lnTo>
                  <a:lnTo>
                    <a:pt x="875" y="4853"/>
                  </a:lnTo>
                  <a:lnTo>
                    <a:pt x="1304" y="4424"/>
                  </a:lnTo>
                  <a:lnTo>
                    <a:pt x="1334" y="4399"/>
                  </a:lnTo>
                  <a:lnTo>
                    <a:pt x="1370" y="4382"/>
                  </a:lnTo>
                  <a:lnTo>
                    <a:pt x="1406" y="4375"/>
                  </a:lnTo>
                  <a:close/>
                  <a:moveTo>
                    <a:pt x="5195" y="2813"/>
                  </a:moveTo>
                  <a:lnTo>
                    <a:pt x="5803" y="2813"/>
                  </a:lnTo>
                  <a:lnTo>
                    <a:pt x="5843" y="2816"/>
                  </a:lnTo>
                  <a:lnTo>
                    <a:pt x="5878" y="2830"/>
                  </a:lnTo>
                  <a:lnTo>
                    <a:pt x="5911" y="2850"/>
                  </a:lnTo>
                  <a:lnTo>
                    <a:pt x="5937" y="2877"/>
                  </a:lnTo>
                  <a:lnTo>
                    <a:pt x="5958" y="2909"/>
                  </a:lnTo>
                  <a:lnTo>
                    <a:pt x="5971" y="2945"/>
                  </a:lnTo>
                  <a:lnTo>
                    <a:pt x="5975" y="2985"/>
                  </a:lnTo>
                  <a:lnTo>
                    <a:pt x="5971" y="3024"/>
                  </a:lnTo>
                  <a:lnTo>
                    <a:pt x="5958" y="3062"/>
                  </a:lnTo>
                  <a:lnTo>
                    <a:pt x="5937" y="3094"/>
                  </a:lnTo>
                  <a:lnTo>
                    <a:pt x="5911" y="3121"/>
                  </a:lnTo>
                  <a:lnTo>
                    <a:pt x="5878" y="3140"/>
                  </a:lnTo>
                  <a:lnTo>
                    <a:pt x="5841" y="3153"/>
                  </a:lnTo>
                  <a:lnTo>
                    <a:pt x="5803" y="3159"/>
                  </a:lnTo>
                  <a:lnTo>
                    <a:pt x="5195" y="3159"/>
                  </a:lnTo>
                  <a:lnTo>
                    <a:pt x="5156" y="3153"/>
                  </a:lnTo>
                  <a:lnTo>
                    <a:pt x="5120" y="3140"/>
                  </a:lnTo>
                  <a:lnTo>
                    <a:pt x="5087" y="3119"/>
                  </a:lnTo>
                  <a:lnTo>
                    <a:pt x="5061" y="3092"/>
                  </a:lnTo>
                  <a:lnTo>
                    <a:pt x="5040" y="3060"/>
                  </a:lnTo>
                  <a:lnTo>
                    <a:pt x="5027" y="3024"/>
                  </a:lnTo>
                  <a:lnTo>
                    <a:pt x="5023" y="2985"/>
                  </a:lnTo>
                  <a:lnTo>
                    <a:pt x="5027" y="2945"/>
                  </a:lnTo>
                  <a:lnTo>
                    <a:pt x="5040" y="2909"/>
                  </a:lnTo>
                  <a:lnTo>
                    <a:pt x="5061" y="2877"/>
                  </a:lnTo>
                  <a:lnTo>
                    <a:pt x="5087" y="2850"/>
                  </a:lnTo>
                  <a:lnTo>
                    <a:pt x="5120" y="2830"/>
                  </a:lnTo>
                  <a:lnTo>
                    <a:pt x="5157" y="2816"/>
                  </a:lnTo>
                  <a:lnTo>
                    <a:pt x="5195" y="2813"/>
                  </a:lnTo>
                  <a:close/>
                  <a:moveTo>
                    <a:pt x="172" y="2813"/>
                  </a:moveTo>
                  <a:lnTo>
                    <a:pt x="778" y="2813"/>
                  </a:lnTo>
                  <a:lnTo>
                    <a:pt x="818" y="2816"/>
                  </a:lnTo>
                  <a:lnTo>
                    <a:pt x="856" y="2830"/>
                  </a:lnTo>
                  <a:lnTo>
                    <a:pt x="888" y="2850"/>
                  </a:lnTo>
                  <a:lnTo>
                    <a:pt x="914" y="2877"/>
                  </a:lnTo>
                  <a:lnTo>
                    <a:pt x="935" y="2909"/>
                  </a:lnTo>
                  <a:lnTo>
                    <a:pt x="947" y="2945"/>
                  </a:lnTo>
                  <a:lnTo>
                    <a:pt x="952" y="2985"/>
                  </a:lnTo>
                  <a:lnTo>
                    <a:pt x="947" y="3024"/>
                  </a:lnTo>
                  <a:lnTo>
                    <a:pt x="935" y="3062"/>
                  </a:lnTo>
                  <a:lnTo>
                    <a:pt x="914" y="3094"/>
                  </a:lnTo>
                  <a:lnTo>
                    <a:pt x="888" y="3121"/>
                  </a:lnTo>
                  <a:lnTo>
                    <a:pt x="856" y="3140"/>
                  </a:lnTo>
                  <a:lnTo>
                    <a:pt x="818" y="3153"/>
                  </a:lnTo>
                  <a:lnTo>
                    <a:pt x="778" y="3159"/>
                  </a:lnTo>
                  <a:lnTo>
                    <a:pt x="172" y="3159"/>
                  </a:lnTo>
                  <a:lnTo>
                    <a:pt x="133" y="3153"/>
                  </a:lnTo>
                  <a:lnTo>
                    <a:pt x="97" y="3140"/>
                  </a:lnTo>
                  <a:lnTo>
                    <a:pt x="65" y="3119"/>
                  </a:lnTo>
                  <a:lnTo>
                    <a:pt x="38" y="3092"/>
                  </a:lnTo>
                  <a:lnTo>
                    <a:pt x="17" y="3060"/>
                  </a:lnTo>
                  <a:lnTo>
                    <a:pt x="4" y="3024"/>
                  </a:lnTo>
                  <a:lnTo>
                    <a:pt x="0" y="2985"/>
                  </a:lnTo>
                  <a:lnTo>
                    <a:pt x="4" y="2945"/>
                  </a:lnTo>
                  <a:lnTo>
                    <a:pt x="17" y="2909"/>
                  </a:lnTo>
                  <a:lnTo>
                    <a:pt x="38" y="2877"/>
                  </a:lnTo>
                  <a:lnTo>
                    <a:pt x="65" y="2850"/>
                  </a:lnTo>
                  <a:lnTo>
                    <a:pt x="97" y="2830"/>
                  </a:lnTo>
                  <a:lnTo>
                    <a:pt x="133" y="2816"/>
                  </a:lnTo>
                  <a:lnTo>
                    <a:pt x="172" y="2813"/>
                  </a:lnTo>
                  <a:close/>
                  <a:moveTo>
                    <a:pt x="2987" y="1886"/>
                  </a:moveTo>
                  <a:lnTo>
                    <a:pt x="2875" y="1891"/>
                  </a:lnTo>
                  <a:lnTo>
                    <a:pt x="2765" y="1908"/>
                  </a:lnTo>
                  <a:lnTo>
                    <a:pt x="2659" y="1935"/>
                  </a:lnTo>
                  <a:lnTo>
                    <a:pt x="2557" y="1973"/>
                  </a:lnTo>
                  <a:lnTo>
                    <a:pt x="2461" y="2018"/>
                  </a:lnTo>
                  <a:lnTo>
                    <a:pt x="2370" y="2075"/>
                  </a:lnTo>
                  <a:lnTo>
                    <a:pt x="2285" y="2137"/>
                  </a:lnTo>
                  <a:lnTo>
                    <a:pt x="2205" y="2209"/>
                  </a:lnTo>
                  <a:lnTo>
                    <a:pt x="2133" y="2289"/>
                  </a:lnTo>
                  <a:lnTo>
                    <a:pt x="2071" y="2374"/>
                  </a:lnTo>
                  <a:lnTo>
                    <a:pt x="2014" y="2464"/>
                  </a:lnTo>
                  <a:lnTo>
                    <a:pt x="1968" y="2561"/>
                  </a:lnTo>
                  <a:lnTo>
                    <a:pt x="1931" y="2663"/>
                  </a:lnTo>
                  <a:lnTo>
                    <a:pt x="1902" y="2769"/>
                  </a:lnTo>
                  <a:lnTo>
                    <a:pt x="1887" y="2879"/>
                  </a:lnTo>
                  <a:lnTo>
                    <a:pt x="1881" y="2992"/>
                  </a:lnTo>
                  <a:lnTo>
                    <a:pt x="1885" y="3030"/>
                  </a:lnTo>
                  <a:lnTo>
                    <a:pt x="1898" y="3068"/>
                  </a:lnTo>
                  <a:lnTo>
                    <a:pt x="1919" y="3100"/>
                  </a:lnTo>
                  <a:lnTo>
                    <a:pt x="1946" y="3127"/>
                  </a:lnTo>
                  <a:lnTo>
                    <a:pt x="1978" y="3147"/>
                  </a:lnTo>
                  <a:lnTo>
                    <a:pt x="2014" y="3161"/>
                  </a:lnTo>
                  <a:lnTo>
                    <a:pt x="2054" y="3164"/>
                  </a:lnTo>
                  <a:lnTo>
                    <a:pt x="2093" y="3161"/>
                  </a:lnTo>
                  <a:lnTo>
                    <a:pt x="2129" y="3147"/>
                  </a:lnTo>
                  <a:lnTo>
                    <a:pt x="2162" y="3127"/>
                  </a:lnTo>
                  <a:lnTo>
                    <a:pt x="2188" y="3100"/>
                  </a:lnTo>
                  <a:lnTo>
                    <a:pt x="2209" y="3068"/>
                  </a:lnTo>
                  <a:lnTo>
                    <a:pt x="2222" y="3032"/>
                  </a:lnTo>
                  <a:lnTo>
                    <a:pt x="2226" y="2992"/>
                  </a:lnTo>
                  <a:lnTo>
                    <a:pt x="2232" y="2896"/>
                  </a:lnTo>
                  <a:lnTo>
                    <a:pt x="2250" y="2805"/>
                  </a:lnTo>
                  <a:lnTo>
                    <a:pt x="2277" y="2716"/>
                  </a:lnTo>
                  <a:lnTo>
                    <a:pt x="2317" y="2635"/>
                  </a:lnTo>
                  <a:lnTo>
                    <a:pt x="2364" y="2557"/>
                  </a:lnTo>
                  <a:lnTo>
                    <a:pt x="2419" y="2487"/>
                  </a:lnTo>
                  <a:lnTo>
                    <a:pt x="2483" y="2423"/>
                  </a:lnTo>
                  <a:lnTo>
                    <a:pt x="2553" y="2368"/>
                  </a:lnTo>
                  <a:lnTo>
                    <a:pt x="2631" y="2321"/>
                  </a:lnTo>
                  <a:lnTo>
                    <a:pt x="2712" y="2283"/>
                  </a:lnTo>
                  <a:lnTo>
                    <a:pt x="2801" y="2255"/>
                  </a:lnTo>
                  <a:lnTo>
                    <a:pt x="2892" y="2238"/>
                  </a:lnTo>
                  <a:lnTo>
                    <a:pt x="2987" y="2232"/>
                  </a:lnTo>
                  <a:lnTo>
                    <a:pt x="3026" y="2226"/>
                  </a:lnTo>
                  <a:lnTo>
                    <a:pt x="3064" y="2213"/>
                  </a:lnTo>
                  <a:lnTo>
                    <a:pt x="3096" y="2194"/>
                  </a:lnTo>
                  <a:lnTo>
                    <a:pt x="3123" y="2166"/>
                  </a:lnTo>
                  <a:lnTo>
                    <a:pt x="3144" y="2135"/>
                  </a:lnTo>
                  <a:lnTo>
                    <a:pt x="3155" y="2098"/>
                  </a:lnTo>
                  <a:lnTo>
                    <a:pt x="3161" y="2058"/>
                  </a:lnTo>
                  <a:lnTo>
                    <a:pt x="3155" y="2018"/>
                  </a:lnTo>
                  <a:lnTo>
                    <a:pt x="3144" y="1982"/>
                  </a:lnTo>
                  <a:lnTo>
                    <a:pt x="3123" y="1950"/>
                  </a:lnTo>
                  <a:lnTo>
                    <a:pt x="3096" y="1924"/>
                  </a:lnTo>
                  <a:lnTo>
                    <a:pt x="3064" y="1903"/>
                  </a:lnTo>
                  <a:lnTo>
                    <a:pt x="3026" y="1889"/>
                  </a:lnTo>
                  <a:lnTo>
                    <a:pt x="2987" y="1886"/>
                  </a:lnTo>
                  <a:close/>
                  <a:moveTo>
                    <a:pt x="2977" y="1454"/>
                  </a:moveTo>
                  <a:lnTo>
                    <a:pt x="3110" y="1458"/>
                  </a:lnTo>
                  <a:lnTo>
                    <a:pt x="3240" y="1473"/>
                  </a:lnTo>
                  <a:lnTo>
                    <a:pt x="3367" y="1500"/>
                  </a:lnTo>
                  <a:lnTo>
                    <a:pt x="3488" y="1538"/>
                  </a:lnTo>
                  <a:lnTo>
                    <a:pt x="3607" y="1583"/>
                  </a:lnTo>
                  <a:lnTo>
                    <a:pt x="3719" y="1640"/>
                  </a:lnTo>
                  <a:lnTo>
                    <a:pt x="3827" y="1702"/>
                  </a:lnTo>
                  <a:lnTo>
                    <a:pt x="3929" y="1776"/>
                  </a:lnTo>
                  <a:lnTo>
                    <a:pt x="4024" y="1855"/>
                  </a:lnTo>
                  <a:lnTo>
                    <a:pt x="4111" y="1944"/>
                  </a:lnTo>
                  <a:lnTo>
                    <a:pt x="4192" y="2039"/>
                  </a:lnTo>
                  <a:lnTo>
                    <a:pt x="4266" y="2139"/>
                  </a:lnTo>
                  <a:lnTo>
                    <a:pt x="4330" y="2247"/>
                  </a:lnTo>
                  <a:lnTo>
                    <a:pt x="4387" y="2359"/>
                  </a:lnTo>
                  <a:lnTo>
                    <a:pt x="4434" y="2476"/>
                  </a:lnTo>
                  <a:lnTo>
                    <a:pt x="4470" y="2599"/>
                  </a:lnTo>
                  <a:lnTo>
                    <a:pt x="4499" y="2724"/>
                  </a:lnTo>
                  <a:lnTo>
                    <a:pt x="4516" y="2854"/>
                  </a:lnTo>
                  <a:lnTo>
                    <a:pt x="4522" y="2987"/>
                  </a:lnTo>
                  <a:lnTo>
                    <a:pt x="4514" y="3123"/>
                  </a:lnTo>
                  <a:lnTo>
                    <a:pt x="4497" y="3255"/>
                  </a:lnTo>
                  <a:lnTo>
                    <a:pt x="4469" y="3386"/>
                  </a:lnTo>
                  <a:lnTo>
                    <a:pt x="4429" y="3510"/>
                  </a:lnTo>
                  <a:lnTo>
                    <a:pt x="4380" y="3630"/>
                  </a:lnTo>
                  <a:lnTo>
                    <a:pt x="4321" y="3745"/>
                  </a:lnTo>
                  <a:lnTo>
                    <a:pt x="4253" y="3853"/>
                  </a:lnTo>
                  <a:lnTo>
                    <a:pt x="4175" y="3955"/>
                  </a:lnTo>
                  <a:lnTo>
                    <a:pt x="4090" y="4050"/>
                  </a:lnTo>
                  <a:lnTo>
                    <a:pt x="4018" y="4131"/>
                  </a:lnTo>
                  <a:lnTo>
                    <a:pt x="3952" y="4218"/>
                  </a:lnTo>
                  <a:lnTo>
                    <a:pt x="3893" y="4309"/>
                  </a:lnTo>
                  <a:lnTo>
                    <a:pt x="3842" y="4403"/>
                  </a:lnTo>
                  <a:lnTo>
                    <a:pt x="3799" y="4502"/>
                  </a:lnTo>
                  <a:lnTo>
                    <a:pt x="3763" y="4604"/>
                  </a:lnTo>
                  <a:lnTo>
                    <a:pt x="3734" y="4708"/>
                  </a:lnTo>
                  <a:lnTo>
                    <a:pt x="3713" y="4814"/>
                  </a:lnTo>
                  <a:lnTo>
                    <a:pt x="3700" y="4865"/>
                  </a:lnTo>
                  <a:lnTo>
                    <a:pt x="3677" y="4910"/>
                  </a:lnTo>
                  <a:lnTo>
                    <a:pt x="3647" y="4950"/>
                  </a:lnTo>
                  <a:lnTo>
                    <a:pt x="3607" y="4982"/>
                  </a:lnTo>
                  <a:lnTo>
                    <a:pt x="3564" y="5007"/>
                  </a:lnTo>
                  <a:lnTo>
                    <a:pt x="3515" y="5022"/>
                  </a:lnTo>
                  <a:lnTo>
                    <a:pt x="3464" y="5027"/>
                  </a:lnTo>
                  <a:lnTo>
                    <a:pt x="2512" y="5027"/>
                  </a:lnTo>
                  <a:lnTo>
                    <a:pt x="2459" y="5022"/>
                  </a:lnTo>
                  <a:lnTo>
                    <a:pt x="2409" y="5007"/>
                  </a:lnTo>
                  <a:lnTo>
                    <a:pt x="2366" y="4982"/>
                  </a:lnTo>
                  <a:lnTo>
                    <a:pt x="2328" y="4950"/>
                  </a:lnTo>
                  <a:lnTo>
                    <a:pt x="2296" y="4910"/>
                  </a:lnTo>
                  <a:lnTo>
                    <a:pt x="2273" y="4865"/>
                  </a:lnTo>
                  <a:lnTo>
                    <a:pt x="2262" y="4816"/>
                  </a:lnTo>
                  <a:lnTo>
                    <a:pt x="2241" y="4708"/>
                  </a:lnTo>
                  <a:lnTo>
                    <a:pt x="2211" y="4604"/>
                  </a:lnTo>
                  <a:lnTo>
                    <a:pt x="2175" y="4502"/>
                  </a:lnTo>
                  <a:lnTo>
                    <a:pt x="2131" y="4403"/>
                  </a:lnTo>
                  <a:lnTo>
                    <a:pt x="2078" y="4309"/>
                  </a:lnTo>
                  <a:lnTo>
                    <a:pt x="2020" y="4216"/>
                  </a:lnTo>
                  <a:lnTo>
                    <a:pt x="1955" y="4131"/>
                  </a:lnTo>
                  <a:lnTo>
                    <a:pt x="1881" y="4050"/>
                  </a:lnTo>
                  <a:lnTo>
                    <a:pt x="1798" y="3955"/>
                  </a:lnTo>
                  <a:lnTo>
                    <a:pt x="1722" y="3855"/>
                  </a:lnTo>
                  <a:lnTo>
                    <a:pt x="1656" y="3747"/>
                  </a:lnTo>
                  <a:lnTo>
                    <a:pt x="1598" y="3635"/>
                  </a:lnTo>
                  <a:lnTo>
                    <a:pt x="1548" y="3516"/>
                  </a:lnTo>
                  <a:lnTo>
                    <a:pt x="1509" y="3395"/>
                  </a:lnTo>
                  <a:lnTo>
                    <a:pt x="1480" y="3268"/>
                  </a:lnTo>
                  <a:lnTo>
                    <a:pt x="1461" y="3138"/>
                  </a:lnTo>
                  <a:lnTo>
                    <a:pt x="1454" y="3004"/>
                  </a:lnTo>
                  <a:lnTo>
                    <a:pt x="1458" y="2869"/>
                  </a:lnTo>
                  <a:lnTo>
                    <a:pt x="1473" y="2741"/>
                  </a:lnTo>
                  <a:lnTo>
                    <a:pt x="1499" y="2614"/>
                  </a:lnTo>
                  <a:lnTo>
                    <a:pt x="1535" y="2491"/>
                  </a:lnTo>
                  <a:lnTo>
                    <a:pt x="1581" y="2374"/>
                  </a:lnTo>
                  <a:lnTo>
                    <a:pt x="1635" y="2260"/>
                  </a:lnTo>
                  <a:lnTo>
                    <a:pt x="1698" y="2152"/>
                  </a:lnTo>
                  <a:lnTo>
                    <a:pt x="1770" y="2052"/>
                  </a:lnTo>
                  <a:lnTo>
                    <a:pt x="1849" y="1956"/>
                  </a:lnTo>
                  <a:lnTo>
                    <a:pt x="1936" y="1869"/>
                  </a:lnTo>
                  <a:lnTo>
                    <a:pt x="2031" y="1787"/>
                  </a:lnTo>
                  <a:lnTo>
                    <a:pt x="2131" y="1714"/>
                  </a:lnTo>
                  <a:lnTo>
                    <a:pt x="2237" y="1647"/>
                  </a:lnTo>
                  <a:lnTo>
                    <a:pt x="2349" y="1591"/>
                  </a:lnTo>
                  <a:lnTo>
                    <a:pt x="2466" y="1543"/>
                  </a:lnTo>
                  <a:lnTo>
                    <a:pt x="2587" y="1506"/>
                  </a:lnTo>
                  <a:lnTo>
                    <a:pt x="2714" y="1477"/>
                  </a:lnTo>
                  <a:lnTo>
                    <a:pt x="2845" y="1460"/>
                  </a:lnTo>
                  <a:lnTo>
                    <a:pt x="2977" y="1454"/>
                  </a:lnTo>
                  <a:close/>
                  <a:moveTo>
                    <a:pt x="4959" y="825"/>
                  </a:moveTo>
                  <a:lnTo>
                    <a:pt x="4997" y="825"/>
                  </a:lnTo>
                  <a:lnTo>
                    <a:pt x="5034" y="832"/>
                  </a:lnTo>
                  <a:lnTo>
                    <a:pt x="5068" y="849"/>
                  </a:lnTo>
                  <a:lnTo>
                    <a:pt x="5101" y="874"/>
                  </a:lnTo>
                  <a:lnTo>
                    <a:pt x="5125" y="906"/>
                  </a:lnTo>
                  <a:lnTo>
                    <a:pt x="5142" y="940"/>
                  </a:lnTo>
                  <a:lnTo>
                    <a:pt x="5150" y="978"/>
                  </a:lnTo>
                  <a:lnTo>
                    <a:pt x="5150" y="1016"/>
                  </a:lnTo>
                  <a:lnTo>
                    <a:pt x="5142" y="1052"/>
                  </a:lnTo>
                  <a:lnTo>
                    <a:pt x="5125" y="1087"/>
                  </a:lnTo>
                  <a:lnTo>
                    <a:pt x="5101" y="1118"/>
                  </a:lnTo>
                  <a:lnTo>
                    <a:pt x="4671" y="1547"/>
                  </a:lnTo>
                  <a:lnTo>
                    <a:pt x="4645" y="1570"/>
                  </a:lnTo>
                  <a:lnTo>
                    <a:pt x="4614" y="1585"/>
                  </a:lnTo>
                  <a:lnTo>
                    <a:pt x="4582" y="1594"/>
                  </a:lnTo>
                  <a:lnTo>
                    <a:pt x="4550" y="1596"/>
                  </a:lnTo>
                  <a:lnTo>
                    <a:pt x="4516" y="1594"/>
                  </a:lnTo>
                  <a:lnTo>
                    <a:pt x="4484" y="1585"/>
                  </a:lnTo>
                  <a:lnTo>
                    <a:pt x="4453" y="1570"/>
                  </a:lnTo>
                  <a:lnTo>
                    <a:pt x="4427" y="1547"/>
                  </a:lnTo>
                  <a:lnTo>
                    <a:pt x="4400" y="1517"/>
                  </a:lnTo>
                  <a:lnTo>
                    <a:pt x="4385" y="1481"/>
                  </a:lnTo>
                  <a:lnTo>
                    <a:pt x="4376" y="1443"/>
                  </a:lnTo>
                  <a:lnTo>
                    <a:pt x="4376" y="1405"/>
                  </a:lnTo>
                  <a:lnTo>
                    <a:pt x="4385" y="1369"/>
                  </a:lnTo>
                  <a:lnTo>
                    <a:pt x="4400" y="1333"/>
                  </a:lnTo>
                  <a:lnTo>
                    <a:pt x="4427" y="1303"/>
                  </a:lnTo>
                  <a:lnTo>
                    <a:pt x="4855" y="874"/>
                  </a:lnTo>
                  <a:lnTo>
                    <a:pt x="4887" y="849"/>
                  </a:lnTo>
                  <a:lnTo>
                    <a:pt x="4921" y="832"/>
                  </a:lnTo>
                  <a:lnTo>
                    <a:pt x="4959" y="825"/>
                  </a:lnTo>
                  <a:close/>
                  <a:moveTo>
                    <a:pt x="977" y="823"/>
                  </a:moveTo>
                  <a:lnTo>
                    <a:pt x="1015" y="823"/>
                  </a:lnTo>
                  <a:lnTo>
                    <a:pt x="1053" y="830"/>
                  </a:lnTo>
                  <a:lnTo>
                    <a:pt x="1087" y="847"/>
                  </a:lnTo>
                  <a:lnTo>
                    <a:pt x="1119" y="872"/>
                  </a:lnTo>
                  <a:lnTo>
                    <a:pt x="1548" y="1301"/>
                  </a:lnTo>
                  <a:lnTo>
                    <a:pt x="1573" y="1333"/>
                  </a:lnTo>
                  <a:lnTo>
                    <a:pt x="1588" y="1367"/>
                  </a:lnTo>
                  <a:lnTo>
                    <a:pt x="1598" y="1405"/>
                  </a:lnTo>
                  <a:lnTo>
                    <a:pt x="1598" y="1443"/>
                  </a:lnTo>
                  <a:lnTo>
                    <a:pt x="1588" y="1479"/>
                  </a:lnTo>
                  <a:lnTo>
                    <a:pt x="1573" y="1515"/>
                  </a:lnTo>
                  <a:lnTo>
                    <a:pt x="1548" y="1545"/>
                  </a:lnTo>
                  <a:lnTo>
                    <a:pt x="1520" y="1568"/>
                  </a:lnTo>
                  <a:lnTo>
                    <a:pt x="1490" y="1583"/>
                  </a:lnTo>
                  <a:lnTo>
                    <a:pt x="1458" y="1593"/>
                  </a:lnTo>
                  <a:lnTo>
                    <a:pt x="1425" y="1596"/>
                  </a:lnTo>
                  <a:lnTo>
                    <a:pt x="1393" y="1593"/>
                  </a:lnTo>
                  <a:lnTo>
                    <a:pt x="1361" y="1583"/>
                  </a:lnTo>
                  <a:lnTo>
                    <a:pt x="1331" y="1568"/>
                  </a:lnTo>
                  <a:lnTo>
                    <a:pt x="1304" y="1545"/>
                  </a:lnTo>
                  <a:lnTo>
                    <a:pt x="873" y="1118"/>
                  </a:lnTo>
                  <a:lnTo>
                    <a:pt x="848" y="1086"/>
                  </a:lnTo>
                  <a:lnTo>
                    <a:pt x="831" y="1052"/>
                  </a:lnTo>
                  <a:lnTo>
                    <a:pt x="824" y="1014"/>
                  </a:lnTo>
                  <a:lnTo>
                    <a:pt x="824" y="976"/>
                  </a:lnTo>
                  <a:lnTo>
                    <a:pt x="831" y="938"/>
                  </a:lnTo>
                  <a:lnTo>
                    <a:pt x="848" y="904"/>
                  </a:lnTo>
                  <a:lnTo>
                    <a:pt x="873" y="872"/>
                  </a:lnTo>
                  <a:lnTo>
                    <a:pt x="905" y="847"/>
                  </a:lnTo>
                  <a:lnTo>
                    <a:pt x="941" y="830"/>
                  </a:lnTo>
                  <a:lnTo>
                    <a:pt x="977" y="823"/>
                  </a:lnTo>
                  <a:close/>
                  <a:moveTo>
                    <a:pt x="2987" y="0"/>
                  </a:moveTo>
                  <a:lnTo>
                    <a:pt x="3026" y="4"/>
                  </a:lnTo>
                  <a:lnTo>
                    <a:pt x="3064" y="17"/>
                  </a:lnTo>
                  <a:lnTo>
                    <a:pt x="3096" y="38"/>
                  </a:lnTo>
                  <a:lnTo>
                    <a:pt x="3123" y="64"/>
                  </a:lnTo>
                  <a:lnTo>
                    <a:pt x="3144" y="96"/>
                  </a:lnTo>
                  <a:lnTo>
                    <a:pt x="3155" y="132"/>
                  </a:lnTo>
                  <a:lnTo>
                    <a:pt x="3161" y="172"/>
                  </a:lnTo>
                  <a:lnTo>
                    <a:pt x="3161" y="777"/>
                  </a:lnTo>
                  <a:lnTo>
                    <a:pt x="3155" y="817"/>
                  </a:lnTo>
                  <a:lnTo>
                    <a:pt x="3142" y="855"/>
                  </a:lnTo>
                  <a:lnTo>
                    <a:pt x="3123" y="887"/>
                  </a:lnTo>
                  <a:lnTo>
                    <a:pt x="3095" y="913"/>
                  </a:lnTo>
                  <a:lnTo>
                    <a:pt x="3062" y="932"/>
                  </a:lnTo>
                  <a:lnTo>
                    <a:pt x="3026" y="946"/>
                  </a:lnTo>
                  <a:lnTo>
                    <a:pt x="2987" y="951"/>
                  </a:lnTo>
                  <a:lnTo>
                    <a:pt x="2949" y="946"/>
                  </a:lnTo>
                  <a:lnTo>
                    <a:pt x="2911" y="932"/>
                  </a:lnTo>
                  <a:lnTo>
                    <a:pt x="2879" y="913"/>
                  </a:lnTo>
                  <a:lnTo>
                    <a:pt x="2852" y="887"/>
                  </a:lnTo>
                  <a:lnTo>
                    <a:pt x="2831" y="855"/>
                  </a:lnTo>
                  <a:lnTo>
                    <a:pt x="2818" y="817"/>
                  </a:lnTo>
                  <a:lnTo>
                    <a:pt x="2814" y="777"/>
                  </a:lnTo>
                  <a:lnTo>
                    <a:pt x="2814" y="172"/>
                  </a:lnTo>
                  <a:lnTo>
                    <a:pt x="2818" y="132"/>
                  </a:lnTo>
                  <a:lnTo>
                    <a:pt x="2831" y="96"/>
                  </a:lnTo>
                  <a:lnTo>
                    <a:pt x="2852" y="64"/>
                  </a:lnTo>
                  <a:lnTo>
                    <a:pt x="2879" y="38"/>
                  </a:lnTo>
                  <a:lnTo>
                    <a:pt x="2911" y="17"/>
                  </a:lnTo>
                  <a:lnTo>
                    <a:pt x="2947" y="4"/>
                  </a:lnTo>
                  <a:lnTo>
                    <a:pt x="29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3AC047F5-FEC1-4550-9D02-93DBD41DE810}"/>
              </a:ext>
            </a:extLst>
          </p:cNvPr>
          <p:cNvGrpSpPr/>
          <p:nvPr/>
        </p:nvGrpSpPr>
        <p:grpSpPr>
          <a:xfrm>
            <a:off x="2487109" y="2991141"/>
            <a:ext cx="750704" cy="782871"/>
            <a:chOff x="-673650" y="2008895"/>
            <a:chExt cx="1684200" cy="1756368"/>
          </a:xfrm>
          <a:solidFill>
            <a:srgbClr val="404040"/>
          </a:solidFill>
        </p:grpSpPr>
        <p:sp>
          <p:nvSpPr>
            <p:cNvPr id="194" name="Freeform 13">
              <a:extLst>
                <a:ext uri="{FF2B5EF4-FFF2-40B4-BE49-F238E27FC236}">
                  <a16:creationId xmlns:a16="http://schemas.microsoft.com/office/drawing/2014/main" id="{2FE65C87-C6E9-43B7-8B05-4E73EC2D1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99" y="2620534"/>
              <a:ext cx="514351" cy="974874"/>
            </a:xfrm>
            <a:custGeom>
              <a:avLst/>
              <a:gdLst>
                <a:gd name="T0" fmla="*/ 4310 w 8652"/>
                <a:gd name="T1" fmla="*/ 5028 h 16542"/>
                <a:gd name="T2" fmla="*/ 3814 w 8652"/>
                <a:gd name="T3" fmla="*/ 4291 h 16542"/>
                <a:gd name="T4" fmla="*/ 4310 w 8652"/>
                <a:gd name="T5" fmla="*/ 1120 h 16542"/>
                <a:gd name="T6" fmla="*/ 4809 w 8652"/>
                <a:gd name="T7" fmla="*/ 4324 h 16542"/>
                <a:gd name="T8" fmla="*/ 4310 w 8652"/>
                <a:gd name="T9" fmla="*/ 5028 h 16542"/>
                <a:gd name="T10" fmla="*/ 2121 w 8652"/>
                <a:gd name="T11" fmla="*/ 4262 h 16542"/>
                <a:gd name="T12" fmla="*/ 2248 w 8652"/>
                <a:gd name="T13" fmla="*/ 7559 h 16542"/>
                <a:gd name="T14" fmla="*/ 2264 w 8652"/>
                <a:gd name="T15" fmla="*/ 8243 h 16542"/>
                <a:gd name="T16" fmla="*/ 2263 w 8652"/>
                <a:gd name="T17" fmla="*/ 15157 h 16542"/>
                <a:gd name="T18" fmla="*/ 2585 w 8652"/>
                <a:gd name="T19" fmla="*/ 16213 h 16542"/>
                <a:gd name="T20" fmla="*/ 3620 w 8652"/>
                <a:gd name="T21" fmla="*/ 16375 h 16542"/>
                <a:gd name="T22" fmla="*/ 4199 w 8652"/>
                <a:gd name="T23" fmla="*/ 14205 h 16542"/>
                <a:gd name="T24" fmla="*/ 4198 w 8652"/>
                <a:gd name="T25" fmla="*/ 10077 h 16542"/>
                <a:gd name="T26" fmla="*/ 4275 w 8652"/>
                <a:gd name="T27" fmla="*/ 8751 h 16542"/>
                <a:gd name="T28" fmla="*/ 4340 w 8652"/>
                <a:gd name="T29" fmla="*/ 11418 h 16542"/>
                <a:gd name="T30" fmla="*/ 4340 w 8652"/>
                <a:gd name="T31" fmla="*/ 14169 h 16542"/>
                <a:gd name="T32" fmla="*/ 4898 w 8652"/>
                <a:gd name="T33" fmla="*/ 16370 h 16542"/>
                <a:gd name="T34" fmla="*/ 5947 w 8652"/>
                <a:gd name="T35" fmla="*/ 16230 h 16542"/>
                <a:gd name="T36" fmla="*/ 6275 w 8652"/>
                <a:gd name="T37" fmla="*/ 15157 h 16542"/>
                <a:gd name="T38" fmla="*/ 6276 w 8652"/>
                <a:gd name="T39" fmla="*/ 8278 h 16542"/>
                <a:gd name="T40" fmla="*/ 6437 w 8652"/>
                <a:gd name="T41" fmla="*/ 7053 h 16542"/>
                <a:gd name="T42" fmla="*/ 6504 w 8652"/>
                <a:gd name="T43" fmla="*/ 4326 h 16542"/>
                <a:gd name="T44" fmla="*/ 6850 w 8652"/>
                <a:gd name="T45" fmla="*/ 6232 h 16542"/>
                <a:gd name="T46" fmla="*/ 7396 w 8652"/>
                <a:gd name="T47" fmla="*/ 7979 h 16542"/>
                <a:gd name="T48" fmla="*/ 8594 w 8652"/>
                <a:gd name="T49" fmla="*/ 7092 h 16542"/>
                <a:gd name="T50" fmla="*/ 7945 w 8652"/>
                <a:gd name="T51" fmla="*/ 3196 h 16542"/>
                <a:gd name="T52" fmla="*/ 7093 w 8652"/>
                <a:gd name="T53" fmla="*/ 1756 h 16542"/>
                <a:gd name="T54" fmla="*/ 5034 w 8652"/>
                <a:gd name="T55" fmla="*/ 392 h 16542"/>
                <a:gd name="T56" fmla="*/ 4641 w 8652"/>
                <a:gd name="T57" fmla="*/ 530 h 16542"/>
                <a:gd name="T58" fmla="*/ 4345 w 8652"/>
                <a:gd name="T59" fmla="*/ 829 h 16542"/>
                <a:gd name="T60" fmla="*/ 2869 w 8652"/>
                <a:gd name="T61" fmla="*/ 735 h 16542"/>
                <a:gd name="T62" fmla="*/ 1564 w 8652"/>
                <a:gd name="T63" fmla="*/ 1722 h 16542"/>
                <a:gd name="T64" fmla="*/ 239 w 8652"/>
                <a:gd name="T65" fmla="*/ 5009 h 16542"/>
                <a:gd name="T66" fmla="*/ 30 w 8652"/>
                <a:gd name="T67" fmla="*/ 7114 h 16542"/>
                <a:gd name="T68" fmla="*/ 1218 w 8652"/>
                <a:gd name="T69" fmla="*/ 7972 h 16542"/>
                <a:gd name="T70" fmla="*/ 1749 w 8652"/>
                <a:gd name="T71" fmla="*/ 6219 h 16542"/>
                <a:gd name="T72" fmla="*/ 2029 w 8652"/>
                <a:gd name="T73" fmla="*/ 4344 h 16542"/>
                <a:gd name="T74" fmla="*/ 2121 w 8652"/>
                <a:gd name="T75" fmla="*/ 4262 h 16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52" h="16542">
                  <a:moveTo>
                    <a:pt x="4310" y="5028"/>
                  </a:moveTo>
                  <a:cubicBezTo>
                    <a:pt x="4183" y="4920"/>
                    <a:pt x="3826" y="4428"/>
                    <a:pt x="3814" y="4291"/>
                  </a:cubicBezTo>
                  <a:cubicBezTo>
                    <a:pt x="3799" y="4110"/>
                    <a:pt x="4255" y="1207"/>
                    <a:pt x="4310" y="1120"/>
                  </a:cubicBezTo>
                  <a:cubicBezTo>
                    <a:pt x="4382" y="1226"/>
                    <a:pt x="4830" y="4166"/>
                    <a:pt x="4809" y="4324"/>
                  </a:cubicBezTo>
                  <a:cubicBezTo>
                    <a:pt x="4791" y="4453"/>
                    <a:pt x="4405" y="4962"/>
                    <a:pt x="4310" y="5028"/>
                  </a:cubicBezTo>
                  <a:close/>
                  <a:moveTo>
                    <a:pt x="2121" y="4262"/>
                  </a:moveTo>
                  <a:cubicBezTo>
                    <a:pt x="2190" y="4525"/>
                    <a:pt x="2067" y="6424"/>
                    <a:pt x="2248" y="7559"/>
                  </a:cubicBezTo>
                  <a:cubicBezTo>
                    <a:pt x="2279" y="7756"/>
                    <a:pt x="2265" y="8020"/>
                    <a:pt x="2264" y="8243"/>
                  </a:cubicBezTo>
                  <a:lnTo>
                    <a:pt x="2263" y="15157"/>
                  </a:lnTo>
                  <a:cubicBezTo>
                    <a:pt x="2261" y="15672"/>
                    <a:pt x="2281" y="15932"/>
                    <a:pt x="2585" y="16213"/>
                  </a:cubicBezTo>
                  <a:cubicBezTo>
                    <a:pt x="2837" y="16447"/>
                    <a:pt x="3241" y="16537"/>
                    <a:pt x="3620" y="16375"/>
                  </a:cubicBezTo>
                  <a:cubicBezTo>
                    <a:pt x="4385" y="16046"/>
                    <a:pt x="4194" y="15104"/>
                    <a:pt x="4199" y="14205"/>
                  </a:cubicBezTo>
                  <a:lnTo>
                    <a:pt x="4198" y="10077"/>
                  </a:lnTo>
                  <a:cubicBezTo>
                    <a:pt x="4198" y="9824"/>
                    <a:pt x="4134" y="8868"/>
                    <a:pt x="4275" y="8751"/>
                  </a:cubicBezTo>
                  <a:cubicBezTo>
                    <a:pt x="4407" y="8938"/>
                    <a:pt x="4338" y="11009"/>
                    <a:pt x="4340" y="11418"/>
                  </a:cubicBezTo>
                  <a:cubicBezTo>
                    <a:pt x="4344" y="12334"/>
                    <a:pt x="4344" y="13253"/>
                    <a:pt x="4340" y="14169"/>
                  </a:cubicBezTo>
                  <a:cubicBezTo>
                    <a:pt x="4337" y="15068"/>
                    <a:pt x="4168" y="16027"/>
                    <a:pt x="4898" y="16370"/>
                  </a:cubicBezTo>
                  <a:cubicBezTo>
                    <a:pt x="5265" y="16542"/>
                    <a:pt x="5687" y="16436"/>
                    <a:pt x="5947" y="16230"/>
                  </a:cubicBezTo>
                  <a:cubicBezTo>
                    <a:pt x="6269" y="15977"/>
                    <a:pt x="6272" y="15628"/>
                    <a:pt x="6275" y="15157"/>
                  </a:cubicBezTo>
                  <a:lnTo>
                    <a:pt x="6276" y="8278"/>
                  </a:lnTo>
                  <a:cubicBezTo>
                    <a:pt x="6278" y="7747"/>
                    <a:pt x="6332" y="7523"/>
                    <a:pt x="6437" y="7053"/>
                  </a:cubicBezTo>
                  <a:cubicBezTo>
                    <a:pt x="6575" y="6433"/>
                    <a:pt x="6503" y="5044"/>
                    <a:pt x="6504" y="4326"/>
                  </a:cubicBezTo>
                  <a:cubicBezTo>
                    <a:pt x="6721" y="4587"/>
                    <a:pt x="6804" y="5776"/>
                    <a:pt x="6850" y="6232"/>
                  </a:cubicBezTo>
                  <a:cubicBezTo>
                    <a:pt x="6917" y="6898"/>
                    <a:pt x="6892" y="7686"/>
                    <a:pt x="7396" y="7979"/>
                  </a:cubicBezTo>
                  <a:cubicBezTo>
                    <a:pt x="7809" y="8218"/>
                    <a:pt x="8652" y="8074"/>
                    <a:pt x="8594" y="7092"/>
                  </a:cubicBezTo>
                  <a:cubicBezTo>
                    <a:pt x="8523" y="5876"/>
                    <a:pt x="8342" y="4306"/>
                    <a:pt x="7945" y="3196"/>
                  </a:cubicBezTo>
                  <a:cubicBezTo>
                    <a:pt x="7728" y="2590"/>
                    <a:pt x="7434" y="2156"/>
                    <a:pt x="7093" y="1756"/>
                  </a:cubicBezTo>
                  <a:cubicBezTo>
                    <a:pt x="6782" y="1391"/>
                    <a:pt x="5601" y="551"/>
                    <a:pt x="5034" y="392"/>
                  </a:cubicBezTo>
                  <a:cubicBezTo>
                    <a:pt x="4783" y="322"/>
                    <a:pt x="4739" y="410"/>
                    <a:pt x="4641" y="530"/>
                  </a:cubicBezTo>
                  <a:cubicBezTo>
                    <a:pt x="4561" y="628"/>
                    <a:pt x="4439" y="752"/>
                    <a:pt x="4345" y="829"/>
                  </a:cubicBezTo>
                  <a:cubicBezTo>
                    <a:pt x="3833" y="577"/>
                    <a:pt x="4139" y="0"/>
                    <a:pt x="2869" y="735"/>
                  </a:cubicBezTo>
                  <a:cubicBezTo>
                    <a:pt x="2366" y="1025"/>
                    <a:pt x="1921" y="1365"/>
                    <a:pt x="1564" y="1722"/>
                  </a:cubicBezTo>
                  <a:cubicBezTo>
                    <a:pt x="794" y="2491"/>
                    <a:pt x="430" y="3717"/>
                    <a:pt x="239" y="5009"/>
                  </a:cubicBezTo>
                  <a:cubicBezTo>
                    <a:pt x="136" y="5698"/>
                    <a:pt x="62" y="6386"/>
                    <a:pt x="30" y="7114"/>
                  </a:cubicBezTo>
                  <a:cubicBezTo>
                    <a:pt x="0" y="7791"/>
                    <a:pt x="560" y="8341"/>
                    <a:pt x="1218" y="7972"/>
                  </a:cubicBezTo>
                  <a:cubicBezTo>
                    <a:pt x="1792" y="7651"/>
                    <a:pt x="1671" y="6936"/>
                    <a:pt x="1749" y="6219"/>
                  </a:cubicBezTo>
                  <a:cubicBezTo>
                    <a:pt x="1763" y="6092"/>
                    <a:pt x="1968" y="4482"/>
                    <a:pt x="2029" y="4344"/>
                  </a:cubicBezTo>
                  <a:cubicBezTo>
                    <a:pt x="2072" y="4246"/>
                    <a:pt x="2022" y="4288"/>
                    <a:pt x="2121" y="4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2B92291E-5541-497B-ADDF-0F8BB9748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40955" y="3124119"/>
              <a:ext cx="625993" cy="641144"/>
            </a:xfrm>
            <a:custGeom>
              <a:avLst/>
              <a:gdLst>
                <a:gd name="T0" fmla="*/ 4951 w 10535"/>
                <a:gd name="T1" fmla="*/ 2674 h 10878"/>
                <a:gd name="T2" fmla="*/ 7863 w 10535"/>
                <a:gd name="T3" fmla="*/ 5019 h 10878"/>
                <a:gd name="T4" fmla="*/ 5518 w 10535"/>
                <a:gd name="T5" fmla="*/ 7935 h 10878"/>
                <a:gd name="T6" fmla="*/ 3239 w 10535"/>
                <a:gd name="T7" fmla="*/ 3581 h 10878"/>
                <a:gd name="T8" fmla="*/ 4951 w 10535"/>
                <a:gd name="T9" fmla="*/ 2674 h 10878"/>
                <a:gd name="T10" fmla="*/ 6008 w 10535"/>
                <a:gd name="T11" fmla="*/ 9516 h 10878"/>
                <a:gd name="T12" fmla="*/ 6795 w 10535"/>
                <a:gd name="T13" fmla="*/ 10389 h 10878"/>
                <a:gd name="T14" fmla="*/ 7968 w 10535"/>
                <a:gd name="T15" fmla="*/ 9933 h 10878"/>
                <a:gd name="T16" fmla="*/ 7980 w 10535"/>
                <a:gd name="T17" fmla="*/ 8779 h 10878"/>
                <a:gd name="T18" fmla="*/ 8259 w 10535"/>
                <a:gd name="T19" fmla="*/ 8284 h 10878"/>
                <a:gd name="T20" fmla="*/ 8649 w 10535"/>
                <a:gd name="T21" fmla="*/ 7863 h 10878"/>
                <a:gd name="T22" fmla="*/ 9892 w 10535"/>
                <a:gd name="T23" fmla="*/ 7837 h 10878"/>
                <a:gd name="T24" fmla="*/ 10420 w 10535"/>
                <a:gd name="T25" fmla="*/ 6740 h 10878"/>
                <a:gd name="T26" fmla="*/ 9712 w 10535"/>
                <a:gd name="T27" fmla="*/ 5843 h 10878"/>
                <a:gd name="T28" fmla="*/ 9487 w 10535"/>
                <a:gd name="T29" fmla="*/ 5267 h 10878"/>
                <a:gd name="T30" fmla="*/ 9507 w 10535"/>
                <a:gd name="T31" fmla="*/ 4556 h 10878"/>
                <a:gd name="T32" fmla="*/ 10340 w 10535"/>
                <a:gd name="T33" fmla="*/ 3766 h 10878"/>
                <a:gd name="T34" fmla="*/ 9909 w 10535"/>
                <a:gd name="T35" fmla="*/ 2612 h 10878"/>
                <a:gd name="T36" fmla="*/ 8795 w 10535"/>
                <a:gd name="T37" fmla="*/ 2510 h 10878"/>
                <a:gd name="T38" fmla="*/ 7820 w 10535"/>
                <a:gd name="T39" fmla="*/ 1881 h 10878"/>
                <a:gd name="T40" fmla="*/ 7754 w 10535"/>
                <a:gd name="T41" fmla="*/ 605 h 10878"/>
                <a:gd name="T42" fmla="*/ 6636 w 10535"/>
                <a:gd name="T43" fmla="*/ 100 h 10878"/>
                <a:gd name="T44" fmla="*/ 5792 w 10535"/>
                <a:gd name="T45" fmla="*/ 839 h 10878"/>
                <a:gd name="T46" fmla="*/ 5208 w 10535"/>
                <a:gd name="T47" fmla="*/ 1059 h 10878"/>
                <a:gd name="T48" fmla="*/ 4464 w 10535"/>
                <a:gd name="T49" fmla="*/ 1001 h 10878"/>
                <a:gd name="T50" fmla="*/ 3622 w 10535"/>
                <a:gd name="T51" fmla="*/ 196 h 10878"/>
                <a:gd name="T52" fmla="*/ 2482 w 10535"/>
                <a:gd name="T53" fmla="*/ 672 h 10878"/>
                <a:gd name="T54" fmla="*/ 2280 w 10535"/>
                <a:gd name="T55" fmla="*/ 1276 h 10878"/>
                <a:gd name="T56" fmla="*/ 2494 w 10535"/>
                <a:gd name="T57" fmla="*/ 1884 h 10878"/>
                <a:gd name="T58" fmla="*/ 2164 w 10535"/>
                <a:gd name="T59" fmla="*/ 2365 h 10878"/>
                <a:gd name="T60" fmla="*/ 1758 w 10535"/>
                <a:gd name="T61" fmla="*/ 2771 h 10878"/>
                <a:gd name="T62" fmla="*/ 481 w 10535"/>
                <a:gd name="T63" fmla="*/ 2834 h 10878"/>
                <a:gd name="T64" fmla="*/ 20 w 10535"/>
                <a:gd name="T65" fmla="*/ 3998 h 10878"/>
                <a:gd name="T66" fmla="*/ 852 w 10535"/>
                <a:gd name="T67" fmla="*/ 4790 h 10878"/>
                <a:gd name="T68" fmla="*/ 989 w 10535"/>
                <a:gd name="T69" fmla="*/ 5400 h 10878"/>
                <a:gd name="T70" fmla="*/ 927 w 10535"/>
                <a:gd name="T71" fmla="*/ 6104 h 10878"/>
                <a:gd name="T72" fmla="*/ 129 w 10535"/>
                <a:gd name="T73" fmla="*/ 6925 h 10878"/>
                <a:gd name="T74" fmla="*/ 618 w 10535"/>
                <a:gd name="T75" fmla="*/ 8058 h 10878"/>
                <a:gd name="T76" fmla="*/ 1208 w 10535"/>
                <a:gd name="T77" fmla="*/ 8252 h 10878"/>
                <a:gd name="T78" fmla="*/ 1798 w 10535"/>
                <a:gd name="T79" fmla="*/ 8028 h 10878"/>
                <a:gd name="T80" fmla="*/ 2266 w 10535"/>
                <a:gd name="T81" fmla="*/ 8351 h 10878"/>
                <a:gd name="T82" fmla="*/ 2704 w 10535"/>
                <a:gd name="T83" fmla="*/ 8725 h 10878"/>
                <a:gd name="T84" fmla="*/ 3209 w 10535"/>
                <a:gd name="T85" fmla="*/ 10301 h 10878"/>
                <a:gd name="T86" fmla="*/ 4685 w 10535"/>
                <a:gd name="T87" fmla="*/ 9793 h 10878"/>
                <a:gd name="T88" fmla="*/ 5243 w 10535"/>
                <a:gd name="T89" fmla="*/ 9539 h 10878"/>
                <a:gd name="T90" fmla="*/ 6008 w 10535"/>
                <a:gd name="T91" fmla="*/ 9516 h 10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35" h="10878">
                  <a:moveTo>
                    <a:pt x="4951" y="2674"/>
                  </a:moveTo>
                  <a:cubicBezTo>
                    <a:pt x="6427" y="2474"/>
                    <a:pt x="7762" y="3689"/>
                    <a:pt x="7863" y="5019"/>
                  </a:cubicBezTo>
                  <a:cubicBezTo>
                    <a:pt x="7978" y="6540"/>
                    <a:pt x="6879" y="7807"/>
                    <a:pt x="5518" y="7935"/>
                  </a:cubicBezTo>
                  <a:cubicBezTo>
                    <a:pt x="3248" y="8150"/>
                    <a:pt x="1633" y="5541"/>
                    <a:pt x="3239" y="3581"/>
                  </a:cubicBezTo>
                  <a:cubicBezTo>
                    <a:pt x="3603" y="3136"/>
                    <a:pt x="4161" y="2781"/>
                    <a:pt x="4951" y="2674"/>
                  </a:cubicBezTo>
                  <a:close/>
                  <a:moveTo>
                    <a:pt x="6008" y="9516"/>
                  </a:moveTo>
                  <a:cubicBezTo>
                    <a:pt x="6253" y="9848"/>
                    <a:pt x="6281" y="10347"/>
                    <a:pt x="6795" y="10389"/>
                  </a:cubicBezTo>
                  <a:cubicBezTo>
                    <a:pt x="7110" y="10416"/>
                    <a:pt x="7772" y="10082"/>
                    <a:pt x="7968" y="9933"/>
                  </a:cubicBezTo>
                  <a:cubicBezTo>
                    <a:pt x="8479" y="9545"/>
                    <a:pt x="8006" y="8901"/>
                    <a:pt x="7980" y="8779"/>
                  </a:cubicBezTo>
                  <a:cubicBezTo>
                    <a:pt x="7918" y="8489"/>
                    <a:pt x="8124" y="8413"/>
                    <a:pt x="8259" y="8284"/>
                  </a:cubicBezTo>
                  <a:cubicBezTo>
                    <a:pt x="8399" y="8152"/>
                    <a:pt x="8532" y="7950"/>
                    <a:pt x="8649" y="7863"/>
                  </a:cubicBezTo>
                  <a:cubicBezTo>
                    <a:pt x="9002" y="7601"/>
                    <a:pt x="9385" y="8178"/>
                    <a:pt x="9892" y="7837"/>
                  </a:cubicBezTo>
                  <a:cubicBezTo>
                    <a:pt x="10133" y="7675"/>
                    <a:pt x="10353" y="7098"/>
                    <a:pt x="10420" y="6740"/>
                  </a:cubicBezTo>
                  <a:cubicBezTo>
                    <a:pt x="10535" y="6130"/>
                    <a:pt x="10129" y="6004"/>
                    <a:pt x="9712" y="5843"/>
                  </a:cubicBezTo>
                  <a:cubicBezTo>
                    <a:pt x="9425" y="5733"/>
                    <a:pt x="9490" y="5601"/>
                    <a:pt x="9487" y="5267"/>
                  </a:cubicBezTo>
                  <a:cubicBezTo>
                    <a:pt x="9484" y="5019"/>
                    <a:pt x="9371" y="4768"/>
                    <a:pt x="9507" y="4556"/>
                  </a:cubicBezTo>
                  <a:cubicBezTo>
                    <a:pt x="9730" y="4208"/>
                    <a:pt x="10273" y="4329"/>
                    <a:pt x="10340" y="3766"/>
                  </a:cubicBezTo>
                  <a:cubicBezTo>
                    <a:pt x="10376" y="3473"/>
                    <a:pt x="10051" y="2822"/>
                    <a:pt x="9909" y="2612"/>
                  </a:cubicBezTo>
                  <a:cubicBezTo>
                    <a:pt x="9507" y="2015"/>
                    <a:pt x="9048" y="2469"/>
                    <a:pt x="8795" y="2510"/>
                  </a:cubicBezTo>
                  <a:cubicBezTo>
                    <a:pt x="8406" y="2573"/>
                    <a:pt x="7934" y="2071"/>
                    <a:pt x="7820" y="1881"/>
                  </a:cubicBezTo>
                  <a:cubicBezTo>
                    <a:pt x="7523" y="1386"/>
                    <a:pt x="8157" y="1073"/>
                    <a:pt x="7754" y="605"/>
                  </a:cubicBezTo>
                  <a:cubicBezTo>
                    <a:pt x="7577" y="399"/>
                    <a:pt x="7002" y="163"/>
                    <a:pt x="6636" y="100"/>
                  </a:cubicBezTo>
                  <a:cubicBezTo>
                    <a:pt x="6050" y="0"/>
                    <a:pt x="5970" y="412"/>
                    <a:pt x="5792" y="839"/>
                  </a:cubicBezTo>
                  <a:cubicBezTo>
                    <a:pt x="5687" y="1092"/>
                    <a:pt x="5517" y="1075"/>
                    <a:pt x="5208" y="1059"/>
                  </a:cubicBezTo>
                  <a:cubicBezTo>
                    <a:pt x="4975" y="1047"/>
                    <a:pt x="4622" y="1127"/>
                    <a:pt x="4464" y="1001"/>
                  </a:cubicBezTo>
                  <a:cubicBezTo>
                    <a:pt x="4193" y="784"/>
                    <a:pt x="4196" y="193"/>
                    <a:pt x="3622" y="196"/>
                  </a:cubicBezTo>
                  <a:cubicBezTo>
                    <a:pt x="3340" y="197"/>
                    <a:pt x="2658" y="526"/>
                    <a:pt x="2482" y="672"/>
                  </a:cubicBezTo>
                  <a:cubicBezTo>
                    <a:pt x="2338" y="791"/>
                    <a:pt x="2234" y="992"/>
                    <a:pt x="2280" y="1276"/>
                  </a:cubicBezTo>
                  <a:cubicBezTo>
                    <a:pt x="2312" y="1482"/>
                    <a:pt x="2482" y="1726"/>
                    <a:pt x="2494" y="1884"/>
                  </a:cubicBezTo>
                  <a:cubicBezTo>
                    <a:pt x="2511" y="2109"/>
                    <a:pt x="2273" y="2255"/>
                    <a:pt x="2164" y="2365"/>
                  </a:cubicBezTo>
                  <a:cubicBezTo>
                    <a:pt x="2089" y="2440"/>
                    <a:pt x="1839" y="2732"/>
                    <a:pt x="1758" y="2771"/>
                  </a:cubicBezTo>
                  <a:cubicBezTo>
                    <a:pt x="1438" y="2926"/>
                    <a:pt x="928" y="2394"/>
                    <a:pt x="481" y="2834"/>
                  </a:cubicBezTo>
                  <a:cubicBezTo>
                    <a:pt x="324" y="2987"/>
                    <a:pt x="31" y="3690"/>
                    <a:pt x="20" y="3998"/>
                  </a:cubicBezTo>
                  <a:cubicBezTo>
                    <a:pt x="0" y="4558"/>
                    <a:pt x="494" y="4622"/>
                    <a:pt x="852" y="4790"/>
                  </a:cubicBezTo>
                  <a:cubicBezTo>
                    <a:pt x="1097" y="4904"/>
                    <a:pt x="977" y="5140"/>
                    <a:pt x="989" y="5400"/>
                  </a:cubicBezTo>
                  <a:cubicBezTo>
                    <a:pt x="1000" y="5635"/>
                    <a:pt x="1099" y="5959"/>
                    <a:pt x="927" y="6104"/>
                  </a:cubicBezTo>
                  <a:cubicBezTo>
                    <a:pt x="732" y="6268"/>
                    <a:pt x="105" y="6403"/>
                    <a:pt x="129" y="6925"/>
                  </a:cubicBezTo>
                  <a:cubicBezTo>
                    <a:pt x="141" y="7179"/>
                    <a:pt x="489" y="7879"/>
                    <a:pt x="618" y="8058"/>
                  </a:cubicBezTo>
                  <a:cubicBezTo>
                    <a:pt x="736" y="8221"/>
                    <a:pt x="926" y="8304"/>
                    <a:pt x="1208" y="8252"/>
                  </a:cubicBezTo>
                  <a:cubicBezTo>
                    <a:pt x="1447" y="8207"/>
                    <a:pt x="1627" y="8065"/>
                    <a:pt x="1798" y="8028"/>
                  </a:cubicBezTo>
                  <a:cubicBezTo>
                    <a:pt x="2047" y="7974"/>
                    <a:pt x="2145" y="8230"/>
                    <a:pt x="2266" y="8351"/>
                  </a:cubicBezTo>
                  <a:cubicBezTo>
                    <a:pt x="2376" y="8460"/>
                    <a:pt x="2607" y="8590"/>
                    <a:pt x="2704" y="8725"/>
                  </a:cubicBezTo>
                  <a:cubicBezTo>
                    <a:pt x="2953" y="9068"/>
                    <a:pt x="2021" y="9865"/>
                    <a:pt x="3209" y="10301"/>
                  </a:cubicBezTo>
                  <a:cubicBezTo>
                    <a:pt x="3736" y="10495"/>
                    <a:pt x="4359" y="10878"/>
                    <a:pt x="4685" y="9793"/>
                  </a:cubicBezTo>
                  <a:cubicBezTo>
                    <a:pt x="4781" y="9476"/>
                    <a:pt x="4888" y="9536"/>
                    <a:pt x="5243" y="9539"/>
                  </a:cubicBezTo>
                  <a:cubicBezTo>
                    <a:pt x="5496" y="9541"/>
                    <a:pt x="5788" y="9484"/>
                    <a:pt x="6008" y="9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41DD782A-12CC-4352-862F-510CBCFBF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2980" y="2008895"/>
              <a:ext cx="633170" cy="631575"/>
            </a:xfrm>
            <a:custGeom>
              <a:avLst/>
              <a:gdLst>
                <a:gd name="T0" fmla="*/ 4909 w 10651"/>
                <a:gd name="T1" fmla="*/ 1678 h 10713"/>
                <a:gd name="T2" fmla="*/ 7701 w 10651"/>
                <a:gd name="T3" fmla="*/ 2548 h 10713"/>
                <a:gd name="T4" fmla="*/ 8997 w 10651"/>
                <a:gd name="T5" fmla="*/ 4960 h 10713"/>
                <a:gd name="T6" fmla="*/ 5736 w 10651"/>
                <a:gd name="T7" fmla="*/ 9076 h 10713"/>
                <a:gd name="T8" fmla="*/ 1592 w 10651"/>
                <a:gd name="T9" fmla="*/ 5802 h 10713"/>
                <a:gd name="T10" fmla="*/ 4909 w 10651"/>
                <a:gd name="T11" fmla="*/ 1678 h 10713"/>
                <a:gd name="T12" fmla="*/ 4765 w 10651"/>
                <a:gd name="T13" fmla="*/ 337 h 10713"/>
                <a:gd name="T14" fmla="*/ 243 w 10651"/>
                <a:gd name="T15" fmla="*/ 5882 h 10713"/>
                <a:gd name="T16" fmla="*/ 5831 w 10651"/>
                <a:gd name="T17" fmla="*/ 10417 h 10713"/>
                <a:gd name="T18" fmla="*/ 10337 w 10651"/>
                <a:gd name="T19" fmla="*/ 4855 h 10713"/>
                <a:gd name="T20" fmla="*/ 4765 w 10651"/>
                <a:gd name="T21" fmla="*/ 337 h 10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51" h="10713">
                  <a:moveTo>
                    <a:pt x="4909" y="1678"/>
                  </a:moveTo>
                  <a:cubicBezTo>
                    <a:pt x="6024" y="1531"/>
                    <a:pt x="7080" y="1997"/>
                    <a:pt x="7701" y="2548"/>
                  </a:cubicBezTo>
                  <a:cubicBezTo>
                    <a:pt x="8424" y="3189"/>
                    <a:pt x="8873" y="3912"/>
                    <a:pt x="8997" y="4960"/>
                  </a:cubicBezTo>
                  <a:cubicBezTo>
                    <a:pt x="9256" y="7138"/>
                    <a:pt x="7583" y="8858"/>
                    <a:pt x="5736" y="9076"/>
                  </a:cubicBezTo>
                  <a:cubicBezTo>
                    <a:pt x="3574" y="9331"/>
                    <a:pt x="1810" y="7721"/>
                    <a:pt x="1592" y="5802"/>
                  </a:cubicBezTo>
                  <a:cubicBezTo>
                    <a:pt x="1360" y="3761"/>
                    <a:pt x="2771" y="1960"/>
                    <a:pt x="4909" y="1678"/>
                  </a:cubicBezTo>
                  <a:close/>
                  <a:moveTo>
                    <a:pt x="4765" y="337"/>
                  </a:moveTo>
                  <a:cubicBezTo>
                    <a:pt x="1881" y="689"/>
                    <a:pt x="0" y="3123"/>
                    <a:pt x="243" y="5882"/>
                  </a:cubicBezTo>
                  <a:cubicBezTo>
                    <a:pt x="473" y="8507"/>
                    <a:pt x="2870" y="10713"/>
                    <a:pt x="5831" y="10417"/>
                  </a:cubicBezTo>
                  <a:cubicBezTo>
                    <a:pt x="8428" y="10156"/>
                    <a:pt x="10651" y="7804"/>
                    <a:pt x="10337" y="4855"/>
                  </a:cubicBezTo>
                  <a:cubicBezTo>
                    <a:pt x="10043" y="2088"/>
                    <a:pt x="7521" y="0"/>
                    <a:pt x="4765" y="3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7CF27526-FD6E-4D77-90E9-06D355F43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3650" y="2819496"/>
              <a:ext cx="709326" cy="256378"/>
            </a:xfrm>
            <a:custGeom>
              <a:avLst/>
              <a:gdLst>
                <a:gd name="T0" fmla="*/ 8970 w 11939"/>
                <a:gd name="T1" fmla="*/ 3533 h 4346"/>
                <a:gd name="T2" fmla="*/ 8642 w 11939"/>
                <a:gd name="T3" fmla="*/ 2992 h 4346"/>
                <a:gd name="T4" fmla="*/ 8732 w 11939"/>
                <a:gd name="T5" fmla="*/ 2260 h 4346"/>
                <a:gd name="T6" fmla="*/ 8970 w 11939"/>
                <a:gd name="T7" fmla="*/ 855 h 4346"/>
                <a:gd name="T8" fmla="*/ 9314 w 11939"/>
                <a:gd name="T9" fmla="*/ 3024 h 4346"/>
                <a:gd name="T10" fmla="*/ 9086 w 11939"/>
                <a:gd name="T11" fmla="*/ 3424 h 4346"/>
                <a:gd name="T12" fmla="*/ 8970 w 11939"/>
                <a:gd name="T13" fmla="*/ 3533 h 4346"/>
                <a:gd name="T14" fmla="*/ 2700 w 11939"/>
                <a:gd name="T15" fmla="*/ 2887 h 4346"/>
                <a:gd name="T16" fmla="*/ 2859 w 11939"/>
                <a:gd name="T17" fmla="*/ 1856 h 4346"/>
                <a:gd name="T18" fmla="*/ 3036 w 11939"/>
                <a:gd name="T19" fmla="*/ 878 h 4346"/>
                <a:gd name="T20" fmla="*/ 3125 w 11939"/>
                <a:gd name="T21" fmla="*/ 1217 h 4346"/>
                <a:gd name="T22" fmla="*/ 3367 w 11939"/>
                <a:gd name="T23" fmla="*/ 3038 h 4346"/>
                <a:gd name="T24" fmla="*/ 3000 w 11939"/>
                <a:gd name="T25" fmla="*/ 3525 h 4346"/>
                <a:gd name="T26" fmla="*/ 2700 w 11939"/>
                <a:gd name="T27" fmla="*/ 2887 h 4346"/>
                <a:gd name="T28" fmla="*/ 1456 w 11939"/>
                <a:gd name="T29" fmla="*/ 3052 h 4346"/>
                <a:gd name="T30" fmla="*/ 1527 w 11939"/>
                <a:gd name="T31" fmla="*/ 4056 h 4346"/>
                <a:gd name="T32" fmla="*/ 3043 w 11939"/>
                <a:gd name="T33" fmla="*/ 4097 h 4346"/>
                <a:gd name="T34" fmla="*/ 4564 w 11939"/>
                <a:gd name="T35" fmla="*/ 3557 h 4346"/>
                <a:gd name="T36" fmla="*/ 4631 w 11939"/>
                <a:gd name="T37" fmla="*/ 3123 h 4346"/>
                <a:gd name="T38" fmla="*/ 4862 w 11939"/>
                <a:gd name="T39" fmla="*/ 4065 h 4346"/>
                <a:gd name="T40" fmla="*/ 7124 w 11939"/>
                <a:gd name="T41" fmla="*/ 4073 h 4346"/>
                <a:gd name="T42" fmla="*/ 7382 w 11939"/>
                <a:gd name="T43" fmla="*/ 3119 h 4346"/>
                <a:gd name="T44" fmla="*/ 7424 w 11939"/>
                <a:gd name="T45" fmla="*/ 3207 h 4346"/>
                <a:gd name="T46" fmla="*/ 7438 w 11939"/>
                <a:gd name="T47" fmla="*/ 3344 h 4346"/>
                <a:gd name="T48" fmla="*/ 7477 w 11939"/>
                <a:gd name="T49" fmla="*/ 4089 h 4346"/>
                <a:gd name="T50" fmla="*/ 8970 w 11939"/>
                <a:gd name="T51" fmla="*/ 4114 h 4346"/>
                <a:gd name="T52" fmla="*/ 10512 w 11939"/>
                <a:gd name="T53" fmla="*/ 3120 h 4346"/>
                <a:gd name="T54" fmla="*/ 10810 w 11939"/>
                <a:gd name="T55" fmla="*/ 4081 h 4346"/>
                <a:gd name="T56" fmla="*/ 11906 w 11939"/>
                <a:gd name="T57" fmla="*/ 4122 h 4346"/>
                <a:gd name="T58" fmla="*/ 11656 w 11939"/>
                <a:gd name="T59" fmla="*/ 2601 h 4346"/>
                <a:gd name="T60" fmla="*/ 10112 w 11939"/>
                <a:gd name="T61" fmla="*/ 582 h 4346"/>
                <a:gd name="T62" fmla="*/ 8970 w 11939"/>
                <a:gd name="T63" fmla="*/ 568 h 4346"/>
                <a:gd name="T64" fmla="*/ 8450 w 11939"/>
                <a:gd name="T65" fmla="*/ 285 h 4346"/>
                <a:gd name="T66" fmla="*/ 6926 w 11939"/>
                <a:gd name="T67" fmla="*/ 1302 h 4346"/>
                <a:gd name="T68" fmla="*/ 6355 w 11939"/>
                <a:gd name="T69" fmla="*/ 2425 h 4346"/>
                <a:gd name="T70" fmla="*/ 6017 w 11939"/>
                <a:gd name="T71" fmla="*/ 3791 h 4346"/>
                <a:gd name="T72" fmla="*/ 5058 w 11939"/>
                <a:gd name="T73" fmla="*/ 1296 h 4346"/>
                <a:gd name="T74" fmla="*/ 3555 w 11939"/>
                <a:gd name="T75" fmla="*/ 255 h 4346"/>
                <a:gd name="T76" fmla="*/ 3008 w 11939"/>
                <a:gd name="T77" fmla="*/ 544 h 4346"/>
                <a:gd name="T78" fmla="*/ 2254 w 11939"/>
                <a:gd name="T79" fmla="*/ 368 h 4346"/>
                <a:gd name="T80" fmla="*/ 173 w 11939"/>
                <a:gd name="T81" fmla="*/ 3089 h 4346"/>
                <a:gd name="T82" fmla="*/ 160 w 11939"/>
                <a:gd name="T83" fmla="*/ 4108 h 4346"/>
                <a:gd name="T84" fmla="*/ 711 w 11939"/>
                <a:gd name="T85" fmla="*/ 4098 h 4346"/>
                <a:gd name="T86" fmla="*/ 1379 w 11939"/>
                <a:gd name="T87" fmla="*/ 3304 h 4346"/>
                <a:gd name="T88" fmla="*/ 1456 w 11939"/>
                <a:gd name="T89" fmla="*/ 3052 h 4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39" h="4346">
                  <a:moveTo>
                    <a:pt x="8970" y="3533"/>
                  </a:moveTo>
                  <a:cubicBezTo>
                    <a:pt x="8854" y="3464"/>
                    <a:pt x="8676" y="3207"/>
                    <a:pt x="8642" y="2992"/>
                  </a:cubicBezTo>
                  <a:cubicBezTo>
                    <a:pt x="8605" y="2760"/>
                    <a:pt x="8690" y="2486"/>
                    <a:pt x="8732" y="2260"/>
                  </a:cubicBezTo>
                  <a:cubicBezTo>
                    <a:pt x="8779" y="2004"/>
                    <a:pt x="8875" y="999"/>
                    <a:pt x="8970" y="855"/>
                  </a:cubicBezTo>
                  <a:cubicBezTo>
                    <a:pt x="9068" y="975"/>
                    <a:pt x="9325" y="2928"/>
                    <a:pt x="9314" y="3024"/>
                  </a:cubicBezTo>
                  <a:cubicBezTo>
                    <a:pt x="9296" y="3180"/>
                    <a:pt x="9182" y="3318"/>
                    <a:pt x="9086" y="3424"/>
                  </a:cubicBezTo>
                  <a:cubicBezTo>
                    <a:pt x="9020" y="3496"/>
                    <a:pt x="9042" y="3481"/>
                    <a:pt x="8970" y="3533"/>
                  </a:cubicBezTo>
                  <a:close/>
                  <a:moveTo>
                    <a:pt x="2700" y="2887"/>
                  </a:moveTo>
                  <a:cubicBezTo>
                    <a:pt x="2700" y="2632"/>
                    <a:pt x="2817" y="2139"/>
                    <a:pt x="2859" y="1856"/>
                  </a:cubicBezTo>
                  <a:cubicBezTo>
                    <a:pt x="2900" y="1575"/>
                    <a:pt x="2910" y="1057"/>
                    <a:pt x="3036" y="878"/>
                  </a:cubicBezTo>
                  <a:cubicBezTo>
                    <a:pt x="3113" y="977"/>
                    <a:pt x="3098" y="1040"/>
                    <a:pt x="3125" y="1217"/>
                  </a:cubicBezTo>
                  <a:cubicBezTo>
                    <a:pt x="3171" y="1520"/>
                    <a:pt x="3405" y="2886"/>
                    <a:pt x="3367" y="3038"/>
                  </a:cubicBezTo>
                  <a:cubicBezTo>
                    <a:pt x="3313" y="3255"/>
                    <a:pt x="3185" y="3460"/>
                    <a:pt x="3000" y="3525"/>
                  </a:cubicBezTo>
                  <a:cubicBezTo>
                    <a:pt x="2890" y="3363"/>
                    <a:pt x="2700" y="3181"/>
                    <a:pt x="2700" y="2887"/>
                  </a:cubicBezTo>
                  <a:close/>
                  <a:moveTo>
                    <a:pt x="1456" y="3052"/>
                  </a:moveTo>
                  <a:cubicBezTo>
                    <a:pt x="1570" y="3207"/>
                    <a:pt x="1453" y="3764"/>
                    <a:pt x="1527" y="4056"/>
                  </a:cubicBezTo>
                  <a:cubicBezTo>
                    <a:pt x="1803" y="4190"/>
                    <a:pt x="2667" y="4098"/>
                    <a:pt x="3043" y="4097"/>
                  </a:cubicBezTo>
                  <a:cubicBezTo>
                    <a:pt x="4681" y="4094"/>
                    <a:pt x="4578" y="4311"/>
                    <a:pt x="4564" y="3557"/>
                  </a:cubicBezTo>
                  <a:cubicBezTo>
                    <a:pt x="4561" y="3380"/>
                    <a:pt x="4535" y="3228"/>
                    <a:pt x="4631" y="3123"/>
                  </a:cubicBezTo>
                  <a:cubicBezTo>
                    <a:pt x="4740" y="3309"/>
                    <a:pt x="4745" y="3968"/>
                    <a:pt x="4862" y="4065"/>
                  </a:cubicBezTo>
                  <a:cubicBezTo>
                    <a:pt x="4969" y="4155"/>
                    <a:pt x="7029" y="4138"/>
                    <a:pt x="7124" y="4073"/>
                  </a:cubicBezTo>
                  <a:cubicBezTo>
                    <a:pt x="7313" y="3945"/>
                    <a:pt x="7202" y="3304"/>
                    <a:pt x="7382" y="3119"/>
                  </a:cubicBezTo>
                  <a:cubicBezTo>
                    <a:pt x="7420" y="3168"/>
                    <a:pt x="7402" y="3118"/>
                    <a:pt x="7424" y="3207"/>
                  </a:cubicBezTo>
                  <a:cubicBezTo>
                    <a:pt x="7436" y="3254"/>
                    <a:pt x="7438" y="3295"/>
                    <a:pt x="7438" y="3344"/>
                  </a:cubicBezTo>
                  <a:cubicBezTo>
                    <a:pt x="7441" y="3587"/>
                    <a:pt x="7399" y="3894"/>
                    <a:pt x="7477" y="4089"/>
                  </a:cubicBezTo>
                  <a:cubicBezTo>
                    <a:pt x="7738" y="4150"/>
                    <a:pt x="8608" y="4112"/>
                    <a:pt x="8970" y="4114"/>
                  </a:cubicBezTo>
                  <a:cubicBezTo>
                    <a:pt x="10799" y="4124"/>
                    <a:pt x="10512" y="4346"/>
                    <a:pt x="10512" y="3120"/>
                  </a:cubicBezTo>
                  <a:cubicBezTo>
                    <a:pt x="10707" y="3208"/>
                    <a:pt x="10594" y="3583"/>
                    <a:pt x="10810" y="4081"/>
                  </a:cubicBezTo>
                  <a:lnTo>
                    <a:pt x="11906" y="4122"/>
                  </a:lnTo>
                  <a:cubicBezTo>
                    <a:pt x="11939" y="3760"/>
                    <a:pt x="11744" y="2921"/>
                    <a:pt x="11656" y="2601"/>
                  </a:cubicBezTo>
                  <a:cubicBezTo>
                    <a:pt x="11390" y="1633"/>
                    <a:pt x="10935" y="1094"/>
                    <a:pt x="10112" y="582"/>
                  </a:cubicBezTo>
                  <a:cubicBezTo>
                    <a:pt x="9176" y="0"/>
                    <a:pt x="9364" y="298"/>
                    <a:pt x="8970" y="568"/>
                  </a:cubicBezTo>
                  <a:cubicBezTo>
                    <a:pt x="8788" y="481"/>
                    <a:pt x="8748" y="238"/>
                    <a:pt x="8450" y="285"/>
                  </a:cubicBezTo>
                  <a:cubicBezTo>
                    <a:pt x="8096" y="341"/>
                    <a:pt x="7216" y="954"/>
                    <a:pt x="6926" y="1302"/>
                  </a:cubicBezTo>
                  <a:cubicBezTo>
                    <a:pt x="6650" y="1631"/>
                    <a:pt x="6517" y="1940"/>
                    <a:pt x="6355" y="2425"/>
                  </a:cubicBezTo>
                  <a:cubicBezTo>
                    <a:pt x="6242" y="2762"/>
                    <a:pt x="6051" y="3474"/>
                    <a:pt x="6017" y="3791"/>
                  </a:cubicBezTo>
                  <a:cubicBezTo>
                    <a:pt x="5825" y="3568"/>
                    <a:pt x="5843" y="2114"/>
                    <a:pt x="5058" y="1296"/>
                  </a:cubicBezTo>
                  <a:cubicBezTo>
                    <a:pt x="4812" y="1039"/>
                    <a:pt x="3975" y="351"/>
                    <a:pt x="3555" y="255"/>
                  </a:cubicBezTo>
                  <a:cubicBezTo>
                    <a:pt x="3269" y="191"/>
                    <a:pt x="3251" y="491"/>
                    <a:pt x="3008" y="544"/>
                  </a:cubicBezTo>
                  <a:cubicBezTo>
                    <a:pt x="2679" y="325"/>
                    <a:pt x="2767" y="115"/>
                    <a:pt x="2254" y="368"/>
                  </a:cubicBezTo>
                  <a:cubicBezTo>
                    <a:pt x="1169" y="903"/>
                    <a:pt x="443" y="1859"/>
                    <a:pt x="173" y="3089"/>
                  </a:cubicBezTo>
                  <a:cubicBezTo>
                    <a:pt x="149" y="3201"/>
                    <a:pt x="0" y="4049"/>
                    <a:pt x="160" y="4108"/>
                  </a:cubicBezTo>
                  <a:cubicBezTo>
                    <a:pt x="203" y="4124"/>
                    <a:pt x="611" y="4093"/>
                    <a:pt x="711" y="4098"/>
                  </a:cubicBezTo>
                  <a:cubicBezTo>
                    <a:pt x="1341" y="4125"/>
                    <a:pt x="1209" y="4182"/>
                    <a:pt x="1379" y="3304"/>
                  </a:cubicBezTo>
                  <a:cubicBezTo>
                    <a:pt x="1403" y="3181"/>
                    <a:pt x="1403" y="3141"/>
                    <a:pt x="1456" y="30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7">
              <a:extLst>
                <a:ext uri="{FF2B5EF4-FFF2-40B4-BE49-F238E27FC236}">
                  <a16:creationId xmlns:a16="http://schemas.microsoft.com/office/drawing/2014/main" id="{4C53B32F-B596-4C0E-8714-52FE328C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4" y="2192307"/>
              <a:ext cx="387956" cy="1446960"/>
            </a:xfrm>
            <a:custGeom>
              <a:avLst/>
              <a:gdLst>
                <a:gd name="T0" fmla="*/ 2 w 6528"/>
                <a:gd name="T1" fmla="*/ 732 h 24554"/>
                <a:gd name="T2" fmla="*/ 2650 w 6528"/>
                <a:gd name="T3" fmla="*/ 735 h 24554"/>
                <a:gd name="T4" fmla="*/ 2674 w 6528"/>
                <a:gd name="T5" fmla="*/ 6053 h 24554"/>
                <a:gd name="T6" fmla="*/ 2642 w 6528"/>
                <a:gd name="T7" fmla="*/ 11398 h 24554"/>
                <a:gd name="T8" fmla="*/ 1 w 6528"/>
                <a:gd name="T9" fmla="*/ 11399 h 24554"/>
                <a:gd name="T10" fmla="*/ 1 w 6528"/>
                <a:gd name="T11" fmla="*/ 12135 h 24554"/>
                <a:gd name="T12" fmla="*/ 2642 w 6528"/>
                <a:gd name="T13" fmla="*/ 12138 h 24554"/>
                <a:gd name="T14" fmla="*/ 2674 w 6528"/>
                <a:gd name="T15" fmla="*/ 20905 h 24554"/>
                <a:gd name="T16" fmla="*/ 2648 w 6528"/>
                <a:gd name="T17" fmla="*/ 23821 h 24554"/>
                <a:gd name="T18" fmla="*/ 5 w 6528"/>
                <a:gd name="T19" fmla="*/ 23823 h 24554"/>
                <a:gd name="T20" fmla="*/ 0 w 6528"/>
                <a:gd name="T21" fmla="*/ 24541 h 24554"/>
                <a:gd name="T22" fmla="*/ 3414 w 6528"/>
                <a:gd name="T23" fmla="*/ 24554 h 24554"/>
                <a:gd name="T24" fmla="*/ 3414 w 6528"/>
                <a:gd name="T25" fmla="*/ 12146 h 24554"/>
                <a:gd name="T26" fmla="*/ 6528 w 6528"/>
                <a:gd name="T27" fmla="*/ 12137 h 24554"/>
                <a:gd name="T28" fmla="*/ 6528 w 6528"/>
                <a:gd name="T29" fmla="*/ 11399 h 24554"/>
                <a:gd name="T30" fmla="*/ 3425 w 6528"/>
                <a:gd name="T31" fmla="*/ 11398 h 24554"/>
                <a:gd name="T32" fmla="*/ 3414 w 6528"/>
                <a:gd name="T33" fmla="*/ 4 h 24554"/>
                <a:gd name="T34" fmla="*/ 0 w 6528"/>
                <a:gd name="T35" fmla="*/ 0 h 24554"/>
                <a:gd name="T36" fmla="*/ 2 w 6528"/>
                <a:gd name="T37" fmla="*/ 732 h 24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28" h="24554">
                  <a:moveTo>
                    <a:pt x="2" y="732"/>
                  </a:moveTo>
                  <a:lnTo>
                    <a:pt x="2650" y="735"/>
                  </a:lnTo>
                  <a:cubicBezTo>
                    <a:pt x="2713" y="952"/>
                    <a:pt x="2678" y="5445"/>
                    <a:pt x="2674" y="6053"/>
                  </a:cubicBezTo>
                  <a:cubicBezTo>
                    <a:pt x="2670" y="6698"/>
                    <a:pt x="2731" y="11186"/>
                    <a:pt x="2642" y="11398"/>
                  </a:cubicBezTo>
                  <a:lnTo>
                    <a:pt x="1" y="11399"/>
                  </a:lnTo>
                  <a:lnTo>
                    <a:pt x="1" y="12135"/>
                  </a:lnTo>
                  <a:lnTo>
                    <a:pt x="2642" y="12138"/>
                  </a:lnTo>
                  <a:cubicBezTo>
                    <a:pt x="2714" y="12317"/>
                    <a:pt x="2684" y="19673"/>
                    <a:pt x="2674" y="20905"/>
                  </a:cubicBezTo>
                  <a:cubicBezTo>
                    <a:pt x="2671" y="21357"/>
                    <a:pt x="2727" y="23575"/>
                    <a:pt x="2648" y="23821"/>
                  </a:cubicBezTo>
                  <a:lnTo>
                    <a:pt x="5" y="23823"/>
                  </a:lnTo>
                  <a:lnTo>
                    <a:pt x="0" y="24541"/>
                  </a:lnTo>
                  <a:lnTo>
                    <a:pt x="3414" y="24554"/>
                  </a:lnTo>
                  <a:lnTo>
                    <a:pt x="3414" y="12146"/>
                  </a:lnTo>
                  <a:lnTo>
                    <a:pt x="6528" y="12137"/>
                  </a:lnTo>
                  <a:lnTo>
                    <a:pt x="6528" y="11399"/>
                  </a:lnTo>
                  <a:lnTo>
                    <a:pt x="3425" y="11398"/>
                  </a:lnTo>
                  <a:lnTo>
                    <a:pt x="3414" y="4"/>
                  </a:lnTo>
                  <a:lnTo>
                    <a:pt x="0" y="0"/>
                  </a:lnTo>
                  <a:lnTo>
                    <a:pt x="2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F992AD06-64F0-434F-8960-C4473F29E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81" y="2371333"/>
              <a:ext cx="263954" cy="305819"/>
            </a:xfrm>
            <a:custGeom>
              <a:avLst/>
              <a:gdLst>
                <a:gd name="T0" fmla="*/ 0 w 4443"/>
                <a:gd name="T1" fmla="*/ 2204 h 5192"/>
                <a:gd name="T2" fmla="*/ 4071 w 4443"/>
                <a:gd name="T3" fmla="*/ 3134 h 5192"/>
                <a:gd name="T4" fmla="*/ 3623 w 4443"/>
                <a:gd name="T5" fmla="*/ 805 h 5192"/>
                <a:gd name="T6" fmla="*/ 1305 w 4443"/>
                <a:gd name="T7" fmla="*/ 363 h 5192"/>
                <a:gd name="T8" fmla="*/ 0 w 4443"/>
                <a:gd name="T9" fmla="*/ 2204 h 5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3" h="5192">
                  <a:moveTo>
                    <a:pt x="0" y="2204"/>
                  </a:moveTo>
                  <a:cubicBezTo>
                    <a:pt x="0" y="4707"/>
                    <a:pt x="3214" y="5192"/>
                    <a:pt x="4071" y="3134"/>
                  </a:cubicBezTo>
                  <a:cubicBezTo>
                    <a:pt x="4443" y="2240"/>
                    <a:pt x="4112" y="1291"/>
                    <a:pt x="3623" y="805"/>
                  </a:cubicBezTo>
                  <a:cubicBezTo>
                    <a:pt x="3119" y="305"/>
                    <a:pt x="2158" y="0"/>
                    <a:pt x="1305" y="363"/>
                  </a:cubicBezTo>
                  <a:cubicBezTo>
                    <a:pt x="704" y="619"/>
                    <a:pt x="0" y="1286"/>
                    <a:pt x="0" y="2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84F05982-271E-4692-9905-2AA944E0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2137" y="2639672"/>
              <a:ext cx="228866" cy="206538"/>
            </a:xfrm>
            <a:custGeom>
              <a:avLst/>
              <a:gdLst>
                <a:gd name="T0" fmla="*/ 1892 w 3854"/>
                <a:gd name="T1" fmla="*/ 212 h 3501"/>
                <a:gd name="T2" fmla="*/ 2521 w 3854"/>
                <a:gd name="T3" fmla="*/ 3139 h 3501"/>
                <a:gd name="T4" fmla="*/ 3678 w 3854"/>
                <a:gd name="T5" fmla="*/ 1370 h 3501"/>
                <a:gd name="T6" fmla="*/ 1892 w 3854"/>
                <a:gd name="T7" fmla="*/ 212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54" h="3501">
                  <a:moveTo>
                    <a:pt x="1892" y="212"/>
                  </a:moveTo>
                  <a:cubicBezTo>
                    <a:pt x="0" y="653"/>
                    <a:pt x="542" y="3501"/>
                    <a:pt x="2521" y="3139"/>
                  </a:cubicBezTo>
                  <a:cubicBezTo>
                    <a:pt x="3237" y="3008"/>
                    <a:pt x="3854" y="2273"/>
                    <a:pt x="3678" y="1370"/>
                  </a:cubicBezTo>
                  <a:cubicBezTo>
                    <a:pt x="3537" y="646"/>
                    <a:pt x="2802" y="0"/>
                    <a:pt x="1892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9FA5427D-4471-4249-A6E8-04C4CE1D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4607" y="2645254"/>
              <a:ext cx="222885" cy="185804"/>
            </a:xfrm>
            <a:custGeom>
              <a:avLst/>
              <a:gdLst>
                <a:gd name="T0" fmla="*/ 2174 w 3748"/>
                <a:gd name="T1" fmla="*/ 85 h 3156"/>
                <a:gd name="T2" fmla="*/ 2251 w 3748"/>
                <a:gd name="T3" fmla="*/ 3078 h 3156"/>
                <a:gd name="T4" fmla="*/ 3700 w 3748"/>
                <a:gd name="T5" fmla="*/ 1507 h 3156"/>
                <a:gd name="T6" fmla="*/ 2174 w 3748"/>
                <a:gd name="T7" fmla="*/ 85 h 3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48" h="3156">
                  <a:moveTo>
                    <a:pt x="2174" y="85"/>
                  </a:moveTo>
                  <a:cubicBezTo>
                    <a:pt x="0" y="318"/>
                    <a:pt x="439" y="3156"/>
                    <a:pt x="2251" y="3078"/>
                  </a:cubicBezTo>
                  <a:cubicBezTo>
                    <a:pt x="3082" y="3043"/>
                    <a:pt x="3748" y="2378"/>
                    <a:pt x="3700" y="1507"/>
                  </a:cubicBezTo>
                  <a:cubicBezTo>
                    <a:pt x="3659" y="746"/>
                    <a:pt x="2973" y="0"/>
                    <a:pt x="217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21">
              <a:extLst>
                <a:ext uri="{FF2B5EF4-FFF2-40B4-BE49-F238E27FC236}">
                  <a16:creationId xmlns:a16="http://schemas.microsoft.com/office/drawing/2014/main" id="{EB270216-867E-4944-ADFC-914737E1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2280" y="2163599"/>
              <a:ext cx="188197" cy="198563"/>
            </a:xfrm>
            <a:custGeom>
              <a:avLst/>
              <a:gdLst>
                <a:gd name="T0" fmla="*/ 59 w 3166"/>
                <a:gd name="T1" fmla="*/ 75 h 3367"/>
                <a:gd name="T2" fmla="*/ 59 w 3166"/>
                <a:gd name="T3" fmla="*/ 3230 h 3367"/>
                <a:gd name="T4" fmla="*/ 806 w 3166"/>
                <a:gd name="T5" fmla="*/ 3298 h 3367"/>
                <a:gd name="T6" fmla="*/ 3163 w 3166"/>
                <a:gd name="T7" fmla="*/ 3277 h 3367"/>
                <a:gd name="T8" fmla="*/ 3166 w 3166"/>
                <a:gd name="T9" fmla="*/ 2239 h 3367"/>
                <a:gd name="T10" fmla="*/ 1131 w 3166"/>
                <a:gd name="T11" fmla="*/ 2161 h 3367"/>
                <a:gd name="T12" fmla="*/ 1083 w 3166"/>
                <a:gd name="T13" fmla="*/ 88 h 3367"/>
                <a:gd name="T14" fmla="*/ 59 w 3166"/>
                <a:gd name="T15" fmla="*/ 75 h 3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6" h="3367">
                  <a:moveTo>
                    <a:pt x="59" y="75"/>
                  </a:moveTo>
                  <a:cubicBezTo>
                    <a:pt x="12" y="307"/>
                    <a:pt x="0" y="3135"/>
                    <a:pt x="59" y="3230"/>
                  </a:cubicBezTo>
                  <a:cubicBezTo>
                    <a:pt x="143" y="3367"/>
                    <a:pt x="616" y="3297"/>
                    <a:pt x="806" y="3298"/>
                  </a:cubicBezTo>
                  <a:cubicBezTo>
                    <a:pt x="1262" y="3300"/>
                    <a:pt x="2934" y="3330"/>
                    <a:pt x="3163" y="3277"/>
                  </a:cubicBezTo>
                  <a:lnTo>
                    <a:pt x="3166" y="2239"/>
                  </a:lnTo>
                  <a:cubicBezTo>
                    <a:pt x="2680" y="2166"/>
                    <a:pt x="1446" y="2341"/>
                    <a:pt x="1131" y="2161"/>
                  </a:cubicBezTo>
                  <a:cubicBezTo>
                    <a:pt x="1005" y="1660"/>
                    <a:pt x="1203" y="586"/>
                    <a:pt x="1083" y="88"/>
                  </a:cubicBezTo>
                  <a:cubicBezTo>
                    <a:pt x="925" y="0"/>
                    <a:pt x="235" y="5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017C7ED1-2E99-4DEA-A1B2-550382671208}"/>
              </a:ext>
            </a:extLst>
          </p:cNvPr>
          <p:cNvGrpSpPr/>
          <p:nvPr/>
        </p:nvGrpSpPr>
        <p:grpSpPr>
          <a:xfrm>
            <a:off x="2425213" y="4969267"/>
            <a:ext cx="799047" cy="628240"/>
            <a:chOff x="-4474541" y="4745193"/>
            <a:chExt cx="3336016" cy="2622896"/>
          </a:xfrm>
        </p:grpSpPr>
        <p:sp>
          <p:nvSpPr>
            <p:cNvPr id="204" name="Freeform 25">
              <a:extLst>
                <a:ext uri="{FF2B5EF4-FFF2-40B4-BE49-F238E27FC236}">
                  <a16:creationId xmlns:a16="http://schemas.microsoft.com/office/drawing/2014/main" id="{48EE4AAE-BAFF-4454-9E92-B2FF6DC4F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4541" y="4854810"/>
              <a:ext cx="2307442" cy="2213659"/>
            </a:xfrm>
            <a:custGeom>
              <a:avLst/>
              <a:gdLst>
                <a:gd name="T0" fmla="*/ 415 w 22107"/>
                <a:gd name="T1" fmla="*/ 18118 h 21345"/>
                <a:gd name="T2" fmla="*/ 434 w 22107"/>
                <a:gd name="T3" fmla="*/ 18162 h 21345"/>
                <a:gd name="T4" fmla="*/ 3915 w 22107"/>
                <a:gd name="T5" fmla="*/ 21295 h 21345"/>
                <a:gd name="T6" fmla="*/ 5550 w 22107"/>
                <a:gd name="T7" fmla="*/ 21311 h 21345"/>
                <a:gd name="T8" fmla="*/ 21214 w 22107"/>
                <a:gd name="T9" fmla="*/ 21307 h 21345"/>
                <a:gd name="T10" fmla="*/ 21785 w 22107"/>
                <a:gd name="T11" fmla="*/ 21073 h 21345"/>
                <a:gd name="T12" fmla="*/ 22107 w 22107"/>
                <a:gd name="T13" fmla="*/ 19811 h 21345"/>
                <a:gd name="T14" fmla="*/ 20868 w 22107"/>
                <a:gd name="T15" fmla="*/ 19810 h 21345"/>
                <a:gd name="T16" fmla="*/ 6609 w 22107"/>
                <a:gd name="T17" fmla="*/ 19810 h 21345"/>
                <a:gd name="T18" fmla="*/ 3226 w 22107"/>
                <a:gd name="T19" fmla="*/ 19610 h 21345"/>
                <a:gd name="T20" fmla="*/ 1883 w 22107"/>
                <a:gd name="T21" fmla="*/ 17395 h 21345"/>
                <a:gd name="T22" fmla="*/ 1874 w 22107"/>
                <a:gd name="T23" fmla="*/ 6706 h 21345"/>
                <a:gd name="T24" fmla="*/ 1970 w 22107"/>
                <a:gd name="T25" fmla="*/ 3230 h 21345"/>
                <a:gd name="T26" fmla="*/ 3898 w 22107"/>
                <a:gd name="T27" fmla="*/ 1588 h 21345"/>
                <a:gd name="T28" fmla="*/ 7420 w 22107"/>
                <a:gd name="T29" fmla="*/ 1556 h 21345"/>
                <a:gd name="T30" fmla="*/ 14546 w 22107"/>
                <a:gd name="T31" fmla="*/ 1557 h 21345"/>
                <a:gd name="T32" fmla="*/ 21626 w 22107"/>
                <a:gd name="T33" fmla="*/ 1539 h 21345"/>
                <a:gd name="T34" fmla="*/ 21620 w 22107"/>
                <a:gd name="T35" fmla="*/ 88 h 21345"/>
                <a:gd name="T36" fmla="*/ 6362 w 22107"/>
                <a:gd name="T37" fmla="*/ 75 h 21345"/>
                <a:gd name="T38" fmla="*/ 3402 w 22107"/>
                <a:gd name="T39" fmla="*/ 152 h 21345"/>
                <a:gd name="T40" fmla="*/ 827 w 22107"/>
                <a:gd name="T41" fmla="*/ 2122 h 21345"/>
                <a:gd name="T42" fmla="*/ 384 w 22107"/>
                <a:gd name="T43" fmla="*/ 3226 h 21345"/>
                <a:gd name="T44" fmla="*/ 287 w 22107"/>
                <a:gd name="T45" fmla="*/ 17351 h 21345"/>
                <a:gd name="T46" fmla="*/ 415 w 22107"/>
                <a:gd name="T47" fmla="*/ 18118 h 2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07" h="21345">
                  <a:moveTo>
                    <a:pt x="415" y="18118"/>
                  </a:moveTo>
                  <a:cubicBezTo>
                    <a:pt x="414" y="18115"/>
                    <a:pt x="434" y="18162"/>
                    <a:pt x="434" y="18162"/>
                  </a:cubicBezTo>
                  <a:cubicBezTo>
                    <a:pt x="790" y="19904"/>
                    <a:pt x="2000" y="21124"/>
                    <a:pt x="3915" y="21295"/>
                  </a:cubicBezTo>
                  <a:cubicBezTo>
                    <a:pt x="4409" y="21339"/>
                    <a:pt x="5036" y="21313"/>
                    <a:pt x="5550" y="21311"/>
                  </a:cubicBezTo>
                  <a:lnTo>
                    <a:pt x="21214" y="21307"/>
                  </a:lnTo>
                  <a:cubicBezTo>
                    <a:pt x="21540" y="21307"/>
                    <a:pt x="21682" y="21345"/>
                    <a:pt x="21785" y="21073"/>
                  </a:cubicBezTo>
                  <a:cubicBezTo>
                    <a:pt x="21864" y="20865"/>
                    <a:pt x="22100" y="19989"/>
                    <a:pt x="22107" y="19811"/>
                  </a:cubicBezTo>
                  <a:lnTo>
                    <a:pt x="20868" y="19810"/>
                  </a:lnTo>
                  <a:cubicBezTo>
                    <a:pt x="16124" y="19747"/>
                    <a:pt x="11356" y="19844"/>
                    <a:pt x="6609" y="19810"/>
                  </a:cubicBezTo>
                  <a:cubicBezTo>
                    <a:pt x="5648" y="19803"/>
                    <a:pt x="4001" y="19938"/>
                    <a:pt x="3226" y="19610"/>
                  </a:cubicBezTo>
                  <a:cubicBezTo>
                    <a:pt x="2433" y="19274"/>
                    <a:pt x="1888" y="18544"/>
                    <a:pt x="1883" y="17395"/>
                  </a:cubicBezTo>
                  <a:lnTo>
                    <a:pt x="1874" y="6706"/>
                  </a:lnTo>
                  <a:cubicBezTo>
                    <a:pt x="1871" y="5906"/>
                    <a:pt x="1789" y="3872"/>
                    <a:pt x="1970" y="3230"/>
                  </a:cubicBezTo>
                  <a:cubicBezTo>
                    <a:pt x="2247" y="2246"/>
                    <a:pt x="2934" y="1767"/>
                    <a:pt x="3898" y="1588"/>
                  </a:cubicBezTo>
                  <a:cubicBezTo>
                    <a:pt x="4276" y="1519"/>
                    <a:pt x="6830" y="1554"/>
                    <a:pt x="7420" y="1556"/>
                  </a:cubicBezTo>
                  <a:cubicBezTo>
                    <a:pt x="9794" y="1563"/>
                    <a:pt x="12172" y="1562"/>
                    <a:pt x="14546" y="1557"/>
                  </a:cubicBezTo>
                  <a:cubicBezTo>
                    <a:pt x="15022" y="1556"/>
                    <a:pt x="21339" y="1596"/>
                    <a:pt x="21626" y="1539"/>
                  </a:cubicBezTo>
                  <a:lnTo>
                    <a:pt x="21620" y="88"/>
                  </a:lnTo>
                  <a:cubicBezTo>
                    <a:pt x="21298" y="33"/>
                    <a:pt x="7470" y="79"/>
                    <a:pt x="6362" y="75"/>
                  </a:cubicBezTo>
                  <a:cubicBezTo>
                    <a:pt x="5505" y="72"/>
                    <a:pt x="4174" y="0"/>
                    <a:pt x="3402" y="152"/>
                  </a:cubicBezTo>
                  <a:cubicBezTo>
                    <a:pt x="2205" y="388"/>
                    <a:pt x="1293" y="1118"/>
                    <a:pt x="827" y="2122"/>
                  </a:cubicBezTo>
                  <a:cubicBezTo>
                    <a:pt x="683" y="2432"/>
                    <a:pt x="428" y="3040"/>
                    <a:pt x="384" y="3226"/>
                  </a:cubicBezTo>
                  <a:cubicBezTo>
                    <a:pt x="384" y="3226"/>
                    <a:pt x="0" y="13672"/>
                    <a:pt x="287" y="17351"/>
                  </a:cubicBezTo>
                  <a:cubicBezTo>
                    <a:pt x="320" y="17776"/>
                    <a:pt x="415" y="18118"/>
                    <a:pt x="415" y="1811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26">
              <a:extLst>
                <a:ext uri="{FF2B5EF4-FFF2-40B4-BE49-F238E27FC236}">
                  <a16:creationId xmlns:a16="http://schemas.microsoft.com/office/drawing/2014/main" id="{919649D7-B89C-4106-B814-C2DAC2373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53701" y="4745193"/>
              <a:ext cx="649786" cy="1253290"/>
            </a:xfrm>
            <a:custGeom>
              <a:avLst/>
              <a:gdLst>
                <a:gd name="T0" fmla="*/ 6159 w 6225"/>
                <a:gd name="T1" fmla="*/ 11568 h 12088"/>
                <a:gd name="T2" fmla="*/ 6159 w 6225"/>
                <a:gd name="T3" fmla="*/ 4456 h 12088"/>
                <a:gd name="T4" fmla="*/ 6156 w 6225"/>
                <a:gd name="T5" fmla="*/ 0 h 12088"/>
                <a:gd name="T6" fmla="*/ 0 w 6225"/>
                <a:gd name="T7" fmla="*/ 6 h 12088"/>
                <a:gd name="T8" fmla="*/ 11 w 6225"/>
                <a:gd name="T9" fmla="*/ 11930 h 12088"/>
                <a:gd name="T10" fmla="*/ 626 w 6225"/>
                <a:gd name="T11" fmla="*/ 10793 h 12088"/>
                <a:gd name="T12" fmla="*/ 1975 w 6225"/>
                <a:gd name="T13" fmla="*/ 10976 h 12088"/>
                <a:gd name="T14" fmla="*/ 3069 w 6225"/>
                <a:gd name="T15" fmla="*/ 10132 h 12088"/>
                <a:gd name="T16" fmla="*/ 4156 w 6225"/>
                <a:gd name="T17" fmla="*/ 10980 h 12088"/>
                <a:gd name="T18" fmla="*/ 5585 w 6225"/>
                <a:gd name="T19" fmla="*/ 10825 h 12088"/>
                <a:gd name="T20" fmla="*/ 6152 w 6225"/>
                <a:gd name="T21" fmla="*/ 12088 h 12088"/>
                <a:gd name="T22" fmla="*/ 6159 w 6225"/>
                <a:gd name="T23" fmla="*/ 11568 h 1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25" h="12088">
                  <a:moveTo>
                    <a:pt x="6159" y="11568"/>
                  </a:moveTo>
                  <a:lnTo>
                    <a:pt x="6159" y="4456"/>
                  </a:lnTo>
                  <a:lnTo>
                    <a:pt x="6156" y="0"/>
                  </a:lnTo>
                  <a:lnTo>
                    <a:pt x="0" y="6"/>
                  </a:lnTo>
                  <a:lnTo>
                    <a:pt x="11" y="11930"/>
                  </a:lnTo>
                  <a:cubicBezTo>
                    <a:pt x="179" y="11406"/>
                    <a:pt x="111" y="11056"/>
                    <a:pt x="626" y="10793"/>
                  </a:cubicBezTo>
                  <a:cubicBezTo>
                    <a:pt x="1238" y="10481"/>
                    <a:pt x="1727" y="10936"/>
                    <a:pt x="1975" y="10976"/>
                  </a:cubicBezTo>
                  <a:cubicBezTo>
                    <a:pt x="2225" y="10736"/>
                    <a:pt x="2607" y="10133"/>
                    <a:pt x="3069" y="10132"/>
                  </a:cubicBezTo>
                  <a:cubicBezTo>
                    <a:pt x="3456" y="10131"/>
                    <a:pt x="4030" y="10765"/>
                    <a:pt x="4156" y="10980"/>
                  </a:cubicBezTo>
                  <a:cubicBezTo>
                    <a:pt x="4452" y="10934"/>
                    <a:pt x="4945" y="10446"/>
                    <a:pt x="5585" y="10825"/>
                  </a:cubicBezTo>
                  <a:cubicBezTo>
                    <a:pt x="6225" y="11205"/>
                    <a:pt x="5935" y="11864"/>
                    <a:pt x="6152" y="12088"/>
                  </a:cubicBezTo>
                  <a:lnTo>
                    <a:pt x="6159" y="1156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27">
              <a:extLst>
                <a:ext uri="{FF2B5EF4-FFF2-40B4-BE49-F238E27FC236}">
                  <a16:creationId xmlns:a16="http://schemas.microsoft.com/office/drawing/2014/main" id="{7CF220E5-E2D1-4962-B73E-5D8EDF92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67130" y="5444916"/>
              <a:ext cx="993863" cy="1050498"/>
            </a:xfrm>
            <a:custGeom>
              <a:avLst/>
              <a:gdLst>
                <a:gd name="T0" fmla="*/ 6019 w 9523"/>
                <a:gd name="T1" fmla="*/ 5283 h 10127"/>
                <a:gd name="T2" fmla="*/ 6563 w 9523"/>
                <a:gd name="T3" fmla="*/ 4664 h 10127"/>
                <a:gd name="T4" fmla="*/ 4749 w 9523"/>
                <a:gd name="T5" fmla="*/ 14 h 10127"/>
                <a:gd name="T6" fmla="*/ 3251 w 9523"/>
                <a:gd name="T7" fmla="*/ 4982 h 10127"/>
                <a:gd name="T8" fmla="*/ 3518 w 9523"/>
                <a:gd name="T9" fmla="*/ 5283 h 10127"/>
                <a:gd name="T10" fmla="*/ 2389 w 9523"/>
                <a:gd name="T11" fmla="*/ 5778 h 10127"/>
                <a:gd name="T12" fmla="*/ 700 w 9523"/>
                <a:gd name="T13" fmla="*/ 7268 h 10127"/>
                <a:gd name="T14" fmla="*/ 177 w 9523"/>
                <a:gd name="T15" fmla="*/ 8334 h 10127"/>
                <a:gd name="T16" fmla="*/ 580 w 9523"/>
                <a:gd name="T17" fmla="*/ 9382 h 10127"/>
                <a:gd name="T18" fmla="*/ 4668 w 9523"/>
                <a:gd name="T19" fmla="*/ 9975 h 10127"/>
                <a:gd name="T20" fmla="*/ 4612 w 9523"/>
                <a:gd name="T21" fmla="*/ 9830 h 10127"/>
                <a:gd name="T22" fmla="*/ 3864 w 9523"/>
                <a:gd name="T23" fmla="*/ 9095 h 10127"/>
                <a:gd name="T24" fmla="*/ 3746 w 9523"/>
                <a:gd name="T25" fmla="*/ 7988 h 10127"/>
                <a:gd name="T26" fmla="*/ 4495 w 9523"/>
                <a:gd name="T27" fmla="*/ 6188 h 10127"/>
                <a:gd name="T28" fmla="*/ 4242 w 9523"/>
                <a:gd name="T29" fmla="*/ 5622 h 10127"/>
                <a:gd name="T30" fmla="*/ 5292 w 9523"/>
                <a:gd name="T31" fmla="*/ 5625 h 10127"/>
                <a:gd name="T32" fmla="*/ 5054 w 9523"/>
                <a:gd name="T33" fmla="*/ 6214 h 10127"/>
                <a:gd name="T34" fmla="*/ 5796 w 9523"/>
                <a:gd name="T35" fmla="*/ 8011 h 10127"/>
                <a:gd name="T36" fmla="*/ 5657 w 9523"/>
                <a:gd name="T37" fmla="*/ 9119 h 10127"/>
                <a:gd name="T38" fmla="*/ 4854 w 9523"/>
                <a:gd name="T39" fmla="*/ 9974 h 10127"/>
                <a:gd name="T40" fmla="*/ 7796 w 9523"/>
                <a:gd name="T41" fmla="*/ 9739 h 10127"/>
                <a:gd name="T42" fmla="*/ 8995 w 9523"/>
                <a:gd name="T43" fmla="*/ 9353 h 10127"/>
                <a:gd name="T44" fmla="*/ 9346 w 9523"/>
                <a:gd name="T45" fmla="*/ 8305 h 10127"/>
                <a:gd name="T46" fmla="*/ 8065 w 9523"/>
                <a:gd name="T47" fmla="*/ 6412 h 10127"/>
                <a:gd name="T48" fmla="*/ 6019 w 9523"/>
                <a:gd name="T49" fmla="*/ 5283 h 10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23" h="10127">
                  <a:moveTo>
                    <a:pt x="6019" y="5283"/>
                  </a:moveTo>
                  <a:cubicBezTo>
                    <a:pt x="6059" y="5187"/>
                    <a:pt x="6462" y="4786"/>
                    <a:pt x="6563" y="4664"/>
                  </a:cubicBezTo>
                  <a:cubicBezTo>
                    <a:pt x="8173" y="2723"/>
                    <a:pt x="7097" y="0"/>
                    <a:pt x="4749" y="14"/>
                  </a:cubicBezTo>
                  <a:cubicBezTo>
                    <a:pt x="2308" y="28"/>
                    <a:pt x="1255" y="3003"/>
                    <a:pt x="3251" y="4982"/>
                  </a:cubicBezTo>
                  <a:cubicBezTo>
                    <a:pt x="3449" y="5179"/>
                    <a:pt x="3485" y="5113"/>
                    <a:pt x="3518" y="5283"/>
                  </a:cubicBezTo>
                  <a:cubicBezTo>
                    <a:pt x="3402" y="5378"/>
                    <a:pt x="2800" y="5553"/>
                    <a:pt x="2389" y="5778"/>
                  </a:cubicBezTo>
                  <a:cubicBezTo>
                    <a:pt x="1719" y="6146"/>
                    <a:pt x="1138" y="6655"/>
                    <a:pt x="700" y="7268"/>
                  </a:cubicBezTo>
                  <a:cubicBezTo>
                    <a:pt x="478" y="7579"/>
                    <a:pt x="299" y="7900"/>
                    <a:pt x="177" y="8334"/>
                  </a:cubicBezTo>
                  <a:cubicBezTo>
                    <a:pt x="0" y="8961"/>
                    <a:pt x="110" y="9154"/>
                    <a:pt x="580" y="9382"/>
                  </a:cubicBezTo>
                  <a:cubicBezTo>
                    <a:pt x="1499" y="9828"/>
                    <a:pt x="4073" y="10127"/>
                    <a:pt x="4668" y="9975"/>
                  </a:cubicBezTo>
                  <a:cubicBezTo>
                    <a:pt x="4668" y="9845"/>
                    <a:pt x="4713" y="9953"/>
                    <a:pt x="4612" y="9830"/>
                  </a:cubicBezTo>
                  <a:lnTo>
                    <a:pt x="3864" y="9095"/>
                  </a:lnTo>
                  <a:cubicBezTo>
                    <a:pt x="3366" y="8599"/>
                    <a:pt x="3426" y="8756"/>
                    <a:pt x="3746" y="7988"/>
                  </a:cubicBezTo>
                  <a:lnTo>
                    <a:pt x="4495" y="6188"/>
                  </a:lnTo>
                  <a:cubicBezTo>
                    <a:pt x="4564" y="5843"/>
                    <a:pt x="4320" y="5887"/>
                    <a:pt x="4242" y="5622"/>
                  </a:cubicBezTo>
                  <a:lnTo>
                    <a:pt x="5292" y="5625"/>
                  </a:lnTo>
                  <a:cubicBezTo>
                    <a:pt x="5221" y="5883"/>
                    <a:pt x="4964" y="5834"/>
                    <a:pt x="5054" y="6214"/>
                  </a:cubicBezTo>
                  <a:lnTo>
                    <a:pt x="5796" y="8011"/>
                  </a:lnTo>
                  <a:cubicBezTo>
                    <a:pt x="6085" y="8715"/>
                    <a:pt x="6138" y="8652"/>
                    <a:pt x="5657" y="9119"/>
                  </a:cubicBezTo>
                  <a:cubicBezTo>
                    <a:pt x="5516" y="9256"/>
                    <a:pt x="4902" y="9841"/>
                    <a:pt x="4854" y="9974"/>
                  </a:cubicBezTo>
                  <a:cubicBezTo>
                    <a:pt x="5374" y="10038"/>
                    <a:pt x="7289" y="9859"/>
                    <a:pt x="7796" y="9739"/>
                  </a:cubicBezTo>
                  <a:cubicBezTo>
                    <a:pt x="8227" y="9636"/>
                    <a:pt x="8592" y="9501"/>
                    <a:pt x="8995" y="9353"/>
                  </a:cubicBezTo>
                  <a:cubicBezTo>
                    <a:pt x="9523" y="9158"/>
                    <a:pt x="9519" y="8889"/>
                    <a:pt x="9346" y="8305"/>
                  </a:cubicBezTo>
                  <a:cubicBezTo>
                    <a:pt x="9090" y="7444"/>
                    <a:pt x="8552" y="6841"/>
                    <a:pt x="8065" y="6412"/>
                  </a:cubicBezTo>
                  <a:cubicBezTo>
                    <a:pt x="7147" y="5605"/>
                    <a:pt x="6419" y="5525"/>
                    <a:pt x="6019" y="5283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28">
              <a:extLst>
                <a:ext uri="{FF2B5EF4-FFF2-40B4-BE49-F238E27FC236}">
                  <a16:creationId xmlns:a16="http://schemas.microsoft.com/office/drawing/2014/main" id="{7029123E-8242-43A5-A248-F023E6E2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09601" y="5840147"/>
              <a:ext cx="937227" cy="929310"/>
            </a:xfrm>
            <a:custGeom>
              <a:avLst/>
              <a:gdLst>
                <a:gd name="T0" fmla="*/ 942 w 8977"/>
                <a:gd name="T1" fmla="*/ 6904 h 8960"/>
                <a:gd name="T2" fmla="*/ 2025 w 8977"/>
                <a:gd name="T3" fmla="*/ 7113 h 8960"/>
                <a:gd name="T4" fmla="*/ 2233 w 8977"/>
                <a:gd name="T5" fmla="*/ 8175 h 8960"/>
                <a:gd name="T6" fmla="*/ 3963 w 8977"/>
                <a:gd name="T7" fmla="*/ 8280 h 8960"/>
                <a:gd name="T8" fmla="*/ 4597 w 8977"/>
                <a:gd name="T9" fmla="*/ 8923 h 8960"/>
                <a:gd name="T10" fmla="*/ 5211 w 8977"/>
                <a:gd name="T11" fmla="*/ 8258 h 8960"/>
                <a:gd name="T12" fmla="*/ 6079 w 8977"/>
                <a:gd name="T13" fmla="*/ 8208 h 8960"/>
                <a:gd name="T14" fmla="*/ 6932 w 8977"/>
                <a:gd name="T15" fmla="*/ 8143 h 8960"/>
                <a:gd name="T16" fmla="*/ 7135 w 8977"/>
                <a:gd name="T17" fmla="*/ 7077 h 8960"/>
                <a:gd name="T18" fmla="*/ 8214 w 8977"/>
                <a:gd name="T19" fmla="*/ 6885 h 8960"/>
                <a:gd name="T20" fmla="*/ 8325 w 8977"/>
                <a:gd name="T21" fmla="*/ 5162 h 8960"/>
                <a:gd name="T22" fmla="*/ 8943 w 8977"/>
                <a:gd name="T23" fmla="*/ 4507 h 8960"/>
                <a:gd name="T24" fmla="*/ 8264 w 8977"/>
                <a:gd name="T25" fmla="*/ 3908 h 8960"/>
                <a:gd name="T26" fmla="*/ 8234 w 8977"/>
                <a:gd name="T27" fmla="*/ 3026 h 8960"/>
                <a:gd name="T28" fmla="*/ 8126 w 8977"/>
                <a:gd name="T29" fmla="*/ 2183 h 8960"/>
                <a:gd name="T30" fmla="*/ 7090 w 8977"/>
                <a:gd name="T31" fmla="*/ 1977 h 8960"/>
                <a:gd name="T32" fmla="*/ 6904 w 8977"/>
                <a:gd name="T33" fmla="*/ 893 h 8960"/>
                <a:gd name="T34" fmla="*/ 6014 w 8977"/>
                <a:gd name="T35" fmla="*/ 949 h 8960"/>
                <a:gd name="T36" fmla="*/ 4471 w 8977"/>
                <a:gd name="T37" fmla="*/ 182 h 8960"/>
                <a:gd name="T38" fmla="*/ 3028 w 8977"/>
                <a:gd name="T39" fmla="*/ 889 h 8960"/>
                <a:gd name="T40" fmla="*/ 2210 w 8977"/>
                <a:gd name="T41" fmla="*/ 990 h 8960"/>
                <a:gd name="T42" fmla="*/ 1985 w 8977"/>
                <a:gd name="T43" fmla="*/ 2033 h 8960"/>
                <a:gd name="T44" fmla="*/ 905 w 8977"/>
                <a:gd name="T45" fmla="*/ 2224 h 8960"/>
                <a:gd name="T46" fmla="*/ 975 w 8977"/>
                <a:gd name="T47" fmla="*/ 3118 h 8960"/>
                <a:gd name="T48" fmla="*/ 211 w 8977"/>
                <a:gd name="T49" fmla="*/ 4659 h 8960"/>
                <a:gd name="T50" fmla="*/ 915 w 8977"/>
                <a:gd name="T51" fmla="*/ 5225 h 8960"/>
                <a:gd name="T52" fmla="*/ 903 w 8977"/>
                <a:gd name="T53" fmla="*/ 6101 h 8960"/>
                <a:gd name="T54" fmla="*/ 942 w 8977"/>
                <a:gd name="T55" fmla="*/ 6904 h 8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77" h="8960">
                  <a:moveTo>
                    <a:pt x="942" y="6904"/>
                  </a:moveTo>
                  <a:cubicBezTo>
                    <a:pt x="1330" y="6948"/>
                    <a:pt x="1801" y="6877"/>
                    <a:pt x="2025" y="7113"/>
                  </a:cubicBezTo>
                  <a:cubicBezTo>
                    <a:pt x="2308" y="7412"/>
                    <a:pt x="2077" y="7786"/>
                    <a:pt x="2233" y="8175"/>
                  </a:cubicBezTo>
                  <a:cubicBezTo>
                    <a:pt x="2522" y="8894"/>
                    <a:pt x="3543" y="7483"/>
                    <a:pt x="3963" y="8280"/>
                  </a:cubicBezTo>
                  <a:cubicBezTo>
                    <a:pt x="4096" y="8532"/>
                    <a:pt x="4218" y="8960"/>
                    <a:pt x="4597" y="8923"/>
                  </a:cubicBezTo>
                  <a:cubicBezTo>
                    <a:pt x="4937" y="8889"/>
                    <a:pt x="5037" y="8510"/>
                    <a:pt x="5211" y="8258"/>
                  </a:cubicBezTo>
                  <a:cubicBezTo>
                    <a:pt x="5463" y="7891"/>
                    <a:pt x="5735" y="7995"/>
                    <a:pt x="6079" y="8208"/>
                  </a:cubicBezTo>
                  <a:cubicBezTo>
                    <a:pt x="6356" y="8380"/>
                    <a:pt x="6789" y="8524"/>
                    <a:pt x="6932" y="8143"/>
                  </a:cubicBezTo>
                  <a:cubicBezTo>
                    <a:pt x="7071" y="7769"/>
                    <a:pt x="6848" y="7341"/>
                    <a:pt x="7135" y="7077"/>
                  </a:cubicBezTo>
                  <a:cubicBezTo>
                    <a:pt x="7415" y="6818"/>
                    <a:pt x="7905" y="7086"/>
                    <a:pt x="8214" y="6885"/>
                  </a:cubicBezTo>
                  <a:cubicBezTo>
                    <a:pt x="8956" y="6404"/>
                    <a:pt x="7439" y="5716"/>
                    <a:pt x="8325" y="5162"/>
                  </a:cubicBezTo>
                  <a:cubicBezTo>
                    <a:pt x="8582" y="5001"/>
                    <a:pt x="8977" y="4869"/>
                    <a:pt x="8943" y="4507"/>
                  </a:cubicBezTo>
                  <a:cubicBezTo>
                    <a:pt x="8912" y="4181"/>
                    <a:pt x="8482" y="4078"/>
                    <a:pt x="8264" y="3908"/>
                  </a:cubicBezTo>
                  <a:cubicBezTo>
                    <a:pt x="7920" y="3640"/>
                    <a:pt x="8014" y="3313"/>
                    <a:pt x="8234" y="3026"/>
                  </a:cubicBezTo>
                  <a:cubicBezTo>
                    <a:pt x="8460" y="2732"/>
                    <a:pt x="8524" y="2320"/>
                    <a:pt x="8126" y="2183"/>
                  </a:cubicBezTo>
                  <a:cubicBezTo>
                    <a:pt x="7948" y="2010"/>
                    <a:pt x="7342" y="2288"/>
                    <a:pt x="7090" y="1977"/>
                  </a:cubicBezTo>
                  <a:cubicBezTo>
                    <a:pt x="6861" y="1696"/>
                    <a:pt x="7088" y="1224"/>
                    <a:pt x="6904" y="893"/>
                  </a:cubicBezTo>
                  <a:cubicBezTo>
                    <a:pt x="6691" y="511"/>
                    <a:pt x="6249" y="820"/>
                    <a:pt x="6014" y="949"/>
                  </a:cubicBezTo>
                  <a:cubicBezTo>
                    <a:pt x="4968" y="1523"/>
                    <a:pt x="5206" y="0"/>
                    <a:pt x="4471" y="182"/>
                  </a:cubicBezTo>
                  <a:cubicBezTo>
                    <a:pt x="3847" y="336"/>
                    <a:pt x="4168" y="1512"/>
                    <a:pt x="3028" y="889"/>
                  </a:cubicBezTo>
                  <a:cubicBezTo>
                    <a:pt x="2760" y="742"/>
                    <a:pt x="2315" y="553"/>
                    <a:pt x="2210" y="990"/>
                  </a:cubicBezTo>
                  <a:cubicBezTo>
                    <a:pt x="2118" y="1370"/>
                    <a:pt x="2260" y="1767"/>
                    <a:pt x="1985" y="2033"/>
                  </a:cubicBezTo>
                  <a:cubicBezTo>
                    <a:pt x="1715" y="2295"/>
                    <a:pt x="1251" y="2007"/>
                    <a:pt x="905" y="2224"/>
                  </a:cubicBezTo>
                  <a:cubicBezTo>
                    <a:pt x="535" y="2455"/>
                    <a:pt x="857" y="2876"/>
                    <a:pt x="975" y="3118"/>
                  </a:cubicBezTo>
                  <a:cubicBezTo>
                    <a:pt x="1502" y="4197"/>
                    <a:pt x="0" y="3895"/>
                    <a:pt x="211" y="4659"/>
                  </a:cubicBezTo>
                  <a:cubicBezTo>
                    <a:pt x="300" y="4981"/>
                    <a:pt x="683" y="5031"/>
                    <a:pt x="915" y="5225"/>
                  </a:cubicBezTo>
                  <a:cubicBezTo>
                    <a:pt x="1260" y="5514"/>
                    <a:pt x="1067" y="5814"/>
                    <a:pt x="903" y="6101"/>
                  </a:cubicBezTo>
                  <a:cubicBezTo>
                    <a:pt x="557" y="6707"/>
                    <a:pt x="803" y="6770"/>
                    <a:pt x="942" y="6904"/>
                  </a:cubicBezTo>
                  <a:close/>
                </a:path>
              </a:pathLst>
            </a:custGeom>
            <a:solidFill>
              <a:srgbClr val="E0A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29">
              <a:extLst>
                <a:ext uri="{FF2B5EF4-FFF2-40B4-BE49-F238E27FC236}">
                  <a16:creationId xmlns:a16="http://schemas.microsoft.com/office/drawing/2014/main" id="{B6395A0F-8515-47D1-9296-058EC4AE3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4268" y="4879169"/>
              <a:ext cx="375743" cy="2176511"/>
            </a:xfrm>
            <a:custGeom>
              <a:avLst/>
              <a:gdLst>
                <a:gd name="T0" fmla="*/ 1835 w 3598"/>
                <a:gd name="T1" fmla="*/ 2831 h 20989"/>
                <a:gd name="T2" fmla="*/ 1991 w 3598"/>
                <a:gd name="T3" fmla="*/ 7389 h 20989"/>
                <a:gd name="T4" fmla="*/ 1992 w 3598"/>
                <a:gd name="T5" fmla="*/ 16843 h 20989"/>
                <a:gd name="T6" fmla="*/ 1499 w 3598"/>
                <a:gd name="T7" fmla="*/ 18719 h 20989"/>
                <a:gd name="T8" fmla="*/ 0 w 3598"/>
                <a:gd name="T9" fmla="*/ 19576 h 20989"/>
                <a:gd name="T10" fmla="*/ 362 w 3598"/>
                <a:gd name="T11" fmla="*/ 20989 h 20989"/>
                <a:gd name="T12" fmla="*/ 2128 w 3598"/>
                <a:gd name="T13" fmla="*/ 20229 h 20989"/>
                <a:gd name="T14" fmla="*/ 3306 w 3598"/>
                <a:gd name="T15" fmla="*/ 18368 h 20989"/>
                <a:gd name="T16" fmla="*/ 3486 w 3598"/>
                <a:gd name="T17" fmla="*/ 17785 h 20989"/>
                <a:gd name="T18" fmla="*/ 3494 w 3598"/>
                <a:gd name="T19" fmla="*/ 15503 h 20989"/>
                <a:gd name="T20" fmla="*/ 3493 w 3598"/>
                <a:gd name="T21" fmla="*/ 4778 h 20989"/>
                <a:gd name="T22" fmla="*/ 3151 w 3598"/>
                <a:gd name="T23" fmla="*/ 2061 h 20989"/>
                <a:gd name="T24" fmla="*/ 635 w 3598"/>
                <a:gd name="T25" fmla="*/ 0 h 20989"/>
                <a:gd name="T26" fmla="*/ 635 w 3598"/>
                <a:gd name="T27" fmla="*/ 1039 h 20989"/>
                <a:gd name="T28" fmla="*/ 1484 w 3598"/>
                <a:gd name="T29" fmla="*/ 2177 h 20989"/>
                <a:gd name="T30" fmla="*/ 1835 w 3598"/>
                <a:gd name="T31" fmla="*/ 2831 h 20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98" h="20989">
                  <a:moveTo>
                    <a:pt x="1835" y="2831"/>
                  </a:moveTo>
                  <a:cubicBezTo>
                    <a:pt x="2101" y="3127"/>
                    <a:pt x="1989" y="6707"/>
                    <a:pt x="1991" y="7389"/>
                  </a:cubicBezTo>
                  <a:lnTo>
                    <a:pt x="1992" y="16843"/>
                  </a:lnTo>
                  <a:cubicBezTo>
                    <a:pt x="1997" y="17670"/>
                    <a:pt x="1910" y="18190"/>
                    <a:pt x="1499" y="18719"/>
                  </a:cubicBezTo>
                  <a:cubicBezTo>
                    <a:pt x="1223" y="19074"/>
                    <a:pt x="649" y="19461"/>
                    <a:pt x="0" y="19576"/>
                  </a:cubicBezTo>
                  <a:lnTo>
                    <a:pt x="362" y="20989"/>
                  </a:lnTo>
                  <a:cubicBezTo>
                    <a:pt x="1093" y="20938"/>
                    <a:pt x="1674" y="20473"/>
                    <a:pt x="2128" y="20229"/>
                  </a:cubicBezTo>
                  <a:cubicBezTo>
                    <a:pt x="2161" y="20111"/>
                    <a:pt x="2886" y="19723"/>
                    <a:pt x="3306" y="18368"/>
                  </a:cubicBezTo>
                  <a:cubicBezTo>
                    <a:pt x="3353" y="18216"/>
                    <a:pt x="3464" y="17924"/>
                    <a:pt x="3486" y="17785"/>
                  </a:cubicBezTo>
                  <a:lnTo>
                    <a:pt x="3494" y="15503"/>
                  </a:lnTo>
                  <a:cubicBezTo>
                    <a:pt x="3470" y="11946"/>
                    <a:pt x="3500" y="8346"/>
                    <a:pt x="3493" y="4778"/>
                  </a:cubicBezTo>
                  <a:cubicBezTo>
                    <a:pt x="3491" y="3770"/>
                    <a:pt x="3598" y="3008"/>
                    <a:pt x="3151" y="2061"/>
                  </a:cubicBezTo>
                  <a:cubicBezTo>
                    <a:pt x="2714" y="1136"/>
                    <a:pt x="1676" y="85"/>
                    <a:pt x="635" y="0"/>
                  </a:cubicBezTo>
                  <a:cubicBezTo>
                    <a:pt x="635" y="346"/>
                    <a:pt x="632" y="693"/>
                    <a:pt x="635" y="1039"/>
                  </a:cubicBezTo>
                  <a:cubicBezTo>
                    <a:pt x="643" y="1924"/>
                    <a:pt x="921" y="1435"/>
                    <a:pt x="1484" y="2177"/>
                  </a:cubicBezTo>
                  <a:cubicBezTo>
                    <a:pt x="1600" y="2330"/>
                    <a:pt x="1787" y="2576"/>
                    <a:pt x="1835" y="283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30">
              <a:extLst>
                <a:ext uri="{FF2B5EF4-FFF2-40B4-BE49-F238E27FC236}">
                  <a16:creationId xmlns:a16="http://schemas.microsoft.com/office/drawing/2014/main" id="{72BB7D9D-643F-403D-92BF-1C9915EB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7883" y="5610560"/>
              <a:ext cx="875111" cy="141893"/>
            </a:xfrm>
            <a:custGeom>
              <a:avLst/>
              <a:gdLst>
                <a:gd name="T0" fmla="*/ 8340 w 8384"/>
                <a:gd name="T1" fmla="*/ 73 h 1371"/>
                <a:gd name="T2" fmla="*/ 1225 w 8384"/>
                <a:gd name="T3" fmla="*/ 60 h 1371"/>
                <a:gd name="T4" fmla="*/ 224 w 8384"/>
                <a:gd name="T5" fmla="*/ 255 h 1371"/>
                <a:gd name="T6" fmla="*/ 244 w 8384"/>
                <a:gd name="T7" fmla="*/ 1070 h 1371"/>
                <a:gd name="T8" fmla="*/ 2459 w 8384"/>
                <a:gd name="T9" fmla="*/ 1260 h 1371"/>
                <a:gd name="T10" fmla="*/ 7187 w 8384"/>
                <a:gd name="T11" fmla="*/ 1260 h 1371"/>
                <a:gd name="T12" fmla="*/ 8303 w 8384"/>
                <a:gd name="T13" fmla="*/ 1173 h 1371"/>
                <a:gd name="T14" fmla="*/ 8340 w 8384"/>
                <a:gd name="T15" fmla="*/ 73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84" h="1371">
                  <a:moveTo>
                    <a:pt x="8340" y="73"/>
                  </a:moveTo>
                  <a:cubicBezTo>
                    <a:pt x="7551" y="0"/>
                    <a:pt x="2458" y="61"/>
                    <a:pt x="1225" y="60"/>
                  </a:cubicBezTo>
                  <a:cubicBezTo>
                    <a:pt x="841" y="59"/>
                    <a:pt x="434" y="22"/>
                    <a:pt x="224" y="255"/>
                  </a:cubicBezTo>
                  <a:cubicBezTo>
                    <a:pt x="32" y="467"/>
                    <a:pt x="0" y="874"/>
                    <a:pt x="244" y="1070"/>
                  </a:cubicBezTo>
                  <a:cubicBezTo>
                    <a:pt x="618" y="1371"/>
                    <a:pt x="1886" y="1256"/>
                    <a:pt x="2459" y="1260"/>
                  </a:cubicBezTo>
                  <a:lnTo>
                    <a:pt x="7187" y="1260"/>
                  </a:lnTo>
                  <a:cubicBezTo>
                    <a:pt x="7474" y="1261"/>
                    <a:pt x="8201" y="1316"/>
                    <a:pt x="8303" y="1173"/>
                  </a:cubicBezTo>
                  <a:cubicBezTo>
                    <a:pt x="8384" y="1061"/>
                    <a:pt x="8368" y="265"/>
                    <a:pt x="8340" y="73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31">
              <a:extLst>
                <a:ext uri="{FF2B5EF4-FFF2-40B4-BE49-F238E27FC236}">
                  <a16:creationId xmlns:a16="http://schemas.microsoft.com/office/drawing/2014/main" id="{D81D9B36-10B0-408D-A645-66991CA03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88492" y="5897392"/>
              <a:ext cx="878764" cy="147374"/>
            </a:xfrm>
            <a:custGeom>
              <a:avLst/>
              <a:gdLst>
                <a:gd name="T0" fmla="*/ 83 w 8419"/>
                <a:gd name="T1" fmla="*/ 781 h 1422"/>
                <a:gd name="T2" fmla="*/ 2004 w 8419"/>
                <a:gd name="T3" fmla="*/ 1247 h 1422"/>
                <a:gd name="T4" fmla="*/ 6731 w 8419"/>
                <a:gd name="T5" fmla="*/ 1246 h 1422"/>
                <a:gd name="T6" fmla="*/ 8352 w 8419"/>
                <a:gd name="T7" fmla="*/ 499 h 1422"/>
                <a:gd name="T8" fmla="*/ 8207 w 8419"/>
                <a:gd name="T9" fmla="*/ 48 h 1422"/>
                <a:gd name="T10" fmla="*/ 7613 w 8419"/>
                <a:gd name="T11" fmla="*/ 38 h 1422"/>
                <a:gd name="T12" fmla="*/ 509 w 8419"/>
                <a:gd name="T13" fmla="*/ 72 h 1422"/>
                <a:gd name="T14" fmla="*/ 83 w 8419"/>
                <a:gd name="T15" fmla="*/ 781 h 1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19" h="1422">
                  <a:moveTo>
                    <a:pt x="83" y="781"/>
                  </a:moveTo>
                  <a:cubicBezTo>
                    <a:pt x="226" y="1422"/>
                    <a:pt x="1357" y="1244"/>
                    <a:pt x="2004" y="1247"/>
                  </a:cubicBezTo>
                  <a:lnTo>
                    <a:pt x="6731" y="1246"/>
                  </a:lnTo>
                  <a:cubicBezTo>
                    <a:pt x="8172" y="1243"/>
                    <a:pt x="8340" y="1413"/>
                    <a:pt x="8352" y="499"/>
                  </a:cubicBezTo>
                  <a:cubicBezTo>
                    <a:pt x="8355" y="296"/>
                    <a:pt x="8419" y="98"/>
                    <a:pt x="8207" y="48"/>
                  </a:cubicBezTo>
                  <a:cubicBezTo>
                    <a:pt x="8076" y="16"/>
                    <a:pt x="7763" y="37"/>
                    <a:pt x="7613" y="38"/>
                  </a:cubicBezTo>
                  <a:cubicBezTo>
                    <a:pt x="6681" y="43"/>
                    <a:pt x="775" y="0"/>
                    <a:pt x="509" y="72"/>
                  </a:cubicBezTo>
                  <a:cubicBezTo>
                    <a:pt x="254" y="142"/>
                    <a:pt x="0" y="410"/>
                    <a:pt x="83" y="78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32">
              <a:extLst>
                <a:ext uri="{FF2B5EF4-FFF2-40B4-BE49-F238E27FC236}">
                  <a16:creationId xmlns:a16="http://schemas.microsoft.com/office/drawing/2014/main" id="{EDA4569A-524D-4AD8-A60D-A41A38653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09625" y="6731091"/>
              <a:ext cx="340422" cy="636998"/>
            </a:xfrm>
            <a:custGeom>
              <a:avLst/>
              <a:gdLst>
                <a:gd name="T0" fmla="*/ 16 w 3263"/>
                <a:gd name="T1" fmla="*/ 815 h 6143"/>
                <a:gd name="T2" fmla="*/ 1431 w 3263"/>
                <a:gd name="T3" fmla="*/ 6143 h 6143"/>
                <a:gd name="T4" fmla="*/ 1697 w 3263"/>
                <a:gd name="T5" fmla="*/ 5290 h 6143"/>
                <a:gd name="T6" fmla="*/ 1821 w 3263"/>
                <a:gd name="T7" fmla="*/ 4842 h 6143"/>
                <a:gd name="T8" fmla="*/ 1960 w 3263"/>
                <a:gd name="T9" fmla="*/ 4441 h 6143"/>
                <a:gd name="T10" fmla="*/ 3211 w 3263"/>
                <a:gd name="T11" fmla="*/ 5666 h 6143"/>
                <a:gd name="T12" fmla="*/ 1984 w 3263"/>
                <a:gd name="T13" fmla="*/ 861 h 6143"/>
                <a:gd name="T14" fmla="*/ 1587 w 3263"/>
                <a:gd name="T15" fmla="*/ 241 h 6143"/>
                <a:gd name="T16" fmla="*/ 831 w 3263"/>
                <a:gd name="T17" fmla="*/ 0 h 6143"/>
                <a:gd name="T18" fmla="*/ 491 w 3263"/>
                <a:gd name="T19" fmla="*/ 484 h 6143"/>
                <a:gd name="T20" fmla="*/ 16 w 3263"/>
                <a:gd name="T21" fmla="*/ 815 h 6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63" h="6143">
                  <a:moveTo>
                    <a:pt x="16" y="815"/>
                  </a:moveTo>
                  <a:cubicBezTo>
                    <a:pt x="0" y="1050"/>
                    <a:pt x="1327" y="5987"/>
                    <a:pt x="1431" y="6143"/>
                  </a:cubicBezTo>
                  <a:cubicBezTo>
                    <a:pt x="1559" y="5995"/>
                    <a:pt x="1636" y="5511"/>
                    <a:pt x="1697" y="5290"/>
                  </a:cubicBezTo>
                  <a:cubicBezTo>
                    <a:pt x="1739" y="5135"/>
                    <a:pt x="1782" y="4986"/>
                    <a:pt x="1821" y="4842"/>
                  </a:cubicBezTo>
                  <a:cubicBezTo>
                    <a:pt x="1854" y="4716"/>
                    <a:pt x="1884" y="4547"/>
                    <a:pt x="1960" y="4441"/>
                  </a:cubicBezTo>
                  <a:cubicBezTo>
                    <a:pt x="2277" y="4632"/>
                    <a:pt x="2940" y="5559"/>
                    <a:pt x="3211" y="5666"/>
                  </a:cubicBezTo>
                  <a:cubicBezTo>
                    <a:pt x="3263" y="5425"/>
                    <a:pt x="2195" y="1632"/>
                    <a:pt x="1984" y="861"/>
                  </a:cubicBezTo>
                  <a:cubicBezTo>
                    <a:pt x="1882" y="492"/>
                    <a:pt x="1933" y="365"/>
                    <a:pt x="1587" y="241"/>
                  </a:cubicBezTo>
                  <a:cubicBezTo>
                    <a:pt x="1418" y="180"/>
                    <a:pt x="1022" y="28"/>
                    <a:pt x="831" y="0"/>
                  </a:cubicBezTo>
                  <a:cubicBezTo>
                    <a:pt x="707" y="114"/>
                    <a:pt x="677" y="274"/>
                    <a:pt x="491" y="484"/>
                  </a:cubicBezTo>
                  <a:cubicBezTo>
                    <a:pt x="337" y="656"/>
                    <a:pt x="227" y="696"/>
                    <a:pt x="16" y="81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33">
              <a:extLst>
                <a:ext uri="{FF2B5EF4-FFF2-40B4-BE49-F238E27FC236}">
                  <a16:creationId xmlns:a16="http://schemas.microsoft.com/office/drawing/2014/main" id="{DE40C9F7-E4B5-4FA5-8828-C0E9DA216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95721" y="6732309"/>
              <a:ext cx="331288" cy="581580"/>
            </a:xfrm>
            <a:custGeom>
              <a:avLst/>
              <a:gdLst>
                <a:gd name="T0" fmla="*/ 1812 w 3170"/>
                <a:gd name="T1" fmla="*/ 5608 h 5608"/>
                <a:gd name="T2" fmla="*/ 3057 w 3170"/>
                <a:gd name="T3" fmla="*/ 1103 h 5608"/>
                <a:gd name="T4" fmla="*/ 2852 w 3170"/>
                <a:gd name="T5" fmla="*/ 477 h 5608"/>
                <a:gd name="T6" fmla="*/ 2376 w 3170"/>
                <a:gd name="T7" fmla="*/ 0 h 5608"/>
                <a:gd name="T8" fmla="*/ 1653 w 3170"/>
                <a:gd name="T9" fmla="*/ 235 h 5608"/>
                <a:gd name="T10" fmla="*/ 1167 w 3170"/>
                <a:gd name="T11" fmla="*/ 694 h 5608"/>
                <a:gd name="T12" fmla="*/ 775 w 3170"/>
                <a:gd name="T13" fmla="*/ 2170 h 5608"/>
                <a:gd name="T14" fmla="*/ 379 w 3170"/>
                <a:gd name="T15" fmla="*/ 3645 h 5608"/>
                <a:gd name="T16" fmla="*/ 0 w 3170"/>
                <a:gd name="T17" fmla="*/ 5158 h 5608"/>
                <a:gd name="T18" fmla="*/ 1261 w 3170"/>
                <a:gd name="T19" fmla="*/ 4363 h 5608"/>
                <a:gd name="T20" fmla="*/ 1664 w 3170"/>
                <a:gd name="T21" fmla="*/ 5337 h 5608"/>
                <a:gd name="T22" fmla="*/ 1812 w 3170"/>
                <a:gd name="T23" fmla="*/ 5608 h 5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0" h="5608">
                  <a:moveTo>
                    <a:pt x="1812" y="5608"/>
                  </a:moveTo>
                  <a:cubicBezTo>
                    <a:pt x="1925" y="5451"/>
                    <a:pt x="2860" y="1800"/>
                    <a:pt x="3057" y="1103"/>
                  </a:cubicBezTo>
                  <a:cubicBezTo>
                    <a:pt x="3170" y="707"/>
                    <a:pt x="3048" y="690"/>
                    <a:pt x="2852" y="477"/>
                  </a:cubicBezTo>
                  <a:cubicBezTo>
                    <a:pt x="2710" y="322"/>
                    <a:pt x="2523" y="133"/>
                    <a:pt x="2376" y="0"/>
                  </a:cubicBezTo>
                  <a:cubicBezTo>
                    <a:pt x="2175" y="27"/>
                    <a:pt x="1914" y="185"/>
                    <a:pt x="1653" y="235"/>
                  </a:cubicBezTo>
                  <a:cubicBezTo>
                    <a:pt x="1263" y="309"/>
                    <a:pt x="1267" y="311"/>
                    <a:pt x="1167" y="694"/>
                  </a:cubicBezTo>
                  <a:cubicBezTo>
                    <a:pt x="1036" y="1192"/>
                    <a:pt x="908" y="1662"/>
                    <a:pt x="775" y="2170"/>
                  </a:cubicBezTo>
                  <a:cubicBezTo>
                    <a:pt x="642" y="2678"/>
                    <a:pt x="516" y="3145"/>
                    <a:pt x="379" y="3645"/>
                  </a:cubicBezTo>
                  <a:cubicBezTo>
                    <a:pt x="254" y="4101"/>
                    <a:pt x="57" y="4702"/>
                    <a:pt x="0" y="5158"/>
                  </a:cubicBezTo>
                  <a:cubicBezTo>
                    <a:pt x="267" y="5069"/>
                    <a:pt x="975" y="4472"/>
                    <a:pt x="1261" y="4363"/>
                  </a:cubicBezTo>
                  <a:lnTo>
                    <a:pt x="1664" y="5337"/>
                  </a:lnTo>
                  <a:cubicBezTo>
                    <a:pt x="1708" y="5444"/>
                    <a:pt x="1729" y="5537"/>
                    <a:pt x="1812" y="560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id="{E2E1BEB6-EC96-4E49-B2E1-484828DEAB14}"/>
              </a:ext>
            </a:extLst>
          </p:cNvPr>
          <p:cNvGrpSpPr/>
          <p:nvPr/>
        </p:nvGrpSpPr>
        <p:grpSpPr>
          <a:xfrm>
            <a:off x="8863367" y="1476287"/>
            <a:ext cx="615006" cy="624546"/>
            <a:chOff x="11788776" y="1317625"/>
            <a:chExt cx="3070224" cy="3117850"/>
          </a:xfrm>
          <a:solidFill>
            <a:srgbClr val="404040"/>
          </a:solidFill>
        </p:grpSpPr>
        <p:sp>
          <p:nvSpPr>
            <p:cNvPr id="214" name="Freeform 37">
              <a:extLst>
                <a:ext uri="{FF2B5EF4-FFF2-40B4-BE49-F238E27FC236}">
                  <a16:creationId xmlns:a16="http://schemas.microsoft.com/office/drawing/2014/main" id="{AFB8064C-D50D-4B61-BE40-B2358D237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88776" y="1860550"/>
              <a:ext cx="2792412" cy="2574925"/>
            </a:xfrm>
            <a:custGeom>
              <a:avLst/>
              <a:gdLst>
                <a:gd name="T0" fmla="*/ 5363 w 25685"/>
                <a:gd name="T1" fmla="*/ 17482 h 23886"/>
                <a:gd name="T2" fmla="*/ 3610 w 25685"/>
                <a:gd name="T3" fmla="*/ 16704 h 23886"/>
                <a:gd name="T4" fmla="*/ 6719 w 25685"/>
                <a:gd name="T5" fmla="*/ 13120 h 23886"/>
                <a:gd name="T6" fmla="*/ 8295 w 25685"/>
                <a:gd name="T7" fmla="*/ 10739 h 23886"/>
                <a:gd name="T8" fmla="*/ 11498 w 25685"/>
                <a:gd name="T9" fmla="*/ 10758 h 23886"/>
                <a:gd name="T10" fmla="*/ 13684 w 25685"/>
                <a:gd name="T11" fmla="*/ 14060 h 23886"/>
                <a:gd name="T12" fmla="*/ 11068 w 25685"/>
                <a:gd name="T13" fmla="*/ 13052 h 23886"/>
                <a:gd name="T14" fmla="*/ 8799 w 25685"/>
                <a:gd name="T15" fmla="*/ 11811 h 23886"/>
                <a:gd name="T16" fmla="*/ 5106 w 25685"/>
                <a:gd name="T17" fmla="*/ 13461 h 23886"/>
                <a:gd name="T18" fmla="*/ 8354 w 25685"/>
                <a:gd name="T19" fmla="*/ 12936 h 23886"/>
                <a:gd name="T20" fmla="*/ 10155 w 25685"/>
                <a:gd name="T21" fmla="*/ 13237 h 23886"/>
                <a:gd name="T22" fmla="*/ 11004 w 25685"/>
                <a:gd name="T23" fmla="*/ 14084 h 23886"/>
                <a:gd name="T24" fmla="*/ 12080 w 25685"/>
                <a:gd name="T25" fmla="*/ 15104 h 23886"/>
                <a:gd name="T26" fmla="*/ 13185 w 25685"/>
                <a:gd name="T27" fmla="*/ 16148 h 23886"/>
                <a:gd name="T28" fmla="*/ 12108 w 25685"/>
                <a:gd name="T29" fmla="*/ 17305 h 23886"/>
                <a:gd name="T30" fmla="*/ 10697 w 25685"/>
                <a:gd name="T31" fmla="*/ 18110 h 23886"/>
                <a:gd name="T32" fmla="*/ 9626 w 25685"/>
                <a:gd name="T33" fmla="*/ 19551 h 23886"/>
                <a:gd name="T34" fmla="*/ 6544 w 25685"/>
                <a:gd name="T35" fmla="*/ 17157 h 23886"/>
                <a:gd name="T36" fmla="*/ 4192 w 25685"/>
                <a:gd name="T37" fmla="*/ 15055 h 23886"/>
                <a:gd name="T38" fmla="*/ 3508 w 25685"/>
                <a:gd name="T39" fmla="*/ 13253 h 23886"/>
                <a:gd name="T40" fmla="*/ 4571 w 25685"/>
                <a:gd name="T41" fmla="*/ 11361 h 23886"/>
                <a:gd name="T42" fmla="*/ 5130 w 25685"/>
                <a:gd name="T43" fmla="*/ 12717 h 23886"/>
                <a:gd name="T44" fmla="*/ 10302 w 25685"/>
                <a:gd name="T45" fmla="*/ 1038 h 23886"/>
                <a:gd name="T46" fmla="*/ 8407 w 25685"/>
                <a:gd name="T47" fmla="*/ 9685 h 23886"/>
                <a:gd name="T48" fmla="*/ 8828 w 25685"/>
                <a:gd name="T49" fmla="*/ 954 h 23886"/>
                <a:gd name="T50" fmla="*/ 7201 w 25685"/>
                <a:gd name="T51" fmla="*/ 1804 h 23886"/>
                <a:gd name="T52" fmla="*/ 6166 w 25685"/>
                <a:gd name="T53" fmla="*/ 2072 h 23886"/>
                <a:gd name="T54" fmla="*/ 5560 w 25685"/>
                <a:gd name="T55" fmla="*/ 947 h 23886"/>
                <a:gd name="T56" fmla="*/ 2452 w 25685"/>
                <a:gd name="T57" fmla="*/ 4723 h 23886"/>
                <a:gd name="T58" fmla="*/ 2439 w 25685"/>
                <a:gd name="T59" fmla="*/ 10494 h 23886"/>
                <a:gd name="T60" fmla="*/ 866 w 25685"/>
                <a:gd name="T61" fmla="*/ 13167 h 23886"/>
                <a:gd name="T62" fmla="*/ 805 w 25685"/>
                <a:gd name="T63" fmla="*/ 14830 h 23886"/>
                <a:gd name="T64" fmla="*/ 2361 w 25685"/>
                <a:gd name="T65" fmla="*/ 15126 h 23886"/>
                <a:gd name="T66" fmla="*/ 5044 w 25685"/>
                <a:gd name="T67" fmla="*/ 18650 h 23886"/>
                <a:gd name="T68" fmla="*/ 9708 w 25685"/>
                <a:gd name="T69" fmla="*/ 20311 h 23886"/>
                <a:gd name="T70" fmla="*/ 12171 w 25685"/>
                <a:gd name="T71" fmla="*/ 18474 h 23886"/>
                <a:gd name="T72" fmla="*/ 25403 w 25685"/>
                <a:gd name="T73" fmla="*/ 23421 h 23886"/>
                <a:gd name="T74" fmla="*/ 24781 w 25685"/>
                <a:gd name="T75" fmla="*/ 20657 h 23886"/>
                <a:gd name="T76" fmla="*/ 12880 w 25685"/>
                <a:gd name="T77" fmla="*/ 17693 h 23886"/>
                <a:gd name="T78" fmla="*/ 14295 w 25685"/>
                <a:gd name="T79" fmla="*/ 15153 h 23886"/>
                <a:gd name="T80" fmla="*/ 15989 w 25685"/>
                <a:gd name="T81" fmla="*/ 14851 h 23886"/>
                <a:gd name="T82" fmla="*/ 16176 w 25685"/>
                <a:gd name="T83" fmla="*/ 10802 h 23886"/>
                <a:gd name="T84" fmla="*/ 23923 w 25685"/>
                <a:gd name="T85" fmla="*/ 7477 h 23886"/>
                <a:gd name="T86" fmla="*/ 25438 w 25685"/>
                <a:gd name="T87" fmla="*/ 17237 h 23886"/>
                <a:gd name="T88" fmla="*/ 16050 w 25685"/>
                <a:gd name="T89" fmla="*/ 6817 h 23886"/>
                <a:gd name="T90" fmla="*/ 13547 w 25685"/>
                <a:gd name="T91" fmla="*/ 9126 h 23886"/>
                <a:gd name="T92" fmla="*/ 15819 w 25685"/>
                <a:gd name="T93" fmla="*/ 6802 h 23886"/>
                <a:gd name="T94" fmla="*/ 19523 w 25685"/>
                <a:gd name="T95" fmla="*/ 6553 h 23886"/>
                <a:gd name="T96" fmla="*/ 17771 w 25685"/>
                <a:gd name="T97" fmla="*/ 1268 h 23886"/>
                <a:gd name="T98" fmla="*/ 16419 w 25685"/>
                <a:gd name="T99" fmla="*/ 436 h 23886"/>
                <a:gd name="T100" fmla="*/ 14542 w 25685"/>
                <a:gd name="T101" fmla="*/ 2985 h 23886"/>
                <a:gd name="T102" fmla="*/ 13557 w 25685"/>
                <a:gd name="T103" fmla="*/ 1865 h 23886"/>
                <a:gd name="T104" fmla="*/ 12231 w 25685"/>
                <a:gd name="T105" fmla="*/ 145 h 23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85" h="23886">
                  <a:moveTo>
                    <a:pt x="6643" y="18399"/>
                  </a:moveTo>
                  <a:cubicBezTo>
                    <a:pt x="6505" y="18788"/>
                    <a:pt x="5641" y="18790"/>
                    <a:pt x="5877" y="18132"/>
                  </a:cubicBezTo>
                  <a:cubicBezTo>
                    <a:pt x="6058" y="17628"/>
                    <a:pt x="6830" y="17869"/>
                    <a:pt x="6643" y="18399"/>
                  </a:cubicBezTo>
                  <a:close/>
                  <a:moveTo>
                    <a:pt x="5363" y="17482"/>
                  </a:moveTo>
                  <a:cubicBezTo>
                    <a:pt x="5035" y="18046"/>
                    <a:pt x="4103" y="17856"/>
                    <a:pt x="4548" y="17227"/>
                  </a:cubicBezTo>
                  <a:cubicBezTo>
                    <a:pt x="5054" y="16510"/>
                    <a:pt x="5621" y="17039"/>
                    <a:pt x="5363" y="17482"/>
                  </a:cubicBezTo>
                  <a:close/>
                  <a:moveTo>
                    <a:pt x="4227" y="16388"/>
                  </a:moveTo>
                  <a:cubicBezTo>
                    <a:pt x="4155" y="16519"/>
                    <a:pt x="3857" y="16741"/>
                    <a:pt x="3610" y="16704"/>
                  </a:cubicBezTo>
                  <a:cubicBezTo>
                    <a:pt x="3345" y="16665"/>
                    <a:pt x="3191" y="16372"/>
                    <a:pt x="3322" y="16065"/>
                  </a:cubicBezTo>
                  <a:cubicBezTo>
                    <a:pt x="3581" y="15454"/>
                    <a:pt x="4514" y="15865"/>
                    <a:pt x="4227" y="16388"/>
                  </a:cubicBezTo>
                  <a:close/>
                  <a:moveTo>
                    <a:pt x="8364" y="11964"/>
                  </a:moveTo>
                  <a:lnTo>
                    <a:pt x="6719" y="13120"/>
                  </a:lnTo>
                  <a:cubicBezTo>
                    <a:pt x="6531" y="13247"/>
                    <a:pt x="6344" y="13446"/>
                    <a:pt x="6073" y="13436"/>
                  </a:cubicBezTo>
                  <a:cubicBezTo>
                    <a:pt x="5941" y="13357"/>
                    <a:pt x="5804" y="13222"/>
                    <a:pt x="5846" y="13020"/>
                  </a:cubicBezTo>
                  <a:cubicBezTo>
                    <a:pt x="5877" y="12868"/>
                    <a:pt x="6351" y="12415"/>
                    <a:pt x="6460" y="12294"/>
                  </a:cubicBezTo>
                  <a:cubicBezTo>
                    <a:pt x="6822" y="11891"/>
                    <a:pt x="7780" y="10932"/>
                    <a:pt x="8295" y="10739"/>
                  </a:cubicBezTo>
                  <a:cubicBezTo>
                    <a:pt x="8358" y="10624"/>
                    <a:pt x="8652" y="10514"/>
                    <a:pt x="8819" y="10455"/>
                  </a:cubicBezTo>
                  <a:cubicBezTo>
                    <a:pt x="9075" y="10363"/>
                    <a:pt x="9268" y="10336"/>
                    <a:pt x="9561" y="10368"/>
                  </a:cubicBezTo>
                  <a:cubicBezTo>
                    <a:pt x="10048" y="10420"/>
                    <a:pt x="10550" y="10523"/>
                    <a:pt x="11030" y="10601"/>
                  </a:cubicBezTo>
                  <a:cubicBezTo>
                    <a:pt x="11187" y="10629"/>
                    <a:pt x="11404" y="10660"/>
                    <a:pt x="11498" y="10758"/>
                  </a:cubicBezTo>
                  <a:cubicBezTo>
                    <a:pt x="11776" y="10750"/>
                    <a:pt x="12086" y="11125"/>
                    <a:pt x="12201" y="11354"/>
                  </a:cubicBezTo>
                  <a:cubicBezTo>
                    <a:pt x="12351" y="11650"/>
                    <a:pt x="12513" y="11891"/>
                    <a:pt x="12679" y="12178"/>
                  </a:cubicBezTo>
                  <a:cubicBezTo>
                    <a:pt x="12821" y="12424"/>
                    <a:pt x="13600" y="13692"/>
                    <a:pt x="13608" y="13852"/>
                  </a:cubicBezTo>
                  <a:cubicBezTo>
                    <a:pt x="13686" y="13940"/>
                    <a:pt x="13666" y="13927"/>
                    <a:pt x="13684" y="14060"/>
                  </a:cubicBezTo>
                  <a:cubicBezTo>
                    <a:pt x="13751" y="14446"/>
                    <a:pt x="13634" y="15033"/>
                    <a:pt x="13340" y="15172"/>
                  </a:cubicBezTo>
                  <a:cubicBezTo>
                    <a:pt x="13264" y="15141"/>
                    <a:pt x="13071" y="14976"/>
                    <a:pt x="13008" y="14919"/>
                  </a:cubicBezTo>
                  <a:cubicBezTo>
                    <a:pt x="12624" y="14572"/>
                    <a:pt x="11658" y="13695"/>
                    <a:pt x="11374" y="13380"/>
                  </a:cubicBezTo>
                  <a:cubicBezTo>
                    <a:pt x="11256" y="13250"/>
                    <a:pt x="11193" y="13172"/>
                    <a:pt x="11068" y="13052"/>
                  </a:cubicBezTo>
                  <a:cubicBezTo>
                    <a:pt x="10957" y="12945"/>
                    <a:pt x="10835" y="12845"/>
                    <a:pt x="10780" y="12722"/>
                  </a:cubicBezTo>
                  <a:cubicBezTo>
                    <a:pt x="10909" y="12609"/>
                    <a:pt x="11050" y="12651"/>
                    <a:pt x="11160" y="12551"/>
                  </a:cubicBezTo>
                  <a:cubicBezTo>
                    <a:pt x="11262" y="12457"/>
                    <a:pt x="11289" y="12219"/>
                    <a:pt x="11194" y="12081"/>
                  </a:cubicBezTo>
                  <a:cubicBezTo>
                    <a:pt x="11006" y="11807"/>
                    <a:pt x="9606" y="11557"/>
                    <a:pt x="8799" y="11811"/>
                  </a:cubicBezTo>
                  <a:cubicBezTo>
                    <a:pt x="8667" y="11852"/>
                    <a:pt x="8476" y="11953"/>
                    <a:pt x="8364" y="11964"/>
                  </a:cubicBezTo>
                  <a:close/>
                  <a:moveTo>
                    <a:pt x="5130" y="12717"/>
                  </a:moveTo>
                  <a:cubicBezTo>
                    <a:pt x="5065" y="12967"/>
                    <a:pt x="5054" y="13008"/>
                    <a:pt x="5074" y="13283"/>
                  </a:cubicBezTo>
                  <a:lnTo>
                    <a:pt x="5106" y="13461"/>
                  </a:lnTo>
                  <a:cubicBezTo>
                    <a:pt x="5224" y="13579"/>
                    <a:pt x="5610" y="14433"/>
                    <a:pt x="6457" y="14123"/>
                  </a:cubicBezTo>
                  <a:cubicBezTo>
                    <a:pt x="6853" y="13978"/>
                    <a:pt x="7530" y="13410"/>
                    <a:pt x="7836" y="13283"/>
                  </a:cubicBezTo>
                  <a:cubicBezTo>
                    <a:pt x="7823" y="13225"/>
                    <a:pt x="7826" y="13263"/>
                    <a:pt x="7875" y="13267"/>
                  </a:cubicBezTo>
                  <a:cubicBezTo>
                    <a:pt x="7961" y="13134"/>
                    <a:pt x="8205" y="12992"/>
                    <a:pt x="8354" y="12936"/>
                  </a:cubicBezTo>
                  <a:cubicBezTo>
                    <a:pt x="8407" y="12853"/>
                    <a:pt x="8557" y="12762"/>
                    <a:pt x="8659" y="12740"/>
                  </a:cubicBezTo>
                  <a:cubicBezTo>
                    <a:pt x="8735" y="12624"/>
                    <a:pt x="8891" y="12554"/>
                    <a:pt x="9037" y="12512"/>
                  </a:cubicBezTo>
                  <a:cubicBezTo>
                    <a:pt x="9211" y="12461"/>
                    <a:pt x="9383" y="12505"/>
                    <a:pt x="9515" y="12594"/>
                  </a:cubicBezTo>
                  <a:cubicBezTo>
                    <a:pt x="9711" y="12727"/>
                    <a:pt x="10061" y="13064"/>
                    <a:pt x="10155" y="13237"/>
                  </a:cubicBezTo>
                  <a:lnTo>
                    <a:pt x="10421" y="13514"/>
                  </a:lnTo>
                  <a:cubicBezTo>
                    <a:pt x="10559" y="13586"/>
                    <a:pt x="10638" y="13667"/>
                    <a:pt x="10699" y="13794"/>
                  </a:cubicBezTo>
                  <a:cubicBezTo>
                    <a:pt x="10792" y="13814"/>
                    <a:pt x="10792" y="13836"/>
                    <a:pt x="10872" y="13917"/>
                  </a:cubicBezTo>
                  <a:cubicBezTo>
                    <a:pt x="10943" y="13989"/>
                    <a:pt x="10968" y="14005"/>
                    <a:pt x="11004" y="14084"/>
                  </a:cubicBezTo>
                  <a:cubicBezTo>
                    <a:pt x="11012" y="14089"/>
                    <a:pt x="11024" y="14087"/>
                    <a:pt x="11028" y="14100"/>
                  </a:cubicBezTo>
                  <a:cubicBezTo>
                    <a:pt x="11032" y="14113"/>
                    <a:pt x="11047" y="14113"/>
                    <a:pt x="11052" y="14117"/>
                  </a:cubicBezTo>
                  <a:cubicBezTo>
                    <a:pt x="11234" y="14262"/>
                    <a:pt x="11692" y="14702"/>
                    <a:pt x="11778" y="14860"/>
                  </a:cubicBezTo>
                  <a:cubicBezTo>
                    <a:pt x="11868" y="14896"/>
                    <a:pt x="12010" y="15013"/>
                    <a:pt x="12080" y="15104"/>
                  </a:cubicBezTo>
                  <a:cubicBezTo>
                    <a:pt x="12154" y="15181"/>
                    <a:pt x="12152" y="15182"/>
                    <a:pt x="12227" y="15242"/>
                  </a:cubicBezTo>
                  <a:cubicBezTo>
                    <a:pt x="12258" y="15267"/>
                    <a:pt x="12280" y="15280"/>
                    <a:pt x="12306" y="15305"/>
                  </a:cubicBezTo>
                  <a:cubicBezTo>
                    <a:pt x="12383" y="15374"/>
                    <a:pt x="12339" y="15314"/>
                    <a:pt x="12395" y="15408"/>
                  </a:cubicBezTo>
                  <a:cubicBezTo>
                    <a:pt x="12514" y="15474"/>
                    <a:pt x="13164" y="15981"/>
                    <a:pt x="13185" y="16148"/>
                  </a:cubicBezTo>
                  <a:cubicBezTo>
                    <a:pt x="13236" y="16573"/>
                    <a:pt x="12518" y="16828"/>
                    <a:pt x="12271" y="16491"/>
                  </a:cubicBezTo>
                  <a:cubicBezTo>
                    <a:pt x="11916" y="16373"/>
                    <a:pt x="11564" y="15898"/>
                    <a:pt x="11248" y="16058"/>
                  </a:cubicBezTo>
                  <a:cubicBezTo>
                    <a:pt x="10843" y="16264"/>
                    <a:pt x="11129" y="16669"/>
                    <a:pt x="11476" y="16912"/>
                  </a:cubicBezTo>
                  <a:cubicBezTo>
                    <a:pt x="11642" y="17028"/>
                    <a:pt x="11988" y="17185"/>
                    <a:pt x="12108" y="17305"/>
                  </a:cubicBezTo>
                  <a:cubicBezTo>
                    <a:pt x="12192" y="17772"/>
                    <a:pt x="11496" y="17717"/>
                    <a:pt x="11218" y="17560"/>
                  </a:cubicBezTo>
                  <a:cubicBezTo>
                    <a:pt x="11048" y="17464"/>
                    <a:pt x="10555" y="17066"/>
                    <a:pt x="10343" y="17073"/>
                  </a:cubicBezTo>
                  <a:cubicBezTo>
                    <a:pt x="10034" y="17082"/>
                    <a:pt x="9920" y="17461"/>
                    <a:pt x="10118" y="17671"/>
                  </a:cubicBezTo>
                  <a:cubicBezTo>
                    <a:pt x="10319" y="17886"/>
                    <a:pt x="10413" y="17953"/>
                    <a:pt x="10697" y="18110"/>
                  </a:cubicBezTo>
                  <a:cubicBezTo>
                    <a:pt x="10865" y="18203"/>
                    <a:pt x="11031" y="18257"/>
                    <a:pt x="11098" y="18434"/>
                  </a:cubicBezTo>
                  <a:cubicBezTo>
                    <a:pt x="11117" y="18600"/>
                    <a:pt x="10607" y="19219"/>
                    <a:pt x="9639" y="18430"/>
                  </a:cubicBezTo>
                  <a:cubicBezTo>
                    <a:pt x="9509" y="18325"/>
                    <a:pt x="9174" y="17986"/>
                    <a:pt x="8906" y="18377"/>
                  </a:cubicBezTo>
                  <a:cubicBezTo>
                    <a:pt x="8505" y="18962"/>
                    <a:pt x="10193" y="19288"/>
                    <a:pt x="9626" y="19551"/>
                  </a:cubicBezTo>
                  <a:cubicBezTo>
                    <a:pt x="9302" y="19701"/>
                    <a:pt x="8978" y="19484"/>
                    <a:pt x="8773" y="19366"/>
                  </a:cubicBezTo>
                  <a:cubicBezTo>
                    <a:pt x="8527" y="19225"/>
                    <a:pt x="8321" y="19102"/>
                    <a:pt x="8085" y="18960"/>
                  </a:cubicBezTo>
                  <a:cubicBezTo>
                    <a:pt x="7868" y="18828"/>
                    <a:pt x="7532" y="18723"/>
                    <a:pt x="7460" y="18465"/>
                  </a:cubicBezTo>
                  <a:cubicBezTo>
                    <a:pt x="7356" y="18096"/>
                    <a:pt x="7487" y="17432"/>
                    <a:pt x="6544" y="17157"/>
                  </a:cubicBezTo>
                  <a:cubicBezTo>
                    <a:pt x="5968" y="16989"/>
                    <a:pt x="6258" y="16992"/>
                    <a:pt x="5993" y="16608"/>
                  </a:cubicBezTo>
                  <a:cubicBezTo>
                    <a:pt x="5839" y="16385"/>
                    <a:pt x="5637" y="16258"/>
                    <a:pt x="5319" y="16156"/>
                  </a:cubicBezTo>
                  <a:cubicBezTo>
                    <a:pt x="4939" y="16035"/>
                    <a:pt x="4998" y="15873"/>
                    <a:pt x="4813" y="15565"/>
                  </a:cubicBezTo>
                  <a:cubicBezTo>
                    <a:pt x="4692" y="15363"/>
                    <a:pt x="4470" y="15150"/>
                    <a:pt x="4192" y="15055"/>
                  </a:cubicBezTo>
                  <a:cubicBezTo>
                    <a:pt x="3871" y="14946"/>
                    <a:pt x="3341" y="15089"/>
                    <a:pt x="3221" y="14972"/>
                  </a:cubicBezTo>
                  <a:cubicBezTo>
                    <a:pt x="3082" y="14835"/>
                    <a:pt x="2929" y="14299"/>
                    <a:pt x="3052" y="14096"/>
                  </a:cubicBezTo>
                  <a:cubicBezTo>
                    <a:pt x="3054" y="13979"/>
                    <a:pt x="3082" y="13889"/>
                    <a:pt x="3141" y="13833"/>
                  </a:cubicBezTo>
                  <a:cubicBezTo>
                    <a:pt x="3189" y="13709"/>
                    <a:pt x="3385" y="13329"/>
                    <a:pt x="3508" y="13253"/>
                  </a:cubicBezTo>
                  <a:cubicBezTo>
                    <a:pt x="3519" y="13123"/>
                    <a:pt x="3839" y="12623"/>
                    <a:pt x="3949" y="12432"/>
                  </a:cubicBezTo>
                  <a:cubicBezTo>
                    <a:pt x="3976" y="12386"/>
                    <a:pt x="4000" y="12341"/>
                    <a:pt x="4026" y="12298"/>
                  </a:cubicBezTo>
                  <a:cubicBezTo>
                    <a:pt x="4088" y="12197"/>
                    <a:pt x="4055" y="12224"/>
                    <a:pt x="4146" y="12154"/>
                  </a:cubicBezTo>
                  <a:cubicBezTo>
                    <a:pt x="4159" y="12003"/>
                    <a:pt x="4489" y="11506"/>
                    <a:pt x="4571" y="11361"/>
                  </a:cubicBezTo>
                  <a:cubicBezTo>
                    <a:pt x="4734" y="11074"/>
                    <a:pt x="4911" y="10906"/>
                    <a:pt x="5239" y="10756"/>
                  </a:cubicBezTo>
                  <a:cubicBezTo>
                    <a:pt x="5727" y="10533"/>
                    <a:pt x="6752" y="10348"/>
                    <a:pt x="7372" y="10368"/>
                  </a:cubicBezTo>
                  <a:cubicBezTo>
                    <a:pt x="7344" y="10421"/>
                    <a:pt x="6401" y="11193"/>
                    <a:pt x="6176" y="11445"/>
                  </a:cubicBezTo>
                  <a:cubicBezTo>
                    <a:pt x="5915" y="11738"/>
                    <a:pt x="5312" y="12298"/>
                    <a:pt x="5130" y="12717"/>
                  </a:cubicBezTo>
                  <a:close/>
                  <a:moveTo>
                    <a:pt x="11510" y="396"/>
                  </a:moveTo>
                  <a:cubicBezTo>
                    <a:pt x="11479" y="427"/>
                    <a:pt x="11495" y="425"/>
                    <a:pt x="11441" y="454"/>
                  </a:cubicBezTo>
                  <a:cubicBezTo>
                    <a:pt x="11359" y="499"/>
                    <a:pt x="11500" y="446"/>
                    <a:pt x="11329" y="486"/>
                  </a:cubicBezTo>
                  <a:cubicBezTo>
                    <a:pt x="11153" y="611"/>
                    <a:pt x="10562" y="699"/>
                    <a:pt x="10302" y="1038"/>
                  </a:cubicBezTo>
                  <a:cubicBezTo>
                    <a:pt x="9955" y="1491"/>
                    <a:pt x="9001" y="3854"/>
                    <a:pt x="8790" y="4434"/>
                  </a:cubicBezTo>
                  <a:cubicBezTo>
                    <a:pt x="8278" y="5840"/>
                    <a:pt x="8289" y="5646"/>
                    <a:pt x="8452" y="7196"/>
                  </a:cubicBezTo>
                  <a:cubicBezTo>
                    <a:pt x="8502" y="7675"/>
                    <a:pt x="8561" y="8151"/>
                    <a:pt x="8639" y="8630"/>
                  </a:cubicBezTo>
                  <a:cubicBezTo>
                    <a:pt x="8695" y="8977"/>
                    <a:pt x="9016" y="9870"/>
                    <a:pt x="8407" y="9685"/>
                  </a:cubicBezTo>
                  <a:cubicBezTo>
                    <a:pt x="8256" y="9499"/>
                    <a:pt x="8068" y="7637"/>
                    <a:pt x="7993" y="7228"/>
                  </a:cubicBezTo>
                  <a:cubicBezTo>
                    <a:pt x="7827" y="6316"/>
                    <a:pt x="7901" y="5542"/>
                    <a:pt x="8185" y="4708"/>
                  </a:cubicBezTo>
                  <a:cubicBezTo>
                    <a:pt x="8600" y="3489"/>
                    <a:pt x="9076" y="2635"/>
                    <a:pt x="9444" y="1662"/>
                  </a:cubicBezTo>
                  <a:cubicBezTo>
                    <a:pt x="9646" y="1129"/>
                    <a:pt x="9192" y="1127"/>
                    <a:pt x="8828" y="954"/>
                  </a:cubicBezTo>
                  <a:cubicBezTo>
                    <a:pt x="8639" y="910"/>
                    <a:pt x="8565" y="940"/>
                    <a:pt x="8458" y="1015"/>
                  </a:cubicBezTo>
                  <a:cubicBezTo>
                    <a:pt x="8429" y="1298"/>
                    <a:pt x="8222" y="2041"/>
                    <a:pt x="8130" y="2367"/>
                  </a:cubicBezTo>
                  <a:cubicBezTo>
                    <a:pt x="8046" y="2662"/>
                    <a:pt x="7910" y="3448"/>
                    <a:pt x="7696" y="3603"/>
                  </a:cubicBezTo>
                  <a:cubicBezTo>
                    <a:pt x="7499" y="2968"/>
                    <a:pt x="7723" y="1819"/>
                    <a:pt x="7201" y="1804"/>
                  </a:cubicBezTo>
                  <a:cubicBezTo>
                    <a:pt x="6825" y="1792"/>
                    <a:pt x="6842" y="2259"/>
                    <a:pt x="6801" y="2589"/>
                  </a:cubicBezTo>
                  <a:lnTo>
                    <a:pt x="6670" y="3506"/>
                  </a:lnTo>
                  <a:cubicBezTo>
                    <a:pt x="6633" y="3595"/>
                    <a:pt x="6683" y="3521"/>
                    <a:pt x="6624" y="3583"/>
                  </a:cubicBezTo>
                  <a:cubicBezTo>
                    <a:pt x="6530" y="3452"/>
                    <a:pt x="6221" y="2342"/>
                    <a:pt x="6166" y="2072"/>
                  </a:cubicBezTo>
                  <a:lnTo>
                    <a:pt x="6137" y="1961"/>
                  </a:lnTo>
                  <a:cubicBezTo>
                    <a:pt x="6074" y="1759"/>
                    <a:pt x="6041" y="1546"/>
                    <a:pt x="5998" y="1333"/>
                  </a:cubicBezTo>
                  <a:cubicBezTo>
                    <a:pt x="5916" y="920"/>
                    <a:pt x="5950" y="994"/>
                    <a:pt x="5629" y="892"/>
                  </a:cubicBezTo>
                  <a:cubicBezTo>
                    <a:pt x="5595" y="924"/>
                    <a:pt x="5613" y="915"/>
                    <a:pt x="5560" y="947"/>
                  </a:cubicBezTo>
                  <a:lnTo>
                    <a:pt x="5376" y="1019"/>
                  </a:lnTo>
                  <a:cubicBezTo>
                    <a:pt x="5284" y="1083"/>
                    <a:pt x="4972" y="1191"/>
                    <a:pt x="4832" y="1246"/>
                  </a:cubicBezTo>
                  <a:cubicBezTo>
                    <a:pt x="4140" y="1522"/>
                    <a:pt x="3805" y="1563"/>
                    <a:pt x="3459" y="2377"/>
                  </a:cubicBezTo>
                  <a:cubicBezTo>
                    <a:pt x="3082" y="3263"/>
                    <a:pt x="2839" y="3704"/>
                    <a:pt x="2452" y="4723"/>
                  </a:cubicBezTo>
                  <a:cubicBezTo>
                    <a:pt x="2006" y="5896"/>
                    <a:pt x="1900" y="6151"/>
                    <a:pt x="2070" y="7511"/>
                  </a:cubicBezTo>
                  <a:cubicBezTo>
                    <a:pt x="2131" y="8005"/>
                    <a:pt x="2194" y="8483"/>
                    <a:pt x="2270" y="8973"/>
                  </a:cubicBezTo>
                  <a:cubicBezTo>
                    <a:pt x="2329" y="9351"/>
                    <a:pt x="2525" y="10063"/>
                    <a:pt x="2476" y="10394"/>
                  </a:cubicBezTo>
                  <a:cubicBezTo>
                    <a:pt x="2474" y="10399"/>
                    <a:pt x="2440" y="10492"/>
                    <a:pt x="2439" y="10494"/>
                  </a:cubicBezTo>
                  <a:lnTo>
                    <a:pt x="2359" y="10608"/>
                  </a:lnTo>
                  <a:cubicBezTo>
                    <a:pt x="2335" y="10748"/>
                    <a:pt x="1743" y="11678"/>
                    <a:pt x="1617" y="11896"/>
                  </a:cubicBezTo>
                  <a:cubicBezTo>
                    <a:pt x="1493" y="12110"/>
                    <a:pt x="1373" y="12306"/>
                    <a:pt x="1239" y="12543"/>
                  </a:cubicBezTo>
                  <a:cubicBezTo>
                    <a:pt x="1145" y="12710"/>
                    <a:pt x="949" y="13063"/>
                    <a:pt x="866" y="13167"/>
                  </a:cubicBezTo>
                  <a:lnTo>
                    <a:pt x="762" y="13308"/>
                  </a:lnTo>
                  <a:cubicBezTo>
                    <a:pt x="735" y="13488"/>
                    <a:pt x="574" y="13677"/>
                    <a:pt x="466" y="13853"/>
                  </a:cubicBezTo>
                  <a:cubicBezTo>
                    <a:pt x="412" y="13942"/>
                    <a:pt x="356" y="14047"/>
                    <a:pt x="310" y="14118"/>
                  </a:cubicBezTo>
                  <a:cubicBezTo>
                    <a:pt x="0" y="14598"/>
                    <a:pt x="408" y="14539"/>
                    <a:pt x="805" y="14830"/>
                  </a:cubicBezTo>
                  <a:lnTo>
                    <a:pt x="858" y="14863"/>
                  </a:lnTo>
                  <a:cubicBezTo>
                    <a:pt x="1269" y="15060"/>
                    <a:pt x="1631" y="15418"/>
                    <a:pt x="2094" y="15485"/>
                  </a:cubicBezTo>
                  <a:cubicBezTo>
                    <a:pt x="2148" y="15437"/>
                    <a:pt x="2201" y="15410"/>
                    <a:pt x="2252" y="15377"/>
                  </a:cubicBezTo>
                  <a:lnTo>
                    <a:pt x="2361" y="15126"/>
                  </a:lnTo>
                  <a:cubicBezTo>
                    <a:pt x="2637" y="15315"/>
                    <a:pt x="2676" y="15548"/>
                    <a:pt x="2589" y="15831"/>
                  </a:cubicBezTo>
                  <a:cubicBezTo>
                    <a:pt x="2496" y="16134"/>
                    <a:pt x="2470" y="16457"/>
                    <a:pt x="2601" y="16756"/>
                  </a:cubicBezTo>
                  <a:cubicBezTo>
                    <a:pt x="2951" y="17553"/>
                    <a:pt x="3511" y="17157"/>
                    <a:pt x="3729" y="17821"/>
                  </a:cubicBezTo>
                  <a:cubicBezTo>
                    <a:pt x="4039" y="18766"/>
                    <a:pt x="4773" y="18468"/>
                    <a:pt x="5044" y="18650"/>
                  </a:cubicBezTo>
                  <a:cubicBezTo>
                    <a:pt x="5204" y="18758"/>
                    <a:pt x="5162" y="18992"/>
                    <a:pt x="5545" y="19245"/>
                  </a:cubicBezTo>
                  <a:cubicBezTo>
                    <a:pt x="6057" y="19584"/>
                    <a:pt x="6308" y="19171"/>
                    <a:pt x="6748" y="19666"/>
                  </a:cubicBezTo>
                  <a:cubicBezTo>
                    <a:pt x="7120" y="20085"/>
                    <a:pt x="7384" y="20126"/>
                    <a:pt x="7887" y="20042"/>
                  </a:cubicBezTo>
                  <a:cubicBezTo>
                    <a:pt x="8564" y="19928"/>
                    <a:pt x="8941" y="20491"/>
                    <a:pt x="9708" y="20311"/>
                  </a:cubicBezTo>
                  <a:cubicBezTo>
                    <a:pt x="9996" y="20243"/>
                    <a:pt x="10247" y="20052"/>
                    <a:pt x="10387" y="19889"/>
                  </a:cubicBezTo>
                  <a:cubicBezTo>
                    <a:pt x="10624" y="19612"/>
                    <a:pt x="10644" y="19611"/>
                    <a:pt x="11055" y="19466"/>
                  </a:cubicBezTo>
                  <a:cubicBezTo>
                    <a:pt x="11502" y="19308"/>
                    <a:pt x="11724" y="19040"/>
                    <a:pt x="11861" y="18642"/>
                  </a:cubicBezTo>
                  <a:cubicBezTo>
                    <a:pt x="11924" y="18459"/>
                    <a:pt x="11972" y="18391"/>
                    <a:pt x="12171" y="18474"/>
                  </a:cubicBezTo>
                  <a:cubicBezTo>
                    <a:pt x="12266" y="18706"/>
                    <a:pt x="12195" y="22506"/>
                    <a:pt x="12201" y="23126"/>
                  </a:cubicBezTo>
                  <a:cubicBezTo>
                    <a:pt x="12207" y="23886"/>
                    <a:pt x="12414" y="23729"/>
                    <a:pt x="13940" y="23731"/>
                  </a:cubicBezTo>
                  <a:cubicBezTo>
                    <a:pt x="17445" y="23735"/>
                    <a:pt x="21020" y="23768"/>
                    <a:pt x="24523" y="23726"/>
                  </a:cubicBezTo>
                  <a:cubicBezTo>
                    <a:pt x="24949" y="23721"/>
                    <a:pt x="25295" y="23814"/>
                    <a:pt x="25403" y="23421"/>
                  </a:cubicBezTo>
                  <a:cubicBezTo>
                    <a:pt x="25420" y="23271"/>
                    <a:pt x="25398" y="23364"/>
                    <a:pt x="25451" y="23332"/>
                  </a:cubicBezTo>
                  <a:cubicBezTo>
                    <a:pt x="25392" y="23110"/>
                    <a:pt x="25438" y="22130"/>
                    <a:pt x="25437" y="21821"/>
                  </a:cubicBezTo>
                  <a:cubicBezTo>
                    <a:pt x="25436" y="21430"/>
                    <a:pt x="25521" y="20657"/>
                    <a:pt x="25332" y="20418"/>
                  </a:cubicBezTo>
                  <a:cubicBezTo>
                    <a:pt x="25020" y="20366"/>
                    <a:pt x="24872" y="20446"/>
                    <a:pt x="24781" y="20657"/>
                  </a:cubicBezTo>
                  <a:cubicBezTo>
                    <a:pt x="24562" y="23243"/>
                    <a:pt x="25483" y="23081"/>
                    <a:pt x="23288" y="23079"/>
                  </a:cubicBezTo>
                  <a:lnTo>
                    <a:pt x="13552" y="23079"/>
                  </a:lnTo>
                  <a:cubicBezTo>
                    <a:pt x="12854" y="23080"/>
                    <a:pt x="12785" y="23165"/>
                    <a:pt x="12864" y="21821"/>
                  </a:cubicBezTo>
                  <a:lnTo>
                    <a:pt x="12880" y="17693"/>
                  </a:lnTo>
                  <a:cubicBezTo>
                    <a:pt x="12973" y="17153"/>
                    <a:pt x="13658" y="17275"/>
                    <a:pt x="13877" y="16643"/>
                  </a:cubicBezTo>
                  <a:cubicBezTo>
                    <a:pt x="13991" y="16311"/>
                    <a:pt x="13845" y="16135"/>
                    <a:pt x="13997" y="15741"/>
                  </a:cubicBezTo>
                  <a:cubicBezTo>
                    <a:pt x="14045" y="15618"/>
                    <a:pt x="14101" y="15510"/>
                    <a:pt x="14157" y="15405"/>
                  </a:cubicBezTo>
                  <a:lnTo>
                    <a:pt x="14295" y="15153"/>
                  </a:lnTo>
                  <a:cubicBezTo>
                    <a:pt x="14367" y="15056"/>
                    <a:pt x="14291" y="15130"/>
                    <a:pt x="14378" y="15071"/>
                  </a:cubicBezTo>
                  <a:cubicBezTo>
                    <a:pt x="14526" y="15309"/>
                    <a:pt x="14601" y="15654"/>
                    <a:pt x="15043" y="15376"/>
                  </a:cubicBezTo>
                  <a:cubicBezTo>
                    <a:pt x="15242" y="15251"/>
                    <a:pt x="15592" y="15010"/>
                    <a:pt x="15809" y="14934"/>
                  </a:cubicBezTo>
                  <a:lnTo>
                    <a:pt x="15989" y="14851"/>
                  </a:lnTo>
                  <a:cubicBezTo>
                    <a:pt x="16174" y="14627"/>
                    <a:pt x="16780" y="14638"/>
                    <a:pt x="16414" y="14019"/>
                  </a:cubicBezTo>
                  <a:lnTo>
                    <a:pt x="14983" y="11607"/>
                  </a:lnTo>
                  <a:cubicBezTo>
                    <a:pt x="14890" y="11450"/>
                    <a:pt x="14727" y="11271"/>
                    <a:pt x="14755" y="11066"/>
                  </a:cubicBezTo>
                  <a:cubicBezTo>
                    <a:pt x="15103" y="10962"/>
                    <a:pt x="16065" y="11232"/>
                    <a:pt x="16176" y="10802"/>
                  </a:cubicBezTo>
                  <a:cubicBezTo>
                    <a:pt x="16230" y="10590"/>
                    <a:pt x="16222" y="8704"/>
                    <a:pt x="16205" y="8274"/>
                  </a:cubicBezTo>
                  <a:cubicBezTo>
                    <a:pt x="16166" y="7297"/>
                    <a:pt x="16184" y="7467"/>
                    <a:pt x="17961" y="7467"/>
                  </a:cubicBezTo>
                  <a:cubicBezTo>
                    <a:pt x="19102" y="7467"/>
                    <a:pt x="20242" y="7472"/>
                    <a:pt x="21383" y="7472"/>
                  </a:cubicBezTo>
                  <a:lnTo>
                    <a:pt x="23923" y="7477"/>
                  </a:lnTo>
                  <a:cubicBezTo>
                    <a:pt x="24180" y="7480"/>
                    <a:pt x="24549" y="7424"/>
                    <a:pt x="24717" y="7556"/>
                  </a:cubicBezTo>
                  <a:cubicBezTo>
                    <a:pt x="24870" y="7742"/>
                    <a:pt x="24672" y="17296"/>
                    <a:pt x="24798" y="17666"/>
                  </a:cubicBezTo>
                  <a:cubicBezTo>
                    <a:pt x="24925" y="17705"/>
                    <a:pt x="25001" y="17717"/>
                    <a:pt x="25158" y="17696"/>
                  </a:cubicBezTo>
                  <a:cubicBezTo>
                    <a:pt x="25398" y="17548"/>
                    <a:pt x="25438" y="17590"/>
                    <a:pt x="25438" y="17237"/>
                  </a:cubicBezTo>
                  <a:lnTo>
                    <a:pt x="25437" y="11661"/>
                  </a:lnTo>
                  <a:cubicBezTo>
                    <a:pt x="25441" y="10603"/>
                    <a:pt x="25433" y="9544"/>
                    <a:pt x="25437" y="8486"/>
                  </a:cubicBezTo>
                  <a:cubicBezTo>
                    <a:pt x="25443" y="6705"/>
                    <a:pt x="25685" y="6812"/>
                    <a:pt x="23922" y="6811"/>
                  </a:cubicBezTo>
                  <a:cubicBezTo>
                    <a:pt x="23207" y="6811"/>
                    <a:pt x="16400" y="6770"/>
                    <a:pt x="16050" y="6817"/>
                  </a:cubicBezTo>
                  <a:cubicBezTo>
                    <a:pt x="15669" y="6868"/>
                    <a:pt x="15483" y="7158"/>
                    <a:pt x="15157" y="7516"/>
                  </a:cubicBezTo>
                  <a:cubicBezTo>
                    <a:pt x="15027" y="7658"/>
                    <a:pt x="14915" y="7761"/>
                    <a:pt x="14775" y="7910"/>
                  </a:cubicBezTo>
                  <a:lnTo>
                    <a:pt x="13804" y="8950"/>
                  </a:lnTo>
                  <a:cubicBezTo>
                    <a:pt x="13680" y="9069"/>
                    <a:pt x="13699" y="9113"/>
                    <a:pt x="13547" y="9126"/>
                  </a:cubicBezTo>
                  <a:cubicBezTo>
                    <a:pt x="13544" y="8954"/>
                    <a:pt x="13622" y="8900"/>
                    <a:pt x="13711" y="8821"/>
                  </a:cubicBezTo>
                  <a:cubicBezTo>
                    <a:pt x="13819" y="8726"/>
                    <a:pt x="13856" y="8693"/>
                    <a:pt x="13945" y="8597"/>
                  </a:cubicBezTo>
                  <a:lnTo>
                    <a:pt x="14838" y="7654"/>
                  </a:lnTo>
                  <a:cubicBezTo>
                    <a:pt x="15091" y="7340"/>
                    <a:pt x="15402" y="6957"/>
                    <a:pt x="15819" y="6802"/>
                  </a:cubicBezTo>
                  <a:cubicBezTo>
                    <a:pt x="16159" y="6676"/>
                    <a:pt x="16285" y="6744"/>
                    <a:pt x="16621" y="6755"/>
                  </a:cubicBezTo>
                  <a:cubicBezTo>
                    <a:pt x="17630" y="6787"/>
                    <a:pt x="17268" y="6438"/>
                    <a:pt x="17362" y="5632"/>
                  </a:cubicBezTo>
                  <a:cubicBezTo>
                    <a:pt x="17690" y="6042"/>
                    <a:pt x="17438" y="6268"/>
                    <a:pt x="17560" y="6671"/>
                  </a:cubicBezTo>
                  <a:cubicBezTo>
                    <a:pt x="17891" y="6817"/>
                    <a:pt x="19293" y="6833"/>
                    <a:pt x="19523" y="6553"/>
                  </a:cubicBezTo>
                  <a:cubicBezTo>
                    <a:pt x="19830" y="6178"/>
                    <a:pt x="19401" y="5134"/>
                    <a:pt x="19264" y="4753"/>
                  </a:cubicBezTo>
                  <a:cubicBezTo>
                    <a:pt x="19060" y="4189"/>
                    <a:pt x="18869" y="3673"/>
                    <a:pt x="18642" y="3118"/>
                  </a:cubicBezTo>
                  <a:cubicBezTo>
                    <a:pt x="18545" y="2881"/>
                    <a:pt x="17957" y="1646"/>
                    <a:pt x="17943" y="1527"/>
                  </a:cubicBezTo>
                  <a:cubicBezTo>
                    <a:pt x="17865" y="1461"/>
                    <a:pt x="17836" y="1372"/>
                    <a:pt x="17771" y="1268"/>
                  </a:cubicBezTo>
                  <a:cubicBezTo>
                    <a:pt x="17703" y="1160"/>
                    <a:pt x="17651" y="1096"/>
                    <a:pt x="17599" y="994"/>
                  </a:cubicBezTo>
                  <a:lnTo>
                    <a:pt x="17563" y="971"/>
                  </a:lnTo>
                  <a:cubicBezTo>
                    <a:pt x="17490" y="922"/>
                    <a:pt x="17407" y="874"/>
                    <a:pt x="17381" y="812"/>
                  </a:cubicBezTo>
                  <a:cubicBezTo>
                    <a:pt x="17060" y="670"/>
                    <a:pt x="16754" y="564"/>
                    <a:pt x="16419" y="436"/>
                  </a:cubicBezTo>
                  <a:cubicBezTo>
                    <a:pt x="16181" y="346"/>
                    <a:pt x="15698" y="101"/>
                    <a:pt x="15457" y="130"/>
                  </a:cubicBezTo>
                  <a:cubicBezTo>
                    <a:pt x="15324" y="235"/>
                    <a:pt x="15365" y="264"/>
                    <a:pt x="15268" y="369"/>
                  </a:cubicBezTo>
                  <a:lnTo>
                    <a:pt x="15253" y="538"/>
                  </a:lnTo>
                  <a:cubicBezTo>
                    <a:pt x="15152" y="1180"/>
                    <a:pt x="14806" y="2518"/>
                    <a:pt x="14542" y="2985"/>
                  </a:cubicBezTo>
                  <a:lnTo>
                    <a:pt x="14486" y="2722"/>
                  </a:lnTo>
                  <a:cubicBezTo>
                    <a:pt x="14475" y="2627"/>
                    <a:pt x="14466" y="2528"/>
                    <a:pt x="14456" y="2439"/>
                  </a:cubicBezTo>
                  <a:cubicBezTo>
                    <a:pt x="14382" y="1822"/>
                    <a:pt x="14414" y="1107"/>
                    <a:pt x="14009" y="1067"/>
                  </a:cubicBezTo>
                  <a:cubicBezTo>
                    <a:pt x="13585" y="1026"/>
                    <a:pt x="13594" y="1539"/>
                    <a:pt x="13557" y="1865"/>
                  </a:cubicBezTo>
                  <a:cubicBezTo>
                    <a:pt x="13517" y="2216"/>
                    <a:pt x="13450" y="2571"/>
                    <a:pt x="13426" y="2920"/>
                  </a:cubicBezTo>
                  <a:lnTo>
                    <a:pt x="13310" y="2798"/>
                  </a:lnTo>
                  <a:cubicBezTo>
                    <a:pt x="13126" y="2503"/>
                    <a:pt x="12748" y="843"/>
                    <a:pt x="12696" y="535"/>
                  </a:cubicBezTo>
                  <a:cubicBezTo>
                    <a:pt x="12601" y="242"/>
                    <a:pt x="12619" y="0"/>
                    <a:pt x="12231" y="145"/>
                  </a:cubicBezTo>
                  <a:cubicBezTo>
                    <a:pt x="12041" y="217"/>
                    <a:pt x="11713" y="403"/>
                    <a:pt x="11510" y="3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38">
              <a:extLst>
                <a:ext uri="{FF2B5EF4-FFF2-40B4-BE49-F238E27FC236}">
                  <a16:creationId xmlns:a16="http://schemas.microsoft.com/office/drawing/2014/main" id="{87F105C4-97AF-47C0-8222-6F6A6CA10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9025" y="1957388"/>
              <a:ext cx="823912" cy="860425"/>
            </a:xfrm>
            <a:custGeom>
              <a:avLst/>
              <a:gdLst>
                <a:gd name="T0" fmla="*/ 3616 w 7577"/>
                <a:gd name="T1" fmla="*/ 75 h 7986"/>
                <a:gd name="T2" fmla="*/ 3121 w 7577"/>
                <a:gd name="T3" fmla="*/ 2051 h 7986"/>
                <a:gd name="T4" fmla="*/ 2915 w 7577"/>
                <a:gd name="T5" fmla="*/ 2629 h 7986"/>
                <a:gd name="T6" fmla="*/ 2345 w 7577"/>
                <a:gd name="T7" fmla="*/ 916 h 7986"/>
                <a:gd name="T8" fmla="*/ 1946 w 7577"/>
                <a:gd name="T9" fmla="*/ 1656 h 7986"/>
                <a:gd name="T10" fmla="*/ 1804 w 7577"/>
                <a:gd name="T11" fmla="*/ 2645 h 7986"/>
                <a:gd name="T12" fmla="*/ 1673 w 7577"/>
                <a:gd name="T13" fmla="*/ 2465 h 7986"/>
                <a:gd name="T14" fmla="*/ 1621 w 7577"/>
                <a:gd name="T15" fmla="*/ 2309 h 7986"/>
                <a:gd name="T16" fmla="*/ 1521 w 7577"/>
                <a:gd name="T17" fmla="*/ 1965 h 7986"/>
                <a:gd name="T18" fmla="*/ 1324 w 7577"/>
                <a:gd name="T19" fmla="*/ 1237 h 7986"/>
                <a:gd name="T20" fmla="*/ 667 w 7577"/>
                <a:gd name="T21" fmla="*/ 88 h 7986"/>
                <a:gd name="T22" fmla="*/ 530 w 7577"/>
                <a:gd name="T23" fmla="*/ 103 h 7986"/>
                <a:gd name="T24" fmla="*/ 30 w 7577"/>
                <a:gd name="T25" fmla="*/ 339 h 7986"/>
                <a:gd name="T26" fmla="*/ 157 w 7577"/>
                <a:gd name="T27" fmla="*/ 886 h 7986"/>
                <a:gd name="T28" fmla="*/ 1601 w 7577"/>
                <a:gd name="T29" fmla="*/ 4600 h 7986"/>
                <a:gd name="T30" fmla="*/ 1657 w 7577"/>
                <a:gd name="T31" fmla="*/ 5261 h 7986"/>
                <a:gd name="T32" fmla="*/ 1817 w 7577"/>
                <a:gd name="T33" fmla="*/ 5826 h 7986"/>
                <a:gd name="T34" fmla="*/ 4746 w 7577"/>
                <a:gd name="T35" fmla="*/ 5849 h 7986"/>
                <a:gd name="T36" fmla="*/ 5521 w 7577"/>
                <a:gd name="T37" fmla="*/ 5168 h 7986"/>
                <a:gd name="T38" fmla="*/ 5934 w 7577"/>
                <a:gd name="T39" fmla="*/ 5835 h 7986"/>
                <a:gd name="T40" fmla="*/ 6962 w 7577"/>
                <a:gd name="T41" fmla="*/ 5937 h 7986"/>
                <a:gd name="T42" fmla="*/ 7144 w 7577"/>
                <a:gd name="T43" fmla="*/ 7986 h 7986"/>
                <a:gd name="T44" fmla="*/ 7536 w 7577"/>
                <a:gd name="T45" fmla="*/ 5813 h 7986"/>
                <a:gd name="T46" fmla="*/ 7548 w 7577"/>
                <a:gd name="T47" fmla="*/ 5710 h 7986"/>
                <a:gd name="T48" fmla="*/ 7100 w 7577"/>
                <a:gd name="T49" fmla="*/ 3928 h 7986"/>
                <a:gd name="T50" fmla="*/ 5673 w 7577"/>
                <a:gd name="T51" fmla="*/ 840 h 7986"/>
                <a:gd name="T52" fmla="*/ 4145 w 7577"/>
                <a:gd name="T53" fmla="*/ 122 h 7986"/>
                <a:gd name="T54" fmla="*/ 3758 w 7577"/>
                <a:gd name="T55" fmla="*/ 14 h 7986"/>
                <a:gd name="T56" fmla="*/ 3616 w 7577"/>
                <a:gd name="T57" fmla="*/ 75 h 7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77" h="7986">
                  <a:moveTo>
                    <a:pt x="3616" y="75"/>
                  </a:moveTo>
                  <a:cubicBezTo>
                    <a:pt x="3474" y="659"/>
                    <a:pt x="3307" y="1498"/>
                    <a:pt x="3121" y="2051"/>
                  </a:cubicBezTo>
                  <a:cubicBezTo>
                    <a:pt x="3061" y="2229"/>
                    <a:pt x="2952" y="2470"/>
                    <a:pt x="2915" y="2629"/>
                  </a:cubicBezTo>
                  <a:cubicBezTo>
                    <a:pt x="2637" y="2235"/>
                    <a:pt x="2889" y="934"/>
                    <a:pt x="2345" y="916"/>
                  </a:cubicBezTo>
                  <a:cubicBezTo>
                    <a:pt x="1969" y="904"/>
                    <a:pt x="1993" y="1331"/>
                    <a:pt x="1946" y="1656"/>
                  </a:cubicBezTo>
                  <a:cubicBezTo>
                    <a:pt x="1901" y="1971"/>
                    <a:pt x="1834" y="2375"/>
                    <a:pt x="1804" y="2645"/>
                  </a:cubicBezTo>
                  <a:cubicBezTo>
                    <a:pt x="1734" y="2593"/>
                    <a:pt x="1720" y="2587"/>
                    <a:pt x="1673" y="2465"/>
                  </a:cubicBezTo>
                  <a:cubicBezTo>
                    <a:pt x="1658" y="2427"/>
                    <a:pt x="1637" y="2355"/>
                    <a:pt x="1621" y="2309"/>
                  </a:cubicBezTo>
                  <a:cubicBezTo>
                    <a:pt x="1583" y="2197"/>
                    <a:pt x="1554" y="2075"/>
                    <a:pt x="1521" y="1965"/>
                  </a:cubicBezTo>
                  <a:cubicBezTo>
                    <a:pt x="1453" y="1736"/>
                    <a:pt x="1381" y="1483"/>
                    <a:pt x="1324" y="1237"/>
                  </a:cubicBezTo>
                  <a:cubicBezTo>
                    <a:pt x="1110" y="301"/>
                    <a:pt x="1173" y="0"/>
                    <a:pt x="667" y="88"/>
                  </a:cubicBezTo>
                  <a:lnTo>
                    <a:pt x="530" y="103"/>
                  </a:lnTo>
                  <a:lnTo>
                    <a:pt x="30" y="339"/>
                  </a:lnTo>
                  <a:cubicBezTo>
                    <a:pt x="0" y="675"/>
                    <a:pt x="19" y="612"/>
                    <a:pt x="157" y="886"/>
                  </a:cubicBezTo>
                  <a:cubicBezTo>
                    <a:pt x="517" y="1598"/>
                    <a:pt x="1456" y="3909"/>
                    <a:pt x="1601" y="4600"/>
                  </a:cubicBezTo>
                  <a:cubicBezTo>
                    <a:pt x="1647" y="4816"/>
                    <a:pt x="1671" y="5027"/>
                    <a:pt x="1657" y="5261"/>
                  </a:cubicBezTo>
                  <a:cubicBezTo>
                    <a:pt x="1641" y="5513"/>
                    <a:pt x="1581" y="5745"/>
                    <a:pt x="1817" y="5826"/>
                  </a:cubicBezTo>
                  <a:lnTo>
                    <a:pt x="4746" y="5849"/>
                  </a:lnTo>
                  <a:cubicBezTo>
                    <a:pt x="5629" y="5821"/>
                    <a:pt x="5289" y="5722"/>
                    <a:pt x="5521" y="5168"/>
                  </a:cubicBezTo>
                  <a:cubicBezTo>
                    <a:pt x="5683" y="5392"/>
                    <a:pt x="5522" y="5713"/>
                    <a:pt x="5934" y="5835"/>
                  </a:cubicBezTo>
                  <a:cubicBezTo>
                    <a:pt x="6249" y="5928"/>
                    <a:pt x="6689" y="5746"/>
                    <a:pt x="6962" y="5937"/>
                  </a:cubicBezTo>
                  <a:cubicBezTo>
                    <a:pt x="7284" y="6162"/>
                    <a:pt x="7135" y="7497"/>
                    <a:pt x="7144" y="7986"/>
                  </a:cubicBezTo>
                  <a:cubicBezTo>
                    <a:pt x="7409" y="7662"/>
                    <a:pt x="7453" y="6326"/>
                    <a:pt x="7536" y="5813"/>
                  </a:cubicBezTo>
                  <a:lnTo>
                    <a:pt x="7548" y="5710"/>
                  </a:lnTo>
                  <a:cubicBezTo>
                    <a:pt x="7577" y="5057"/>
                    <a:pt x="7298" y="4482"/>
                    <a:pt x="7100" y="3928"/>
                  </a:cubicBezTo>
                  <a:cubicBezTo>
                    <a:pt x="6883" y="3324"/>
                    <a:pt x="6039" y="1207"/>
                    <a:pt x="5673" y="840"/>
                  </a:cubicBezTo>
                  <a:cubicBezTo>
                    <a:pt x="5342" y="508"/>
                    <a:pt x="4307" y="282"/>
                    <a:pt x="4145" y="122"/>
                  </a:cubicBezTo>
                  <a:lnTo>
                    <a:pt x="3758" y="14"/>
                  </a:lnTo>
                  <a:cubicBezTo>
                    <a:pt x="3661" y="34"/>
                    <a:pt x="3692" y="54"/>
                    <a:pt x="361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39">
              <a:extLst>
                <a:ext uri="{FF2B5EF4-FFF2-40B4-BE49-F238E27FC236}">
                  <a16:creationId xmlns:a16="http://schemas.microsoft.com/office/drawing/2014/main" id="{1576DFA0-D9F6-4F31-810C-FC7D7EF2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0125" y="3805238"/>
              <a:ext cx="979487" cy="387350"/>
            </a:xfrm>
            <a:custGeom>
              <a:avLst/>
              <a:gdLst>
                <a:gd name="T0" fmla="*/ 2549 w 9012"/>
                <a:gd name="T1" fmla="*/ 1438 h 3586"/>
                <a:gd name="T2" fmla="*/ 1558 w 9012"/>
                <a:gd name="T3" fmla="*/ 1668 h 3586"/>
                <a:gd name="T4" fmla="*/ 194 w 9012"/>
                <a:gd name="T5" fmla="*/ 2548 h 3586"/>
                <a:gd name="T6" fmla="*/ 436 w 9012"/>
                <a:gd name="T7" fmla="*/ 3472 h 3586"/>
                <a:gd name="T8" fmla="*/ 4191 w 9012"/>
                <a:gd name="T9" fmla="*/ 2781 h 3586"/>
                <a:gd name="T10" fmla="*/ 4489 w 9012"/>
                <a:gd name="T11" fmla="*/ 2734 h 3586"/>
                <a:gd name="T12" fmla="*/ 6802 w 9012"/>
                <a:gd name="T13" fmla="*/ 2226 h 3586"/>
                <a:gd name="T14" fmla="*/ 8578 w 9012"/>
                <a:gd name="T15" fmla="*/ 1850 h 3586"/>
                <a:gd name="T16" fmla="*/ 8800 w 9012"/>
                <a:gd name="T17" fmla="*/ 1145 h 3586"/>
                <a:gd name="T18" fmla="*/ 7035 w 9012"/>
                <a:gd name="T19" fmla="*/ 506 h 3586"/>
                <a:gd name="T20" fmla="*/ 5548 w 9012"/>
                <a:gd name="T21" fmla="*/ 820 h 3586"/>
                <a:gd name="T22" fmla="*/ 2549 w 9012"/>
                <a:gd name="T23" fmla="*/ 1438 h 3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12" h="3586">
                  <a:moveTo>
                    <a:pt x="2549" y="1438"/>
                  </a:moveTo>
                  <a:lnTo>
                    <a:pt x="1558" y="1668"/>
                  </a:lnTo>
                  <a:cubicBezTo>
                    <a:pt x="228" y="1942"/>
                    <a:pt x="0" y="1848"/>
                    <a:pt x="194" y="2548"/>
                  </a:cubicBezTo>
                  <a:cubicBezTo>
                    <a:pt x="277" y="2848"/>
                    <a:pt x="324" y="3227"/>
                    <a:pt x="436" y="3472"/>
                  </a:cubicBezTo>
                  <a:cubicBezTo>
                    <a:pt x="869" y="3586"/>
                    <a:pt x="3370" y="2898"/>
                    <a:pt x="4191" y="2781"/>
                  </a:cubicBezTo>
                  <a:cubicBezTo>
                    <a:pt x="4278" y="2734"/>
                    <a:pt x="4381" y="2729"/>
                    <a:pt x="4489" y="2734"/>
                  </a:cubicBezTo>
                  <a:cubicBezTo>
                    <a:pt x="4584" y="2653"/>
                    <a:pt x="6511" y="2252"/>
                    <a:pt x="6802" y="2226"/>
                  </a:cubicBezTo>
                  <a:cubicBezTo>
                    <a:pt x="7194" y="2069"/>
                    <a:pt x="8102" y="1973"/>
                    <a:pt x="8578" y="1850"/>
                  </a:cubicBezTo>
                  <a:cubicBezTo>
                    <a:pt x="9012" y="1737"/>
                    <a:pt x="8899" y="1527"/>
                    <a:pt x="8800" y="1145"/>
                  </a:cubicBezTo>
                  <a:cubicBezTo>
                    <a:pt x="8503" y="0"/>
                    <a:pt x="8955" y="100"/>
                    <a:pt x="7035" y="506"/>
                  </a:cubicBezTo>
                  <a:cubicBezTo>
                    <a:pt x="6534" y="612"/>
                    <a:pt x="6036" y="712"/>
                    <a:pt x="5548" y="820"/>
                  </a:cubicBezTo>
                  <a:cubicBezTo>
                    <a:pt x="5132" y="913"/>
                    <a:pt x="2788" y="1459"/>
                    <a:pt x="2549" y="1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40">
              <a:extLst>
                <a:ext uri="{FF2B5EF4-FFF2-40B4-BE49-F238E27FC236}">
                  <a16:creationId xmlns:a16="http://schemas.microsoft.com/office/drawing/2014/main" id="{BFBD72EE-0358-4FDE-B4F1-009F2A8DE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3213" y="1317625"/>
              <a:ext cx="503237" cy="515938"/>
            </a:xfrm>
            <a:custGeom>
              <a:avLst/>
              <a:gdLst>
                <a:gd name="T0" fmla="*/ 3517 w 4624"/>
                <a:gd name="T1" fmla="*/ 4512 h 4785"/>
                <a:gd name="T2" fmla="*/ 3898 w 4624"/>
                <a:gd name="T3" fmla="*/ 4031 h 4785"/>
                <a:gd name="T4" fmla="*/ 4561 w 4624"/>
                <a:gd name="T5" fmla="*/ 2285 h 4785"/>
                <a:gd name="T6" fmla="*/ 4605 w 4624"/>
                <a:gd name="T7" fmla="*/ 2132 h 4785"/>
                <a:gd name="T8" fmla="*/ 4615 w 4624"/>
                <a:gd name="T9" fmla="*/ 2113 h 4785"/>
                <a:gd name="T10" fmla="*/ 4504 w 4624"/>
                <a:gd name="T11" fmla="*/ 1276 h 4785"/>
                <a:gd name="T12" fmla="*/ 4172 w 4624"/>
                <a:gd name="T13" fmla="*/ 667 h 4785"/>
                <a:gd name="T14" fmla="*/ 3820 w 4624"/>
                <a:gd name="T15" fmla="*/ 368 h 4785"/>
                <a:gd name="T16" fmla="*/ 3352 w 4624"/>
                <a:gd name="T17" fmla="*/ 129 h 4785"/>
                <a:gd name="T18" fmla="*/ 2144 w 4624"/>
                <a:gd name="T19" fmla="*/ 162 h 4785"/>
                <a:gd name="T20" fmla="*/ 2401 w 4624"/>
                <a:gd name="T21" fmla="*/ 4683 h 4785"/>
                <a:gd name="T22" fmla="*/ 3040 w 4624"/>
                <a:gd name="T23" fmla="*/ 4735 h 4785"/>
                <a:gd name="T24" fmla="*/ 3517 w 4624"/>
                <a:gd name="T25" fmla="*/ 4512 h 4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24" h="4785">
                  <a:moveTo>
                    <a:pt x="3517" y="4512"/>
                  </a:moveTo>
                  <a:cubicBezTo>
                    <a:pt x="3629" y="4350"/>
                    <a:pt x="3773" y="4222"/>
                    <a:pt x="3898" y="4031"/>
                  </a:cubicBezTo>
                  <a:cubicBezTo>
                    <a:pt x="4303" y="3410"/>
                    <a:pt x="4434" y="2993"/>
                    <a:pt x="4561" y="2285"/>
                  </a:cubicBezTo>
                  <a:lnTo>
                    <a:pt x="4605" y="2132"/>
                  </a:lnTo>
                  <a:cubicBezTo>
                    <a:pt x="4606" y="2128"/>
                    <a:pt x="4610" y="2118"/>
                    <a:pt x="4615" y="2113"/>
                  </a:cubicBezTo>
                  <a:cubicBezTo>
                    <a:pt x="4564" y="1778"/>
                    <a:pt x="4624" y="1623"/>
                    <a:pt x="4504" y="1276"/>
                  </a:cubicBezTo>
                  <a:cubicBezTo>
                    <a:pt x="4416" y="1021"/>
                    <a:pt x="4261" y="863"/>
                    <a:pt x="4172" y="667"/>
                  </a:cubicBezTo>
                  <a:cubicBezTo>
                    <a:pt x="4079" y="608"/>
                    <a:pt x="3966" y="476"/>
                    <a:pt x="3820" y="368"/>
                  </a:cubicBezTo>
                  <a:cubicBezTo>
                    <a:pt x="3682" y="266"/>
                    <a:pt x="3533" y="190"/>
                    <a:pt x="3352" y="129"/>
                  </a:cubicBezTo>
                  <a:cubicBezTo>
                    <a:pt x="2970" y="0"/>
                    <a:pt x="2517" y="14"/>
                    <a:pt x="2144" y="162"/>
                  </a:cubicBezTo>
                  <a:cubicBezTo>
                    <a:pt x="0" y="1011"/>
                    <a:pt x="1245" y="4197"/>
                    <a:pt x="2401" y="4683"/>
                  </a:cubicBezTo>
                  <a:cubicBezTo>
                    <a:pt x="2594" y="4764"/>
                    <a:pt x="2825" y="4785"/>
                    <a:pt x="3040" y="4735"/>
                  </a:cubicBezTo>
                  <a:cubicBezTo>
                    <a:pt x="3279" y="4678"/>
                    <a:pt x="3372" y="4545"/>
                    <a:pt x="3517" y="4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41">
              <a:extLst>
                <a:ext uri="{FF2B5EF4-FFF2-40B4-BE49-F238E27FC236}">
                  <a16:creationId xmlns:a16="http://schemas.microsoft.com/office/drawing/2014/main" id="{C63292C6-CBF1-4B8C-ADCE-AB683C971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8238" y="1435100"/>
              <a:ext cx="388937" cy="493713"/>
            </a:xfrm>
            <a:custGeom>
              <a:avLst/>
              <a:gdLst>
                <a:gd name="T0" fmla="*/ 2344 w 3587"/>
                <a:gd name="T1" fmla="*/ 4387 h 4590"/>
                <a:gd name="T2" fmla="*/ 2788 w 3587"/>
                <a:gd name="T3" fmla="*/ 3991 h 4590"/>
                <a:gd name="T4" fmla="*/ 2826 w 3587"/>
                <a:gd name="T5" fmla="*/ 3904 h 4590"/>
                <a:gd name="T6" fmla="*/ 2874 w 3587"/>
                <a:gd name="T7" fmla="*/ 3856 h 4590"/>
                <a:gd name="T8" fmla="*/ 3544 w 3587"/>
                <a:gd name="T9" fmla="*/ 1671 h 4590"/>
                <a:gd name="T10" fmla="*/ 3407 w 3587"/>
                <a:gd name="T11" fmla="*/ 1085 h 4590"/>
                <a:gd name="T12" fmla="*/ 2195 w 3587"/>
                <a:gd name="T13" fmla="*/ 165 h 4590"/>
                <a:gd name="T14" fmla="*/ 259 w 3587"/>
                <a:gd name="T15" fmla="*/ 2397 h 4590"/>
                <a:gd name="T16" fmla="*/ 901 w 3587"/>
                <a:gd name="T17" fmla="*/ 3871 h 4590"/>
                <a:gd name="T18" fmla="*/ 1448 w 3587"/>
                <a:gd name="T19" fmla="*/ 4382 h 4590"/>
                <a:gd name="T20" fmla="*/ 2344 w 3587"/>
                <a:gd name="T21" fmla="*/ 4387 h 4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7" h="4590">
                  <a:moveTo>
                    <a:pt x="2344" y="4387"/>
                  </a:moveTo>
                  <a:cubicBezTo>
                    <a:pt x="2347" y="4383"/>
                    <a:pt x="2786" y="3992"/>
                    <a:pt x="2788" y="3991"/>
                  </a:cubicBezTo>
                  <a:cubicBezTo>
                    <a:pt x="2818" y="3912"/>
                    <a:pt x="2788" y="3960"/>
                    <a:pt x="2826" y="3904"/>
                  </a:cubicBezTo>
                  <a:cubicBezTo>
                    <a:pt x="2851" y="3866"/>
                    <a:pt x="2860" y="3868"/>
                    <a:pt x="2874" y="3856"/>
                  </a:cubicBezTo>
                  <a:cubicBezTo>
                    <a:pt x="3282" y="3250"/>
                    <a:pt x="3587" y="2630"/>
                    <a:pt x="3544" y="1671"/>
                  </a:cubicBezTo>
                  <a:cubicBezTo>
                    <a:pt x="3534" y="1458"/>
                    <a:pt x="3490" y="1261"/>
                    <a:pt x="3407" y="1085"/>
                  </a:cubicBezTo>
                  <a:cubicBezTo>
                    <a:pt x="3193" y="635"/>
                    <a:pt x="2710" y="230"/>
                    <a:pt x="2195" y="165"/>
                  </a:cubicBezTo>
                  <a:cubicBezTo>
                    <a:pt x="839" y="0"/>
                    <a:pt x="0" y="1040"/>
                    <a:pt x="259" y="2397"/>
                  </a:cubicBezTo>
                  <a:cubicBezTo>
                    <a:pt x="373" y="2988"/>
                    <a:pt x="617" y="3503"/>
                    <a:pt x="901" y="3871"/>
                  </a:cubicBezTo>
                  <a:cubicBezTo>
                    <a:pt x="1083" y="4106"/>
                    <a:pt x="1177" y="4226"/>
                    <a:pt x="1448" y="4382"/>
                  </a:cubicBezTo>
                  <a:cubicBezTo>
                    <a:pt x="1810" y="4590"/>
                    <a:pt x="1997" y="4492"/>
                    <a:pt x="2344" y="43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42">
              <a:extLst>
                <a:ext uri="{FF2B5EF4-FFF2-40B4-BE49-F238E27FC236}">
                  <a16:creationId xmlns:a16="http://schemas.microsoft.com/office/drawing/2014/main" id="{0454E7CB-AB47-4A37-A4CF-4D4EC599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74563" y="1427163"/>
              <a:ext cx="390525" cy="498475"/>
            </a:xfrm>
            <a:custGeom>
              <a:avLst/>
              <a:gdLst>
                <a:gd name="T0" fmla="*/ 134 w 3589"/>
                <a:gd name="T1" fmla="*/ 2274 h 4613"/>
                <a:gd name="T2" fmla="*/ 277 w 3589"/>
                <a:gd name="T3" fmla="*/ 2831 h 4613"/>
                <a:gd name="T4" fmla="*/ 796 w 3589"/>
                <a:gd name="T5" fmla="*/ 3920 h 4613"/>
                <a:gd name="T6" fmla="*/ 822 w 3589"/>
                <a:gd name="T7" fmla="*/ 3961 h 4613"/>
                <a:gd name="T8" fmla="*/ 1631 w 3589"/>
                <a:gd name="T9" fmla="*/ 4537 h 4613"/>
                <a:gd name="T10" fmla="*/ 2641 w 3589"/>
                <a:gd name="T11" fmla="*/ 4123 h 4613"/>
                <a:gd name="T12" fmla="*/ 3462 w 3589"/>
                <a:gd name="T13" fmla="*/ 2184 h 4613"/>
                <a:gd name="T14" fmla="*/ 3510 w 3589"/>
                <a:gd name="T15" fmla="*/ 2046 h 4613"/>
                <a:gd name="T16" fmla="*/ 3026 w 3589"/>
                <a:gd name="T17" fmla="*/ 730 h 4613"/>
                <a:gd name="T18" fmla="*/ 479 w 3589"/>
                <a:gd name="T19" fmla="*/ 833 h 4613"/>
                <a:gd name="T20" fmla="*/ 134 w 3589"/>
                <a:gd name="T21" fmla="*/ 2274 h 4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89" h="4613">
                  <a:moveTo>
                    <a:pt x="134" y="2274"/>
                  </a:moveTo>
                  <a:cubicBezTo>
                    <a:pt x="217" y="2386"/>
                    <a:pt x="242" y="2678"/>
                    <a:pt x="277" y="2831"/>
                  </a:cubicBezTo>
                  <a:cubicBezTo>
                    <a:pt x="437" y="3309"/>
                    <a:pt x="564" y="3538"/>
                    <a:pt x="796" y="3920"/>
                  </a:cubicBezTo>
                  <a:lnTo>
                    <a:pt x="822" y="3961"/>
                  </a:lnTo>
                  <a:cubicBezTo>
                    <a:pt x="990" y="4165"/>
                    <a:pt x="1259" y="4481"/>
                    <a:pt x="1631" y="4537"/>
                  </a:cubicBezTo>
                  <a:cubicBezTo>
                    <a:pt x="2125" y="4613"/>
                    <a:pt x="2433" y="4352"/>
                    <a:pt x="2641" y="4123"/>
                  </a:cubicBezTo>
                  <a:cubicBezTo>
                    <a:pt x="3075" y="3648"/>
                    <a:pt x="3305" y="2967"/>
                    <a:pt x="3462" y="2184"/>
                  </a:cubicBezTo>
                  <a:cubicBezTo>
                    <a:pt x="3471" y="2051"/>
                    <a:pt x="3455" y="2105"/>
                    <a:pt x="3510" y="2046"/>
                  </a:cubicBezTo>
                  <a:cubicBezTo>
                    <a:pt x="3422" y="1707"/>
                    <a:pt x="3589" y="1285"/>
                    <a:pt x="3026" y="730"/>
                  </a:cubicBezTo>
                  <a:cubicBezTo>
                    <a:pt x="2285" y="0"/>
                    <a:pt x="1144" y="63"/>
                    <a:pt x="479" y="833"/>
                  </a:cubicBezTo>
                  <a:cubicBezTo>
                    <a:pt x="0" y="1387"/>
                    <a:pt x="168" y="1931"/>
                    <a:pt x="134" y="2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43">
              <a:extLst>
                <a:ext uri="{FF2B5EF4-FFF2-40B4-BE49-F238E27FC236}">
                  <a16:creationId xmlns:a16="http://schemas.microsoft.com/office/drawing/2014/main" id="{41B843DB-F04F-4653-8F17-CF5D2A12E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7100" y="3124200"/>
              <a:ext cx="723900" cy="95250"/>
            </a:xfrm>
            <a:custGeom>
              <a:avLst/>
              <a:gdLst>
                <a:gd name="T0" fmla="*/ 371 w 6654"/>
                <a:gd name="T1" fmla="*/ 58 h 879"/>
                <a:gd name="T2" fmla="*/ 134 w 6654"/>
                <a:gd name="T3" fmla="*/ 626 h 879"/>
                <a:gd name="T4" fmla="*/ 867 w 6654"/>
                <a:gd name="T5" fmla="*/ 828 h 879"/>
                <a:gd name="T6" fmla="*/ 2666 w 6654"/>
                <a:gd name="T7" fmla="*/ 829 h 879"/>
                <a:gd name="T8" fmla="*/ 6277 w 6654"/>
                <a:gd name="T9" fmla="*/ 791 h 879"/>
                <a:gd name="T10" fmla="*/ 6518 w 6654"/>
                <a:gd name="T11" fmla="*/ 209 h 879"/>
                <a:gd name="T12" fmla="*/ 5771 w 6654"/>
                <a:gd name="T13" fmla="*/ 30 h 879"/>
                <a:gd name="T14" fmla="*/ 3971 w 6654"/>
                <a:gd name="T15" fmla="*/ 26 h 879"/>
                <a:gd name="T16" fmla="*/ 371 w 6654"/>
                <a:gd name="T17" fmla="*/ 58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54" h="879">
                  <a:moveTo>
                    <a:pt x="371" y="58"/>
                  </a:moveTo>
                  <a:cubicBezTo>
                    <a:pt x="0" y="163"/>
                    <a:pt x="64" y="513"/>
                    <a:pt x="134" y="626"/>
                  </a:cubicBezTo>
                  <a:cubicBezTo>
                    <a:pt x="254" y="820"/>
                    <a:pt x="586" y="827"/>
                    <a:pt x="867" y="828"/>
                  </a:cubicBezTo>
                  <a:cubicBezTo>
                    <a:pt x="1464" y="832"/>
                    <a:pt x="2069" y="837"/>
                    <a:pt x="2666" y="829"/>
                  </a:cubicBezTo>
                  <a:cubicBezTo>
                    <a:pt x="3222" y="822"/>
                    <a:pt x="5978" y="879"/>
                    <a:pt x="6277" y="791"/>
                  </a:cubicBezTo>
                  <a:cubicBezTo>
                    <a:pt x="6503" y="724"/>
                    <a:pt x="6654" y="482"/>
                    <a:pt x="6518" y="209"/>
                  </a:cubicBezTo>
                  <a:cubicBezTo>
                    <a:pt x="6414" y="0"/>
                    <a:pt x="6049" y="24"/>
                    <a:pt x="5771" y="30"/>
                  </a:cubicBezTo>
                  <a:cubicBezTo>
                    <a:pt x="5178" y="43"/>
                    <a:pt x="4566" y="27"/>
                    <a:pt x="3971" y="26"/>
                  </a:cubicBezTo>
                  <a:cubicBezTo>
                    <a:pt x="3522" y="25"/>
                    <a:pt x="554" y="7"/>
                    <a:pt x="37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44">
              <a:extLst>
                <a:ext uri="{FF2B5EF4-FFF2-40B4-BE49-F238E27FC236}">
                  <a16:creationId xmlns:a16="http://schemas.microsoft.com/office/drawing/2014/main" id="{B8550F2C-27B4-47DC-9F60-CDDA85EB1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1863" y="3452813"/>
              <a:ext cx="719137" cy="93663"/>
            </a:xfrm>
            <a:custGeom>
              <a:avLst/>
              <a:gdLst>
                <a:gd name="T0" fmla="*/ 418 w 6618"/>
                <a:gd name="T1" fmla="*/ 54 h 868"/>
                <a:gd name="T2" fmla="*/ 110 w 6618"/>
                <a:gd name="T3" fmla="*/ 611 h 868"/>
                <a:gd name="T4" fmla="*/ 832 w 6618"/>
                <a:gd name="T5" fmla="*/ 829 h 868"/>
                <a:gd name="T6" fmla="*/ 6225 w 6618"/>
                <a:gd name="T7" fmla="*/ 808 h 868"/>
                <a:gd name="T8" fmla="*/ 6492 w 6618"/>
                <a:gd name="T9" fmla="*/ 233 h 868"/>
                <a:gd name="T10" fmla="*/ 5771 w 6618"/>
                <a:gd name="T11" fmla="*/ 35 h 868"/>
                <a:gd name="T12" fmla="*/ 418 w 6618"/>
                <a:gd name="T13" fmla="*/ 54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8" h="868">
                  <a:moveTo>
                    <a:pt x="418" y="54"/>
                  </a:moveTo>
                  <a:cubicBezTo>
                    <a:pt x="139" y="91"/>
                    <a:pt x="0" y="295"/>
                    <a:pt x="110" y="611"/>
                  </a:cubicBezTo>
                  <a:cubicBezTo>
                    <a:pt x="198" y="862"/>
                    <a:pt x="531" y="831"/>
                    <a:pt x="832" y="829"/>
                  </a:cubicBezTo>
                  <a:cubicBezTo>
                    <a:pt x="1540" y="825"/>
                    <a:pt x="5935" y="868"/>
                    <a:pt x="6225" y="808"/>
                  </a:cubicBezTo>
                  <a:cubicBezTo>
                    <a:pt x="6504" y="750"/>
                    <a:pt x="6618" y="487"/>
                    <a:pt x="6492" y="233"/>
                  </a:cubicBezTo>
                  <a:cubicBezTo>
                    <a:pt x="6383" y="12"/>
                    <a:pt x="6025" y="35"/>
                    <a:pt x="5771" y="35"/>
                  </a:cubicBezTo>
                  <a:cubicBezTo>
                    <a:pt x="4999" y="35"/>
                    <a:pt x="823" y="0"/>
                    <a:pt x="41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45">
              <a:extLst>
                <a:ext uri="{FF2B5EF4-FFF2-40B4-BE49-F238E27FC236}">
                  <a16:creationId xmlns:a16="http://schemas.microsoft.com/office/drawing/2014/main" id="{F6AC3EFE-A973-41EB-8E87-B358677FF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1863" y="3279775"/>
              <a:ext cx="715962" cy="100013"/>
            </a:xfrm>
            <a:custGeom>
              <a:avLst/>
              <a:gdLst>
                <a:gd name="T0" fmla="*/ 6319 w 6586"/>
                <a:gd name="T1" fmla="*/ 837 h 923"/>
                <a:gd name="T2" fmla="*/ 6511 w 6586"/>
                <a:gd name="T3" fmla="*/ 676 h 923"/>
                <a:gd name="T4" fmla="*/ 5276 w 6586"/>
                <a:gd name="T5" fmla="*/ 134 h 923"/>
                <a:gd name="T6" fmla="*/ 1819 w 6586"/>
                <a:gd name="T7" fmla="*/ 134 h 923"/>
                <a:gd name="T8" fmla="*/ 157 w 6586"/>
                <a:gd name="T9" fmla="*/ 250 h 923"/>
                <a:gd name="T10" fmla="*/ 285 w 6586"/>
                <a:gd name="T11" fmla="*/ 830 h 923"/>
                <a:gd name="T12" fmla="*/ 4606 w 6586"/>
                <a:gd name="T13" fmla="*/ 872 h 923"/>
                <a:gd name="T14" fmla="*/ 6319 w 6586"/>
                <a:gd name="T15" fmla="*/ 837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86" h="923">
                  <a:moveTo>
                    <a:pt x="6319" y="837"/>
                  </a:moveTo>
                  <a:cubicBezTo>
                    <a:pt x="6451" y="763"/>
                    <a:pt x="6422" y="749"/>
                    <a:pt x="6511" y="676"/>
                  </a:cubicBezTo>
                  <a:cubicBezTo>
                    <a:pt x="6586" y="0"/>
                    <a:pt x="6145" y="134"/>
                    <a:pt x="5276" y="134"/>
                  </a:cubicBezTo>
                  <a:lnTo>
                    <a:pt x="1819" y="134"/>
                  </a:lnTo>
                  <a:cubicBezTo>
                    <a:pt x="1496" y="134"/>
                    <a:pt x="324" y="58"/>
                    <a:pt x="157" y="250"/>
                  </a:cubicBezTo>
                  <a:cubicBezTo>
                    <a:pt x="0" y="430"/>
                    <a:pt x="72" y="740"/>
                    <a:pt x="285" y="830"/>
                  </a:cubicBezTo>
                  <a:cubicBezTo>
                    <a:pt x="506" y="923"/>
                    <a:pt x="4086" y="870"/>
                    <a:pt x="4606" y="872"/>
                  </a:cubicBezTo>
                  <a:cubicBezTo>
                    <a:pt x="5035" y="875"/>
                    <a:pt x="5963" y="918"/>
                    <a:pt x="6319" y="8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46">
              <a:extLst>
                <a:ext uri="{FF2B5EF4-FFF2-40B4-BE49-F238E27FC236}">
                  <a16:creationId xmlns:a16="http://schemas.microsoft.com/office/drawing/2014/main" id="{200C628C-D32D-4DF8-87E2-2CE0FB4F1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1188" y="3616325"/>
              <a:ext cx="649287" cy="96838"/>
            </a:xfrm>
            <a:custGeom>
              <a:avLst/>
              <a:gdLst>
                <a:gd name="T0" fmla="*/ 362 w 5966"/>
                <a:gd name="T1" fmla="*/ 90 h 898"/>
                <a:gd name="T2" fmla="*/ 131 w 5966"/>
                <a:gd name="T3" fmla="*/ 634 h 898"/>
                <a:gd name="T4" fmla="*/ 741 w 5966"/>
                <a:gd name="T5" fmla="*/ 852 h 898"/>
                <a:gd name="T6" fmla="*/ 5624 w 5966"/>
                <a:gd name="T7" fmla="*/ 811 h 898"/>
                <a:gd name="T8" fmla="*/ 5840 w 5966"/>
                <a:gd name="T9" fmla="*/ 257 h 898"/>
                <a:gd name="T10" fmla="*/ 5222 w 5966"/>
                <a:gd name="T11" fmla="*/ 60 h 898"/>
                <a:gd name="T12" fmla="*/ 362 w 5966"/>
                <a:gd name="T13" fmla="*/ 9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6" h="898">
                  <a:moveTo>
                    <a:pt x="362" y="90"/>
                  </a:moveTo>
                  <a:cubicBezTo>
                    <a:pt x="138" y="159"/>
                    <a:pt x="0" y="349"/>
                    <a:pt x="131" y="634"/>
                  </a:cubicBezTo>
                  <a:cubicBezTo>
                    <a:pt x="227" y="842"/>
                    <a:pt x="496" y="852"/>
                    <a:pt x="741" y="852"/>
                  </a:cubicBezTo>
                  <a:cubicBezTo>
                    <a:pt x="1553" y="854"/>
                    <a:pt x="5353" y="898"/>
                    <a:pt x="5624" y="811"/>
                  </a:cubicBezTo>
                  <a:cubicBezTo>
                    <a:pt x="5813" y="751"/>
                    <a:pt x="5966" y="502"/>
                    <a:pt x="5840" y="257"/>
                  </a:cubicBezTo>
                  <a:cubicBezTo>
                    <a:pt x="5736" y="57"/>
                    <a:pt x="5475" y="59"/>
                    <a:pt x="5222" y="60"/>
                  </a:cubicBezTo>
                  <a:cubicBezTo>
                    <a:pt x="4390" y="61"/>
                    <a:pt x="657" y="0"/>
                    <a:pt x="36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47">
              <a:extLst>
                <a:ext uri="{FF2B5EF4-FFF2-40B4-BE49-F238E27FC236}">
                  <a16:creationId xmlns:a16="http://schemas.microsoft.com/office/drawing/2014/main" id="{D21DF0E3-A388-4532-B39B-4D759D77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3813" y="3768725"/>
              <a:ext cx="636587" cy="180975"/>
            </a:xfrm>
            <a:custGeom>
              <a:avLst/>
              <a:gdLst>
                <a:gd name="T0" fmla="*/ 4690 w 5866"/>
                <a:gd name="T1" fmla="*/ 251 h 1679"/>
                <a:gd name="T2" fmla="*/ 2942 w 5866"/>
                <a:gd name="T3" fmla="*/ 420 h 1679"/>
                <a:gd name="T4" fmla="*/ 1367 w 5866"/>
                <a:gd name="T5" fmla="*/ 736 h 1679"/>
                <a:gd name="T6" fmla="*/ 891 w 5866"/>
                <a:gd name="T7" fmla="*/ 890 h 1679"/>
                <a:gd name="T8" fmla="*/ 379 w 5866"/>
                <a:gd name="T9" fmla="*/ 1129 h 1679"/>
                <a:gd name="T10" fmla="*/ 19 w 5866"/>
                <a:gd name="T11" fmla="*/ 1505 h 1679"/>
                <a:gd name="T12" fmla="*/ 281 w 5866"/>
                <a:gd name="T13" fmla="*/ 1637 h 1679"/>
                <a:gd name="T14" fmla="*/ 2867 w 5866"/>
                <a:gd name="T15" fmla="*/ 866 h 1679"/>
                <a:gd name="T16" fmla="*/ 4641 w 5866"/>
                <a:gd name="T17" fmla="*/ 737 h 1679"/>
                <a:gd name="T18" fmla="*/ 5766 w 5866"/>
                <a:gd name="T19" fmla="*/ 450 h 1679"/>
                <a:gd name="T20" fmla="*/ 5745 w 5866"/>
                <a:gd name="T21" fmla="*/ 111 h 1679"/>
                <a:gd name="T22" fmla="*/ 4690 w 5866"/>
                <a:gd name="T23" fmla="*/ 251 h 1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6" h="1679">
                  <a:moveTo>
                    <a:pt x="4690" y="251"/>
                  </a:moveTo>
                  <a:cubicBezTo>
                    <a:pt x="4430" y="477"/>
                    <a:pt x="3349" y="394"/>
                    <a:pt x="2942" y="420"/>
                  </a:cubicBezTo>
                  <a:cubicBezTo>
                    <a:pt x="2313" y="459"/>
                    <a:pt x="1930" y="617"/>
                    <a:pt x="1367" y="736"/>
                  </a:cubicBezTo>
                  <a:cubicBezTo>
                    <a:pt x="1308" y="770"/>
                    <a:pt x="1005" y="888"/>
                    <a:pt x="891" y="890"/>
                  </a:cubicBezTo>
                  <a:cubicBezTo>
                    <a:pt x="775" y="994"/>
                    <a:pt x="543" y="1061"/>
                    <a:pt x="379" y="1129"/>
                  </a:cubicBezTo>
                  <a:cubicBezTo>
                    <a:pt x="124" y="1235"/>
                    <a:pt x="0" y="1226"/>
                    <a:pt x="19" y="1505"/>
                  </a:cubicBezTo>
                  <a:cubicBezTo>
                    <a:pt x="90" y="1603"/>
                    <a:pt x="65" y="1679"/>
                    <a:pt x="281" y="1637"/>
                  </a:cubicBezTo>
                  <a:cubicBezTo>
                    <a:pt x="442" y="1605"/>
                    <a:pt x="1441" y="1017"/>
                    <a:pt x="2867" y="866"/>
                  </a:cubicBezTo>
                  <a:cubicBezTo>
                    <a:pt x="3490" y="800"/>
                    <a:pt x="4054" y="874"/>
                    <a:pt x="4641" y="737"/>
                  </a:cubicBezTo>
                  <a:lnTo>
                    <a:pt x="5766" y="450"/>
                  </a:lnTo>
                  <a:cubicBezTo>
                    <a:pt x="5866" y="353"/>
                    <a:pt x="5825" y="200"/>
                    <a:pt x="5745" y="111"/>
                  </a:cubicBezTo>
                  <a:cubicBezTo>
                    <a:pt x="5486" y="0"/>
                    <a:pt x="4993" y="252"/>
                    <a:pt x="4690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48">
              <a:extLst>
                <a:ext uri="{FF2B5EF4-FFF2-40B4-BE49-F238E27FC236}">
                  <a16:creationId xmlns:a16="http://schemas.microsoft.com/office/drawing/2014/main" id="{D2D520B9-4648-4863-A809-A38D7A81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5563" y="2962275"/>
              <a:ext cx="322262" cy="85725"/>
            </a:xfrm>
            <a:custGeom>
              <a:avLst/>
              <a:gdLst>
                <a:gd name="T0" fmla="*/ 10 w 2973"/>
                <a:gd name="T1" fmla="*/ 490 h 801"/>
                <a:gd name="T2" fmla="*/ 0 w 2973"/>
                <a:gd name="T3" fmla="*/ 588 h 801"/>
                <a:gd name="T4" fmla="*/ 705 w 2973"/>
                <a:gd name="T5" fmla="*/ 794 h 801"/>
                <a:gd name="T6" fmla="*/ 2502 w 2973"/>
                <a:gd name="T7" fmla="*/ 794 h 801"/>
                <a:gd name="T8" fmla="*/ 2901 w 2973"/>
                <a:gd name="T9" fmla="*/ 281 h 801"/>
                <a:gd name="T10" fmla="*/ 2294 w 2973"/>
                <a:gd name="T11" fmla="*/ 6 h 801"/>
                <a:gd name="T12" fmla="*/ 460 w 2973"/>
                <a:gd name="T13" fmla="*/ 6 h 801"/>
                <a:gd name="T14" fmla="*/ 10 w 2973"/>
                <a:gd name="T15" fmla="*/ 49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73" h="801">
                  <a:moveTo>
                    <a:pt x="10" y="490"/>
                  </a:moveTo>
                  <a:lnTo>
                    <a:pt x="0" y="588"/>
                  </a:lnTo>
                  <a:cubicBezTo>
                    <a:pt x="290" y="801"/>
                    <a:pt x="193" y="796"/>
                    <a:pt x="705" y="794"/>
                  </a:cubicBezTo>
                  <a:lnTo>
                    <a:pt x="2502" y="794"/>
                  </a:lnTo>
                  <a:cubicBezTo>
                    <a:pt x="2794" y="777"/>
                    <a:pt x="2973" y="612"/>
                    <a:pt x="2901" y="281"/>
                  </a:cubicBezTo>
                  <a:cubicBezTo>
                    <a:pt x="2841" y="0"/>
                    <a:pt x="2579" y="6"/>
                    <a:pt x="2294" y="6"/>
                  </a:cubicBezTo>
                  <a:lnTo>
                    <a:pt x="460" y="6"/>
                  </a:lnTo>
                  <a:cubicBezTo>
                    <a:pt x="123" y="15"/>
                    <a:pt x="4" y="156"/>
                    <a:pt x="10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49">
              <a:extLst>
                <a:ext uri="{FF2B5EF4-FFF2-40B4-BE49-F238E27FC236}">
                  <a16:creationId xmlns:a16="http://schemas.microsoft.com/office/drawing/2014/main" id="{55821F98-2505-4F21-A98B-B8FBB02D9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7388" y="3806825"/>
              <a:ext cx="201612" cy="176213"/>
            </a:xfrm>
            <a:custGeom>
              <a:avLst/>
              <a:gdLst>
                <a:gd name="T0" fmla="*/ 716 w 1857"/>
                <a:gd name="T1" fmla="*/ 128 h 1630"/>
                <a:gd name="T2" fmla="*/ 160 w 1857"/>
                <a:gd name="T3" fmla="*/ 932 h 1630"/>
                <a:gd name="T4" fmla="*/ 1013 w 1857"/>
                <a:gd name="T5" fmla="*/ 1377 h 1630"/>
                <a:gd name="T6" fmla="*/ 1748 w 1857"/>
                <a:gd name="T7" fmla="*/ 589 h 1630"/>
                <a:gd name="T8" fmla="*/ 716 w 1857"/>
                <a:gd name="T9" fmla="*/ 128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1630">
                  <a:moveTo>
                    <a:pt x="716" y="128"/>
                  </a:moveTo>
                  <a:cubicBezTo>
                    <a:pt x="8" y="315"/>
                    <a:pt x="0" y="162"/>
                    <a:pt x="160" y="932"/>
                  </a:cubicBezTo>
                  <a:cubicBezTo>
                    <a:pt x="305" y="1630"/>
                    <a:pt x="331" y="1541"/>
                    <a:pt x="1013" y="1377"/>
                  </a:cubicBezTo>
                  <a:cubicBezTo>
                    <a:pt x="1433" y="1275"/>
                    <a:pt x="1857" y="1129"/>
                    <a:pt x="1748" y="589"/>
                  </a:cubicBezTo>
                  <a:cubicBezTo>
                    <a:pt x="1663" y="170"/>
                    <a:pt x="1201" y="0"/>
                    <a:pt x="71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50">
              <a:extLst>
                <a:ext uri="{FF2B5EF4-FFF2-40B4-BE49-F238E27FC236}">
                  <a16:creationId xmlns:a16="http://schemas.microsoft.com/office/drawing/2014/main" id="{5DA3D19E-C1D2-4767-9B3F-19E45978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25" y="4040188"/>
              <a:ext cx="234950" cy="171450"/>
            </a:xfrm>
            <a:custGeom>
              <a:avLst/>
              <a:gdLst>
                <a:gd name="T0" fmla="*/ 1052 w 2158"/>
                <a:gd name="T1" fmla="*/ 375 h 1597"/>
                <a:gd name="T2" fmla="*/ 943 w 2158"/>
                <a:gd name="T3" fmla="*/ 468 h 1597"/>
                <a:gd name="T4" fmla="*/ 792 w 2158"/>
                <a:gd name="T5" fmla="*/ 525 h 1597"/>
                <a:gd name="T6" fmla="*/ 166 w 2158"/>
                <a:gd name="T7" fmla="*/ 1181 h 1597"/>
                <a:gd name="T8" fmla="*/ 1067 w 2158"/>
                <a:gd name="T9" fmla="*/ 1380 h 1597"/>
                <a:gd name="T10" fmla="*/ 2063 w 2158"/>
                <a:gd name="T11" fmla="*/ 1121 h 1597"/>
                <a:gd name="T12" fmla="*/ 1781 w 2158"/>
                <a:gd name="T13" fmla="*/ 30 h 1597"/>
                <a:gd name="T14" fmla="*/ 1052 w 2158"/>
                <a:gd name="T15" fmla="*/ 375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8" h="1597">
                  <a:moveTo>
                    <a:pt x="1052" y="375"/>
                  </a:moveTo>
                  <a:cubicBezTo>
                    <a:pt x="1038" y="408"/>
                    <a:pt x="1010" y="429"/>
                    <a:pt x="943" y="468"/>
                  </a:cubicBezTo>
                  <a:cubicBezTo>
                    <a:pt x="837" y="529"/>
                    <a:pt x="899" y="510"/>
                    <a:pt x="792" y="525"/>
                  </a:cubicBezTo>
                  <a:cubicBezTo>
                    <a:pt x="637" y="750"/>
                    <a:pt x="0" y="890"/>
                    <a:pt x="166" y="1181"/>
                  </a:cubicBezTo>
                  <a:cubicBezTo>
                    <a:pt x="294" y="1345"/>
                    <a:pt x="816" y="1343"/>
                    <a:pt x="1067" y="1380"/>
                  </a:cubicBezTo>
                  <a:cubicBezTo>
                    <a:pt x="2072" y="1532"/>
                    <a:pt x="2158" y="1597"/>
                    <a:pt x="2063" y="1121"/>
                  </a:cubicBezTo>
                  <a:cubicBezTo>
                    <a:pt x="2008" y="840"/>
                    <a:pt x="1887" y="203"/>
                    <a:pt x="1781" y="30"/>
                  </a:cubicBezTo>
                  <a:cubicBezTo>
                    <a:pt x="1547" y="0"/>
                    <a:pt x="1289" y="282"/>
                    <a:pt x="1052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51">
              <a:extLst>
                <a:ext uri="{FF2B5EF4-FFF2-40B4-BE49-F238E27FC236}">
                  <a16:creationId xmlns:a16="http://schemas.microsoft.com/office/drawing/2014/main" id="{3F445DA0-09A6-4290-A599-ED7AEE1AB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2775" y="3783013"/>
              <a:ext cx="263525" cy="93663"/>
            </a:xfrm>
            <a:custGeom>
              <a:avLst/>
              <a:gdLst>
                <a:gd name="T0" fmla="*/ 668 w 2420"/>
                <a:gd name="T1" fmla="*/ 846 h 876"/>
                <a:gd name="T2" fmla="*/ 1780 w 2420"/>
                <a:gd name="T3" fmla="*/ 833 h 876"/>
                <a:gd name="T4" fmla="*/ 2295 w 2420"/>
                <a:gd name="T5" fmla="*/ 305 h 876"/>
                <a:gd name="T6" fmla="*/ 1437 w 2420"/>
                <a:gd name="T7" fmla="*/ 54 h 876"/>
                <a:gd name="T8" fmla="*/ 343 w 2420"/>
                <a:gd name="T9" fmla="*/ 70 h 876"/>
                <a:gd name="T10" fmla="*/ 91 w 2420"/>
                <a:gd name="T11" fmla="*/ 572 h 876"/>
                <a:gd name="T12" fmla="*/ 668 w 2420"/>
                <a:gd name="T13" fmla="*/ 84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0" h="876">
                  <a:moveTo>
                    <a:pt x="668" y="846"/>
                  </a:moveTo>
                  <a:cubicBezTo>
                    <a:pt x="1075" y="876"/>
                    <a:pt x="1372" y="875"/>
                    <a:pt x="1780" y="833"/>
                  </a:cubicBezTo>
                  <a:cubicBezTo>
                    <a:pt x="2103" y="800"/>
                    <a:pt x="2420" y="718"/>
                    <a:pt x="2295" y="305"/>
                  </a:cubicBezTo>
                  <a:cubicBezTo>
                    <a:pt x="2203" y="0"/>
                    <a:pt x="1774" y="47"/>
                    <a:pt x="1437" y="54"/>
                  </a:cubicBezTo>
                  <a:cubicBezTo>
                    <a:pt x="1073" y="62"/>
                    <a:pt x="707" y="44"/>
                    <a:pt x="343" y="70"/>
                  </a:cubicBezTo>
                  <a:cubicBezTo>
                    <a:pt x="167" y="156"/>
                    <a:pt x="0" y="305"/>
                    <a:pt x="91" y="572"/>
                  </a:cubicBezTo>
                  <a:cubicBezTo>
                    <a:pt x="170" y="806"/>
                    <a:pt x="386" y="813"/>
                    <a:pt x="668" y="8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52">
              <a:extLst>
                <a:ext uri="{FF2B5EF4-FFF2-40B4-BE49-F238E27FC236}">
                  <a16:creationId xmlns:a16="http://schemas.microsoft.com/office/drawing/2014/main" id="{EC2AD368-EF78-4F33-9792-D239249B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5675" y="4011613"/>
              <a:ext cx="79375" cy="190500"/>
            </a:xfrm>
            <a:custGeom>
              <a:avLst/>
              <a:gdLst>
                <a:gd name="T0" fmla="*/ 193 w 735"/>
                <a:gd name="T1" fmla="*/ 1155 h 1771"/>
                <a:gd name="T2" fmla="*/ 300 w 735"/>
                <a:gd name="T3" fmla="*/ 1613 h 1771"/>
                <a:gd name="T4" fmla="*/ 682 w 735"/>
                <a:gd name="T5" fmla="*/ 1610 h 1771"/>
                <a:gd name="T6" fmla="*/ 516 w 735"/>
                <a:gd name="T7" fmla="*/ 688 h 1771"/>
                <a:gd name="T8" fmla="*/ 45 w 735"/>
                <a:gd name="T9" fmla="*/ 205 h 1771"/>
                <a:gd name="T10" fmla="*/ 193 w 735"/>
                <a:gd name="T11" fmla="*/ 1155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1771">
                  <a:moveTo>
                    <a:pt x="193" y="1155"/>
                  </a:moveTo>
                  <a:cubicBezTo>
                    <a:pt x="212" y="1238"/>
                    <a:pt x="269" y="1557"/>
                    <a:pt x="300" y="1613"/>
                  </a:cubicBezTo>
                  <a:cubicBezTo>
                    <a:pt x="386" y="1771"/>
                    <a:pt x="627" y="1725"/>
                    <a:pt x="682" y="1610"/>
                  </a:cubicBezTo>
                  <a:cubicBezTo>
                    <a:pt x="735" y="1497"/>
                    <a:pt x="553" y="842"/>
                    <a:pt x="516" y="688"/>
                  </a:cubicBezTo>
                  <a:cubicBezTo>
                    <a:pt x="426" y="311"/>
                    <a:pt x="466" y="0"/>
                    <a:pt x="45" y="205"/>
                  </a:cubicBezTo>
                  <a:cubicBezTo>
                    <a:pt x="0" y="438"/>
                    <a:pt x="137" y="913"/>
                    <a:pt x="193" y="1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0" name="Группа 229">
            <a:extLst>
              <a:ext uri="{FF2B5EF4-FFF2-40B4-BE49-F238E27FC236}">
                <a16:creationId xmlns:a16="http://schemas.microsoft.com/office/drawing/2014/main" id="{9215970E-DF55-4570-8AF1-CF36E7A75DE6}"/>
              </a:ext>
            </a:extLst>
          </p:cNvPr>
          <p:cNvGrpSpPr/>
          <p:nvPr/>
        </p:nvGrpSpPr>
        <p:grpSpPr>
          <a:xfrm>
            <a:off x="8982951" y="3207013"/>
            <a:ext cx="519657" cy="576597"/>
            <a:chOff x="12245990" y="1236891"/>
            <a:chExt cx="3665537" cy="4067175"/>
          </a:xfrm>
          <a:solidFill>
            <a:srgbClr val="404040"/>
          </a:solidFill>
        </p:grpSpPr>
        <p:sp>
          <p:nvSpPr>
            <p:cNvPr id="231" name="Freeform 56">
              <a:extLst>
                <a:ext uri="{FF2B5EF4-FFF2-40B4-BE49-F238E27FC236}">
                  <a16:creationId xmlns:a16="http://schemas.microsoft.com/office/drawing/2014/main" id="{D2A30AC1-27A3-43DA-B854-17392F4C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5990" y="1236891"/>
              <a:ext cx="3400425" cy="4014788"/>
            </a:xfrm>
            <a:custGeom>
              <a:avLst/>
              <a:gdLst>
                <a:gd name="T0" fmla="*/ 8473 w 9372"/>
                <a:gd name="T1" fmla="*/ 11025 h 11173"/>
                <a:gd name="T2" fmla="*/ 8245 w 9372"/>
                <a:gd name="T3" fmla="*/ 10617 h 11173"/>
                <a:gd name="T4" fmla="*/ 4424 w 9372"/>
                <a:gd name="T5" fmla="*/ 10618 h 11173"/>
                <a:gd name="T6" fmla="*/ 2519 w 9372"/>
                <a:gd name="T7" fmla="*/ 10618 h 11173"/>
                <a:gd name="T8" fmla="*/ 756 w 9372"/>
                <a:gd name="T9" fmla="*/ 10432 h 11173"/>
                <a:gd name="T10" fmla="*/ 564 w 9372"/>
                <a:gd name="T11" fmla="*/ 8704 h 11173"/>
                <a:gd name="T12" fmla="*/ 564 w 9372"/>
                <a:gd name="T13" fmla="*/ 2918 h 11173"/>
                <a:gd name="T14" fmla="*/ 1989 w 9372"/>
                <a:gd name="T15" fmla="*/ 517 h 11173"/>
                <a:gd name="T16" fmla="*/ 7740 w 9372"/>
                <a:gd name="T17" fmla="*/ 517 h 11173"/>
                <a:gd name="T18" fmla="*/ 8894 w 9372"/>
                <a:gd name="T19" fmla="*/ 1294 h 11173"/>
                <a:gd name="T20" fmla="*/ 8892 w 9372"/>
                <a:gd name="T21" fmla="*/ 5140 h 11173"/>
                <a:gd name="T22" fmla="*/ 8970 w 9372"/>
                <a:gd name="T23" fmla="*/ 5252 h 11173"/>
                <a:gd name="T24" fmla="*/ 9093 w 9372"/>
                <a:gd name="T25" fmla="*/ 5343 h 11173"/>
                <a:gd name="T26" fmla="*/ 9321 w 9372"/>
                <a:gd name="T27" fmla="*/ 5520 h 11173"/>
                <a:gd name="T28" fmla="*/ 9334 w 9372"/>
                <a:gd name="T29" fmla="*/ 1295 h 11173"/>
                <a:gd name="T30" fmla="*/ 8408 w 9372"/>
                <a:gd name="T31" fmla="*/ 92 h 11173"/>
                <a:gd name="T32" fmla="*/ 2025 w 9372"/>
                <a:gd name="T33" fmla="*/ 80 h 11173"/>
                <a:gd name="T34" fmla="*/ 337 w 9372"/>
                <a:gd name="T35" fmla="*/ 523 h 11173"/>
                <a:gd name="T36" fmla="*/ 123 w 9372"/>
                <a:gd name="T37" fmla="*/ 2459 h 11173"/>
                <a:gd name="T38" fmla="*/ 121 w 9372"/>
                <a:gd name="T39" fmla="*/ 8809 h 11173"/>
                <a:gd name="T40" fmla="*/ 398 w 9372"/>
                <a:gd name="T41" fmla="*/ 10684 h 11173"/>
                <a:gd name="T42" fmla="*/ 2130 w 9372"/>
                <a:gd name="T43" fmla="*/ 11059 h 11173"/>
                <a:gd name="T44" fmla="*/ 8473 w 9372"/>
                <a:gd name="T45" fmla="*/ 11025 h 1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72" h="11173">
                  <a:moveTo>
                    <a:pt x="8473" y="11025"/>
                  </a:moveTo>
                  <a:lnTo>
                    <a:pt x="8245" y="10617"/>
                  </a:lnTo>
                  <a:cubicBezTo>
                    <a:pt x="7362" y="10573"/>
                    <a:pt x="5444" y="10623"/>
                    <a:pt x="4424" y="10618"/>
                  </a:cubicBezTo>
                  <a:cubicBezTo>
                    <a:pt x="3789" y="10615"/>
                    <a:pt x="3153" y="10621"/>
                    <a:pt x="2519" y="10618"/>
                  </a:cubicBezTo>
                  <a:cubicBezTo>
                    <a:pt x="2001" y="10615"/>
                    <a:pt x="1056" y="10733"/>
                    <a:pt x="756" y="10432"/>
                  </a:cubicBezTo>
                  <a:cubicBezTo>
                    <a:pt x="455" y="10131"/>
                    <a:pt x="557" y="9216"/>
                    <a:pt x="564" y="8704"/>
                  </a:cubicBezTo>
                  <a:lnTo>
                    <a:pt x="564" y="2918"/>
                  </a:lnTo>
                  <a:cubicBezTo>
                    <a:pt x="540" y="563"/>
                    <a:pt x="333" y="529"/>
                    <a:pt x="1989" y="517"/>
                  </a:cubicBezTo>
                  <a:lnTo>
                    <a:pt x="7740" y="517"/>
                  </a:lnTo>
                  <a:cubicBezTo>
                    <a:pt x="8437" y="521"/>
                    <a:pt x="8896" y="534"/>
                    <a:pt x="8894" y="1294"/>
                  </a:cubicBezTo>
                  <a:cubicBezTo>
                    <a:pt x="8890" y="2576"/>
                    <a:pt x="8894" y="3858"/>
                    <a:pt x="8892" y="5140"/>
                  </a:cubicBezTo>
                  <a:cubicBezTo>
                    <a:pt x="8940" y="5273"/>
                    <a:pt x="8871" y="5158"/>
                    <a:pt x="8970" y="5252"/>
                  </a:cubicBezTo>
                  <a:cubicBezTo>
                    <a:pt x="9027" y="5306"/>
                    <a:pt x="9058" y="5316"/>
                    <a:pt x="9093" y="5343"/>
                  </a:cubicBezTo>
                  <a:cubicBezTo>
                    <a:pt x="9191" y="5416"/>
                    <a:pt x="9234" y="5463"/>
                    <a:pt x="9321" y="5520"/>
                  </a:cubicBezTo>
                  <a:cubicBezTo>
                    <a:pt x="9372" y="5150"/>
                    <a:pt x="9332" y="1972"/>
                    <a:pt x="9334" y="1295"/>
                  </a:cubicBezTo>
                  <a:cubicBezTo>
                    <a:pt x="9336" y="647"/>
                    <a:pt x="8978" y="175"/>
                    <a:pt x="8408" y="92"/>
                  </a:cubicBezTo>
                  <a:cubicBezTo>
                    <a:pt x="8068" y="43"/>
                    <a:pt x="2632" y="78"/>
                    <a:pt x="2025" y="80"/>
                  </a:cubicBezTo>
                  <a:cubicBezTo>
                    <a:pt x="1255" y="82"/>
                    <a:pt x="729" y="0"/>
                    <a:pt x="337" y="523"/>
                  </a:cubicBezTo>
                  <a:cubicBezTo>
                    <a:pt x="0" y="972"/>
                    <a:pt x="128" y="1824"/>
                    <a:pt x="123" y="2459"/>
                  </a:cubicBezTo>
                  <a:lnTo>
                    <a:pt x="121" y="8809"/>
                  </a:lnTo>
                  <a:cubicBezTo>
                    <a:pt x="116" y="9484"/>
                    <a:pt x="14" y="10258"/>
                    <a:pt x="398" y="10684"/>
                  </a:cubicBezTo>
                  <a:cubicBezTo>
                    <a:pt x="840" y="11173"/>
                    <a:pt x="1348" y="11054"/>
                    <a:pt x="2130" y="11059"/>
                  </a:cubicBezTo>
                  <a:cubicBezTo>
                    <a:pt x="2973" y="11064"/>
                    <a:pt x="8069" y="11111"/>
                    <a:pt x="8473" y="110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57">
              <a:extLst>
                <a:ext uri="{FF2B5EF4-FFF2-40B4-BE49-F238E27FC236}">
                  <a16:creationId xmlns:a16="http://schemas.microsoft.com/office/drawing/2014/main" id="{8F086BD3-0011-4401-9F55-CCF538C48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2440" y="1738541"/>
              <a:ext cx="1011238" cy="1058863"/>
            </a:xfrm>
            <a:custGeom>
              <a:avLst/>
              <a:gdLst>
                <a:gd name="T0" fmla="*/ 0 w 2789"/>
                <a:gd name="T1" fmla="*/ 2685 h 2945"/>
                <a:gd name="T2" fmla="*/ 1323 w 2789"/>
                <a:gd name="T3" fmla="*/ 2930 h 2945"/>
                <a:gd name="T4" fmla="*/ 998 w 2789"/>
                <a:gd name="T5" fmla="*/ 2587 h 2945"/>
                <a:gd name="T6" fmla="*/ 1205 w 2789"/>
                <a:gd name="T7" fmla="*/ 1649 h 2945"/>
                <a:gd name="T8" fmla="*/ 1514 w 2789"/>
                <a:gd name="T9" fmla="*/ 1647 h 2945"/>
                <a:gd name="T10" fmla="*/ 1725 w 2789"/>
                <a:gd name="T11" fmla="*/ 2543 h 2945"/>
                <a:gd name="T12" fmla="*/ 1384 w 2789"/>
                <a:gd name="T13" fmla="*/ 2915 h 2945"/>
                <a:gd name="T14" fmla="*/ 2704 w 2789"/>
                <a:gd name="T15" fmla="*/ 2651 h 2945"/>
                <a:gd name="T16" fmla="*/ 2514 w 2789"/>
                <a:gd name="T17" fmla="*/ 2035 h 2945"/>
                <a:gd name="T18" fmla="*/ 2443 w 2789"/>
                <a:gd name="T19" fmla="*/ 1986 h 2945"/>
                <a:gd name="T20" fmla="*/ 1721 w 2789"/>
                <a:gd name="T21" fmla="*/ 1544 h 2945"/>
                <a:gd name="T22" fmla="*/ 2101 w 2789"/>
                <a:gd name="T23" fmla="*/ 604 h 2945"/>
                <a:gd name="T24" fmla="*/ 1357 w 2789"/>
                <a:gd name="T25" fmla="*/ 1 h 2945"/>
                <a:gd name="T26" fmla="*/ 620 w 2789"/>
                <a:gd name="T27" fmla="*/ 612 h 2945"/>
                <a:gd name="T28" fmla="*/ 1002 w 2789"/>
                <a:gd name="T29" fmla="*/ 1550 h 2945"/>
                <a:gd name="T30" fmla="*/ 0 w 2789"/>
                <a:gd name="T31" fmla="*/ 2685 h 2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9" h="2945">
                  <a:moveTo>
                    <a:pt x="0" y="2685"/>
                  </a:moveTo>
                  <a:cubicBezTo>
                    <a:pt x="512" y="2899"/>
                    <a:pt x="690" y="2926"/>
                    <a:pt x="1323" y="2930"/>
                  </a:cubicBezTo>
                  <a:cubicBezTo>
                    <a:pt x="1280" y="2832"/>
                    <a:pt x="1077" y="2642"/>
                    <a:pt x="998" y="2587"/>
                  </a:cubicBezTo>
                  <a:cubicBezTo>
                    <a:pt x="1043" y="2118"/>
                    <a:pt x="1415" y="1911"/>
                    <a:pt x="1205" y="1649"/>
                  </a:cubicBezTo>
                  <a:lnTo>
                    <a:pt x="1514" y="1647"/>
                  </a:lnTo>
                  <a:cubicBezTo>
                    <a:pt x="1356" y="1982"/>
                    <a:pt x="1603" y="2000"/>
                    <a:pt x="1725" y="2543"/>
                  </a:cubicBezTo>
                  <a:lnTo>
                    <a:pt x="1384" y="2915"/>
                  </a:lnTo>
                  <a:cubicBezTo>
                    <a:pt x="1784" y="2945"/>
                    <a:pt x="2544" y="2919"/>
                    <a:pt x="2704" y="2651"/>
                  </a:cubicBezTo>
                  <a:cubicBezTo>
                    <a:pt x="2789" y="2432"/>
                    <a:pt x="2578" y="2190"/>
                    <a:pt x="2514" y="2035"/>
                  </a:cubicBezTo>
                  <a:cubicBezTo>
                    <a:pt x="2468" y="2015"/>
                    <a:pt x="2506" y="2039"/>
                    <a:pt x="2443" y="1986"/>
                  </a:cubicBezTo>
                  <a:cubicBezTo>
                    <a:pt x="2113" y="1701"/>
                    <a:pt x="2229" y="1760"/>
                    <a:pt x="1721" y="1544"/>
                  </a:cubicBezTo>
                  <a:cubicBezTo>
                    <a:pt x="1879" y="1351"/>
                    <a:pt x="2191" y="1116"/>
                    <a:pt x="2101" y="604"/>
                  </a:cubicBezTo>
                  <a:cubicBezTo>
                    <a:pt x="2043" y="270"/>
                    <a:pt x="1744" y="0"/>
                    <a:pt x="1357" y="1"/>
                  </a:cubicBezTo>
                  <a:cubicBezTo>
                    <a:pt x="972" y="3"/>
                    <a:pt x="684" y="267"/>
                    <a:pt x="620" y="612"/>
                  </a:cubicBezTo>
                  <a:cubicBezTo>
                    <a:pt x="534" y="1078"/>
                    <a:pt x="843" y="1368"/>
                    <a:pt x="1002" y="1550"/>
                  </a:cubicBezTo>
                  <a:cubicBezTo>
                    <a:pt x="467" y="1717"/>
                    <a:pt x="0" y="2112"/>
                    <a:pt x="0" y="26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58">
              <a:extLst>
                <a:ext uri="{FF2B5EF4-FFF2-40B4-BE49-F238E27FC236}">
                  <a16:creationId xmlns:a16="http://schemas.microsoft.com/office/drawing/2014/main" id="{3D5D3BCD-ADD2-43A9-9B77-DE18DAA85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90677" y="3100616"/>
              <a:ext cx="1565275" cy="1554163"/>
            </a:xfrm>
            <a:custGeom>
              <a:avLst/>
              <a:gdLst>
                <a:gd name="T0" fmla="*/ 1967 w 4316"/>
                <a:gd name="T1" fmla="*/ 474 h 4325"/>
                <a:gd name="T2" fmla="*/ 3861 w 4316"/>
                <a:gd name="T3" fmla="*/ 1934 h 4325"/>
                <a:gd name="T4" fmla="*/ 2409 w 4316"/>
                <a:gd name="T5" fmla="*/ 3848 h 4325"/>
                <a:gd name="T6" fmla="*/ 491 w 4316"/>
                <a:gd name="T7" fmla="*/ 2377 h 4325"/>
                <a:gd name="T8" fmla="*/ 1967 w 4316"/>
                <a:gd name="T9" fmla="*/ 474 h 4325"/>
                <a:gd name="T10" fmla="*/ 148 w 4316"/>
                <a:gd name="T11" fmla="*/ 2389 h 4325"/>
                <a:gd name="T12" fmla="*/ 2412 w 4316"/>
                <a:gd name="T13" fmla="*/ 4186 h 4325"/>
                <a:gd name="T14" fmla="*/ 4203 w 4316"/>
                <a:gd name="T15" fmla="*/ 1939 h 4325"/>
                <a:gd name="T16" fmla="*/ 1925 w 4316"/>
                <a:gd name="T17" fmla="*/ 135 h 4325"/>
                <a:gd name="T18" fmla="*/ 148 w 4316"/>
                <a:gd name="T19" fmla="*/ 2389 h 4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6" h="4325">
                  <a:moveTo>
                    <a:pt x="1967" y="474"/>
                  </a:moveTo>
                  <a:cubicBezTo>
                    <a:pt x="2937" y="324"/>
                    <a:pt x="3764" y="1097"/>
                    <a:pt x="3861" y="1934"/>
                  </a:cubicBezTo>
                  <a:cubicBezTo>
                    <a:pt x="3979" y="2950"/>
                    <a:pt x="3245" y="3746"/>
                    <a:pt x="2409" y="3848"/>
                  </a:cubicBezTo>
                  <a:cubicBezTo>
                    <a:pt x="1395" y="3973"/>
                    <a:pt x="609" y="3256"/>
                    <a:pt x="491" y="2377"/>
                  </a:cubicBezTo>
                  <a:cubicBezTo>
                    <a:pt x="352" y="1340"/>
                    <a:pt x="1077" y="611"/>
                    <a:pt x="1967" y="474"/>
                  </a:cubicBezTo>
                  <a:close/>
                  <a:moveTo>
                    <a:pt x="148" y="2389"/>
                  </a:moveTo>
                  <a:cubicBezTo>
                    <a:pt x="277" y="3407"/>
                    <a:pt x="1174" y="4325"/>
                    <a:pt x="2412" y="4186"/>
                  </a:cubicBezTo>
                  <a:cubicBezTo>
                    <a:pt x="3435" y="4072"/>
                    <a:pt x="4316" y="3167"/>
                    <a:pt x="4203" y="1939"/>
                  </a:cubicBezTo>
                  <a:cubicBezTo>
                    <a:pt x="4105" y="876"/>
                    <a:pt x="3119" y="0"/>
                    <a:pt x="1925" y="135"/>
                  </a:cubicBezTo>
                  <a:cubicBezTo>
                    <a:pt x="911" y="249"/>
                    <a:pt x="0" y="1218"/>
                    <a:pt x="148" y="23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59">
              <a:extLst>
                <a:ext uri="{FF2B5EF4-FFF2-40B4-BE49-F238E27FC236}">
                  <a16:creationId xmlns:a16="http://schemas.microsoft.com/office/drawing/2014/main" id="{19F75F29-FF37-4E69-A2E1-448422FE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2915" y="2968854"/>
              <a:ext cx="1647825" cy="168275"/>
            </a:xfrm>
            <a:custGeom>
              <a:avLst/>
              <a:gdLst>
                <a:gd name="T0" fmla="*/ 25 w 4542"/>
                <a:gd name="T1" fmla="*/ 137 h 468"/>
                <a:gd name="T2" fmla="*/ 37 w 4542"/>
                <a:gd name="T3" fmla="*/ 142 h 468"/>
                <a:gd name="T4" fmla="*/ 392 w 4542"/>
                <a:gd name="T5" fmla="*/ 466 h 468"/>
                <a:gd name="T6" fmla="*/ 1028 w 4542"/>
                <a:gd name="T7" fmla="*/ 464 h 468"/>
                <a:gd name="T8" fmla="*/ 3605 w 4542"/>
                <a:gd name="T9" fmla="*/ 466 h 468"/>
                <a:gd name="T10" fmla="*/ 4295 w 4542"/>
                <a:gd name="T11" fmla="*/ 201 h 468"/>
                <a:gd name="T12" fmla="*/ 4469 w 4542"/>
                <a:gd name="T13" fmla="*/ 121 h 468"/>
                <a:gd name="T14" fmla="*/ 4542 w 4542"/>
                <a:gd name="T15" fmla="*/ 59 h 468"/>
                <a:gd name="T16" fmla="*/ 2263 w 4542"/>
                <a:gd name="T17" fmla="*/ 58 h 468"/>
                <a:gd name="T18" fmla="*/ 1134 w 4542"/>
                <a:gd name="T19" fmla="*/ 59 h 468"/>
                <a:gd name="T20" fmla="*/ 25 w 4542"/>
                <a:gd name="T21" fmla="*/ 13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2" h="468">
                  <a:moveTo>
                    <a:pt x="25" y="137"/>
                  </a:moveTo>
                  <a:lnTo>
                    <a:pt x="37" y="142"/>
                  </a:lnTo>
                  <a:cubicBezTo>
                    <a:pt x="0" y="443"/>
                    <a:pt x="120" y="464"/>
                    <a:pt x="392" y="466"/>
                  </a:cubicBezTo>
                  <a:cubicBezTo>
                    <a:pt x="604" y="467"/>
                    <a:pt x="815" y="463"/>
                    <a:pt x="1028" y="464"/>
                  </a:cubicBezTo>
                  <a:lnTo>
                    <a:pt x="3605" y="466"/>
                  </a:lnTo>
                  <a:cubicBezTo>
                    <a:pt x="3917" y="468"/>
                    <a:pt x="3997" y="331"/>
                    <a:pt x="4295" y="201"/>
                  </a:cubicBezTo>
                  <a:lnTo>
                    <a:pt x="4469" y="121"/>
                  </a:lnTo>
                  <a:cubicBezTo>
                    <a:pt x="4533" y="77"/>
                    <a:pt x="4496" y="108"/>
                    <a:pt x="4542" y="59"/>
                  </a:cubicBezTo>
                  <a:cubicBezTo>
                    <a:pt x="3784" y="49"/>
                    <a:pt x="3022" y="62"/>
                    <a:pt x="2263" y="58"/>
                  </a:cubicBezTo>
                  <a:cubicBezTo>
                    <a:pt x="1887" y="56"/>
                    <a:pt x="1510" y="58"/>
                    <a:pt x="1134" y="59"/>
                  </a:cubicBezTo>
                  <a:cubicBezTo>
                    <a:pt x="779" y="59"/>
                    <a:pt x="282" y="0"/>
                    <a:pt x="25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60">
              <a:extLst>
                <a:ext uri="{FF2B5EF4-FFF2-40B4-BE49-F238E27FC236}">
                  <a16:creationId xmlns:a16="http://schemas.microsoft.com/office/drawing/2014/main" id="{E5BAD6CD-2893-4655-8D0F-80A06B870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9377" y="4475391"/>
              <a:ext cx="555625" cy="587375"/>
            </a:xfrm>
            <a:custGeom>
              <a:avLst/>
              <a:gdLst>
                <a:gd name="T0" fmla="*/ 0 w 1531"/>
                <a:gd name="T1" fmla="*/ 468 h 1635"/>
                <a:gd name="T2" fmla="*/ 673 w 1531"/>
                <a:gd name="T3" fmla="*/ 1635 h 1635"/>
                <a:gd name="T4" fmla="*/ 1531 w 1531"/>
                <a:gd name="T5" fmla="*/ 1133 h 1635"/>
                <a:gd name="T6" fmla="*/ 896 w 1531"/>
                <a:gd name="T7" fmla="*/ 0 h 1635"/>
                <a:gd name="T8" fmla="*/ 0 w 1531"/>
                <a:gd name="T9" fmla="*/ 468 h 1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635">
                  <a:moveTo>
                    <a:pt x="0" y="468"/>
                  </a:moveTo>
                  <a:cubicBezTo>
                    <a:pt x="78" y="642"/>
                    <a:pt x="567" y="1528"/>
                    <a:pt x="673" y="1635"/>
                  </a:cubicBezTo>
                  <a:cubicBezTo>
                    <a:pt x="829" y="1582"/>
                    <a:pt x="1425" y="1231"/>
                    <a:pt x="1531" y="1133"/>
                  </a:cubicBezTo>
                  <a:lnTo>
                    <a:pt x="896" y="0"/>
                  </a:lnTo>
                  <a:cubicBezTo>
                    <a:pt x="671" y="32"/>
                    <a:pt x="234" y="362"/>
                    <a:pt x="0" y="4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61">
              <a:extLst>
                <a:ext uri="{FF2B5EF4-FFF2-40B4-BE49-F238E27FC236}">
                  <a16:creationId xmlns:a16="http://schemas.microsoft.com/office/drawing/2014/main" id="{39424101-BA8D-45A9-AC14-1A304663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6090" y="3319691"/>
              <a:ext cx="1184275" cy="168275"/>
            </a:xfrm>
            <a:custGeom>
              <a:avLst/>
              <a:gdLst>
                <a:gd name="T0" fmla="*/ 139 w 3265"/>
                <a:gd name="T1" fmla="*/ 38 h 468"/>
                <a:gd name="T2" fmla="*/ 22 w 3265"/>
                <a:gd name="T3" fmla="*/ 296 h 468"/>
                <a:gd name="T4" fmla="*/ 668 w 3265"/>
                <a:gd name="T5" fmla="*/ 408 h 468"/>
                <a:gd name="T6" fmla="*/ 2997 w 3265"/>
                <a:gd name="T7" fmla="*/ 406 h 468"/>
                <a:gd name="T8" fmla="*/ 3265 w 3265"/>
                <a:gd name="T9" fmla="*/ 0 h 468"/>
                <a:gd name="T10" fmla="*/ 139 w 3265"/>
                <a:gd name="T11" fmla="*/ 3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5" h="468">
                  <a:moveTo>
                    <a:pt x="139" y="38"/>
                  </a:moveTo>
                  <a:cubicBezTo>
                    <a:pt x="0" y="113"/>
                    <a:pt x="13" y="82"/>
                    <a:pt x="22" y="296"/>
                  </a:cubicBezTo>
                  <a:cubicBezTo>
                    <a:pt x="205" y="468"/>
                    <a:pt x="366" y="405"/>
                    <a:pt x="668" y="408"/>
                  </a:cubicBezTo>
                  <a:lnTo>
                    <a:pt x="2997" y="406"/>
                  </a:lnTo>
                  <a:cubicBezTo>
                    <a:pt x="3104" y="383"/>
                    <a:pt x="3234" y="106"/>
                    <a:pt x="3265" y="0"/>
                  </a:cubicBezTo>
                  <a:lnTo>
                    <a:pt x="13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62">
              <a:extLst>
                <a:ext uri="{FF2B5EF4-FFF2-40B4-BE49-F238E27FC236}">
                  <a16:creationId xmlns:a16="http://schemas.microsoft.com/office/drawing/2014/main" id="{192B80F7-B44B-4BD2-B8F5-DF131D626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7677" y="3637191"/>
              <a:ext cx="1035050" cy="168275"/>
            </a:xfrm>
            <a:custGeom>
              <a:avLst/>
              <a:gdLst>
                <a:gd name="T0" fmla="*/ 450 w 2852"/>
                <a:gd name="T1" fmla="*/ 441 h 467"/>
                <a:gd name="T2" fmla="*/ 2784 w 2852"/>
                <a:gd name="T3" fmla="*/ 438 h 467"/>
                <a:gd name="T4" fmla="*/ 2852 w 2852"/>
                <a:gd name="T5" fmla="*/ 41 h 467"/>
                <a:gd name="T6" fmla="*/ 450 w 2852"/>
                <a:gd name="T7" fmla="*/ 36 h 467"/>
                <a:gd name="T8" fmla="*/ 13 w 2852"/>
                <a:gd name="T9" fmla="*/ 223 h 467"/>
                <a:gd name="T10" fmla="*/ 450 w 2852"/>
                <a:gd name="T11" fmla="*/ 441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2" h="467">
                  <a:moveTo>
                    <a:pt x="450" y="441"/>
                  </a:moveTo>
                  <a:lnTo>
                    <a:pt x="2784" y="438"/>
                  </a:lnTo>
                  <a:lnTo>
                    <a:pt x="2852" y="41"/>
                  </a:lnTo>
                  <a:lnTo>
                    <a:pt x="450" y="36"/>
                  </a:lnTo>
                  <a:cubicBezTo>
                    <a:pt x="247" y="36"/>
                    <a:pt x="24" y="0"/>
                    <a:pt x="13" y="223"/>
                  </a:cubicBezTo>
                  <a:cubicBezTo>
                    <a:pt x="0" y="467"/>
                    <a:pt x="241" y="441"/>
                    <a:pt x="450" y="4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63">
              <a:extLst>
                <a:ext uri="{FF2B5EF4-FFF2-40B4-BE49-F238E27FC236}">
                  <a16:creationId xmlns:a16="http://schemas.microsoft.com/office/drawing/2014/main" id="{23767BE0-C0C6-427F-B513-CB6BCC8A4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6065" y="4613504"/>
              <a:ext cx="681038" cy="163513"/>
            </a:xfrm>
            <a:custGeom>
              <a:avLst/>
              <a:gdLst>
                <a:gd name="T0" fmla="*/ 1875 w 1875"/>
                <a:gd name="T1" fmla="*/ 454 h 457"/>
                <a:gd name="T2" fmla="*/ 1090 w 1875"/>
                <a:gd name="T3" fmla="*/ 133 h 457"/>
                <a:gd name="T4" fmla="*/ 134 w 1875"/>
                <a:gd name="T5" fmla="*/ 103 h 457"/>
                <a:gd name="T6" fmla="*/ 232 w 1875"/>
                <a:gd name="T7" fmla="*/ 457 h 457"/>
                <a:gd name="T8" fmla="*/ 1875 w 1875"/>
                <a:gd name="T9" fmla="*/ 454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5" h="457">
                  <a:moveTo>
                    <a:pt x="1875" y="454"/>
                  </a:moveTo>
                  <a:cubicBezTo>
                    <a:pt x="1571" y="372"/>
                    <a:pt x="1352" y="282"/>
                    <a:pt x="1090" y="133"/>
                  </a:cubicBezTo>
                  <a:cubicBezTo>
                    <a:pt x="855" y="0"/>
                    <a:pt x="214" y="35"/>
                    <a:pt x="134" y="103"/>
                  </a:cubicBezTo>
                  <a:cubicBezTo>
                    <a:pt x="0" y="216"/>
                    <a:pt x="68" y="422"/>
                    <a:pt x="232" y="457"/>
                  </a:cubicBezTo>
                  <a:lnTo>
                    <a:pt x="1875" y="4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Freeform 64">
              <a:extLst>
                <a:ext uri="{FF2B5EF4-FFF2-40B4-BE49-F238E27FC236}">
                  <a16:creationId xmlns:a16="http://schemas.microsoft.com/office/drawing/2014/main" id="{5E16CB31-B828-4A66-935A-60298F1F0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1952" y="4951641"/>
              <a:ext cx="409575" cy="352425"/>
            </a:xfrm>
            <a:custGeom>
              <a:avLst/>
              <a:gdLst>
                <a:gd name="T0" fmla="*/ 0 w 1128"/>
                <a:gd name="T1" fmla="*/ 483 h 981"/>
                <a:gd name="T2" fmla="*/ 871 w 1128"/>
                <a:gd name="T3" fmla="*/ 0 h 981"/>
                <a:gd name="T4" fmla="*/ 0 w 1128"/>
                <a:gd name="T5" fmla="*/ 483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8" h="981">
                  <a:moveTo>
                    <a:pt x="0" y="483"/>
                  </a:moveTo>
                  <a:cubicBezTo>
                    <a:pt x="181" y="981"/>
                    <a:pt x="1128" y="727"/>
                    <a:pt x="871" y="0"/>
                  </a:cubicBezTo>
                  <a:cubicBezTo>
                    <a:pt x="756" y="15"/>
                    <a:pt x="99" y="409"/>
                    <a:pt x="0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65">
              <a:extLst>
                <a:ext uri="{FF2B5EF4-FFF2-40B4-BE49-F238E27FC236}">
                  <a16:creationId xmlns:a16="http://schemas.microsoft.com/office/drawing/2014/main" id="{C0F1D444-04DC-490C-987A-96C4D21D4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90" y="3975329"/>
              <a:ext cx="230188" cy="171450"/>
            </a:xfrm>
            <a:custGeom>
              <a:avLst/>
              <a:gdLst>
                <a:gd name="T0" fmla="*/ 508 w 633"/>
                <a:gd name="T1" fmla="*/ 19 h 476"/>
                <a:gd name="T2" fmla="*/ 97 w 633"/>
                <a:gd name="T3" fmla="*/ 289 h 476"/>
                <a:gd name="T4" fmla="*/ 633 w 633"/>
                <a:gd name="T5" fmla="*/ 398 h 476"/>
                <a:gd name="T6" fmla="*/ 508 w 633"/>
                <a:gd name="T7" fmla="*/ 1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76">
                  <a:moveTo>
                    <a:pt x="508" y="19"/>
                  </a:moveTo>
                  <a:cubicBezTo>
                    <a:pt x="312" y="19"/>
                    <a:pt x="0" y="0"/>
                    <a:pt x="97" y="289"/>
                  </a:cubicBezTo>
                  <a:cubicBezTo>
                    <a:pt x="160" y="476"/>
                    <a:pt x="476" y="444"/>
                    <a:pt x="633" y="398"/>
                  </a:cubicBezTo>
                  <a:cubicBezTo>
                    <a:pt x="602" y="284"/>
                    <a:pt x="606" y="87"/>
                    <a:pt x="50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C1E12928-5913-4586-9FD6-F980E1D722D1}"/>
              </a:ext>
            </a:extLst>
          </p:cNvPr>
          <p:cNvGrpSpPr/>
          <p:nvPr/>
        </p:nvGrpSpPr>
        <p:grpSpPr>
          <a:xfrm>
            <a:off x="8902335" y="5348665"/>
            <a:ext cx="701792" cy="597032"/>
            <a:chOff x="12541366" y="2245883"/>
            <a:chExt cx="3286124" cy="2795588"/>
          </a:xfrm>
          <a:solidFill>
            <a:srgbClr val="404040"/>
          </a:solidFill>
        </p:grpSpPr>
        <p:sp>
          <p:nvSpPr>
            <p:cNvPr id="242" name="Freeform 69">
              <a:extLst>
                <a:ext uri="{FF2B5EF4-FFF2-40B4-BE49-F238E27FC236}">
                  <a16:creationId xmlns:a16="http://schemas.microsoft.com/office/drawing/2014/main" id="{C1549EB7-BC2C-46E6-985A-ED40072B2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2678" y="2728483"/>
              <a:ext cx="2944812" cy="1654175"/>
            </a:xfrm>
            <a:custGeom>
              <a:avLst/>
              <a:gdLst>
                <a:gd name="T0" fmla="*/ 12537 w 16955"/>
                <a:gd name="T1" fmla="*/ 253 h 9596"/>
                <a:gd name="T2" fmla="*/ 12826 w 16955"/>
                <a:gd name="T3" fmla="*/ 862 h 9596"/>
                <a:gd name="T4" fmla="*/ 10591 w 16955"/>
                <a:gd name="T5" fmla="*/ 2122 h 9596"/>
                <a:gd name="T6" fmla="*/ 9758 w 16955"/>
                <a:gd name="T7" fmla="*/ 2594 h 9596"/>
                <a:gd name="T8" fmla="*/ 6499 w 16955"/>
                <a:gd name="T9" fmla="*/ 4446 h 9596"/>
                <a:gd name="T10" fmla="*/ 5683 w 16955"/>
                <a:gd name="T11" fmla="*/ 4901 h 9596"/>
                <a:gd name="T12" fmla="*/ 1611 w 16955"/>
                <a:gd name="T13" fmla="*/ 7215 h 9596"/>
                <a:gd name="T14" fmla="*/ 0 w 16955"/>
                <a:gd name="T15" fmla="*/ 8174 h 9596"/>
                <a:gd name="T16" fmla="*/ 673 w 16955"/>
                <a:gd name="T17" fmla="*/ 8662 h 9596"/>
                <a:gd name="T18" fmla="*/ 835 w 16955"/>
                <a:gd name="T19" fmla="*/ 9596 h 9596"/>
                <a:gd name="T20" fmla="*/ 4268 w 16955"/>
                <a:gd name="T21" fmla="*/ 7924 h 9596"/>
                <a:gd name="T22" fmla="*/ 5113 w 16955"/>
                <a:gd name="T23" fmla="*/ 7503 h 9596"/>
                <a:gd name="T24" fmla="*/ 8535 w 16955"/>
                <a:gd name="T25" fmla="*/ 5807 h 9596"/>
                <a:gd name="T26" fmla="*/ 14567 w 16955"/>
                <a:gd name="T27" fmla="*/ 2866 h 9596"/>
                <a:gd name="T28" fmla="*/ 14663 w 16955"/>
                <a:gd name="T29" fmla="*/ 2968 h 9596"/>
                <a:gd name="T30" fmla="*/ 14801 w 16955"/>
                <a:gd name="T31" fmla="*/ 3423 h 9596"/>
                <a:gd name="T32" fmla="*/ 15635 w 16955"/>
                <a:gd name="T33" fmla="*/ 2184 h 9596"/>
                <a:gd name="T34" fmla="*/ 16693 w 16955"/>
                <a:gd name="T35" fmla="*/ 490 h 9596"/>
                <a:gd name="T36" fmla="*/ 16891 w 16955"/>
                <a:gd name="T37" fmla="*/ 157 h 9596"/>
                <a:gd name="T38" fmla="*/ 16955 w 16955"/>
                <a:gd name="T39" fmla="*/ 0 h 9596"/>
                <a:gd name="T40" fmla="*/ 12537 w 16955"/>
                <a:gd name="T41" fmla="*/ 253 h 9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955" h="9596">
                  <a:moveTo>
                    <a:pt x="12537" y="253"/>
                  </a:moveTo>
                  <a:cubicBezTo>
                    <a:pt x="12709" y="513"/>
                    <a:pt x="13271" y="595"/>
                    <a:pt x="12826" y="862"/>
                  </a:cubicBezTo>
                  <a:lnTo>
                    <a:pt x="10591" y="2122"/>
                  </a:lnTo>
                  <a:cubicBezTo>
                    <a:pt x="10332" y="2269"/>
                    <a:pt x="10018" y="2470"/>
                    <a:pt x="9758" y="2594"/>
                  </a:cubicBezTo>
                  <a:lnTo>
                    <a:pt x="6499" y="4446"/>
                  </a:lnTo>
                  <a:cubicBezTo>
                    <a:pt x="6242" y="4597"/>
                    <a:pt x="5978" y="4738"/>
                    <a:pt x="5683" y="4901"/>
                  </a:cubicBezTo>
                  <a:lnTo>
                    <a:pt x="1611" y="7215"/>
                  </a:lnTo>
                  <a:cubicBezTo>
                    <a:pt x="1358" y="7365"/>
                    <a:pt x="92" y="8037"/>
                    <a:pt x="0" y="8174"/>
                  </a:cubicBezTo>
                  <a:cubicBezTo>
                    <a:pt x="253" y="8323"/>
                    <a:pt x="484" y="8361"/>
                    <a:pt x="673" y="8662"/>
                  </a:cubicBezTo>
                  <a:cubicBezTo>
                    <a:pt x="920" y="9055"/>
                    <a:pt x="841" y="9150"/>
                    <a:pt x="835" y="9596"/>
                  </a:cubicBezTo>
                  <a:cubicBezTo>
                    <a:pt x="1068" y="9554"/>
                    <a:pt x="3950" y="8071"/>
                    <a:pt x="4268" y="7924"/>
                  </a:cubicBezTo>
                  <a:cubicBezTo>
                    <a:pt x="4533" y="7800"/>
                    <a:pt x="4871" y="7637"/>
                    <a:pt x="5113" y="7503"/>
                  </a:cubicBezTo>
                  <a:lnTo>
                    <a:pt x="8535" y="5807"/>
                  </a:lnTo>
                  <a:cubicBezTo>
                    <a:pt x="9368" y="5400"/>
                    <a:pt x="14417" y="2809"/>
                    <a:pt x="14567" y="2866"/>
                  </a:cubicBezTo>
                  <a:cubicBezTo>
                    <a:pt x="14591" y="2887"/>
                    <a:pt x="14631" y="2913"/>
                    <a:pt x="14663" y="2968"/>
                  </a:cubicBezTo>
                  <a:lnTo>
                    <a:pt x="14801" y="3423"/>
                  </a:lnTo>
                  <a:cubicBezTo>
                    <a:pt x="14984" y="3348"/>
                    <a:pt x="15510" y="2390"/>
                    <a:pt x="15635" y="2184"/>
                  </a:cubicBezTo>
                  <a:cubicBezTo>
                    <a:pt x="15945" y="1672"/>
                    <a:pt x="16384" y="1031"/>
                    <a:pt x="16693" y="490"/>
                  </a:cubicBezTo>
                  <a:lnTo>
                    <a:pt x="16891" y="157"/>
                  </a:lnTo>
                  <a:cubicBezTo>
                    <a:pt x="16945" y="46"/>
                    <a:pt x="16909" y="142"/>
                    <a:pt x="16955" y="0"/>
                  </a:cubicBezTo>
                  <a:lnTo>
                    <a:pt x="12537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70">
              <a:extLst>
                <a:ext uri="{FF2B5EF4-FFF2-40B4-BE49-F238E27FC236}">
                  <a16:creationId xmlns:a16="http://schemas.microsoft.com/office/drawing/2014/main" id="{9691F049-1F4D-46E6-A841-A8ED4BFA3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740" y="3939745"/>
              <a:ext cx="692150" cy="1101725"/>
            </a:xfrm>
            <a:custGeom>
              <a:avLst/>
              <a:gdLst>
                <a:gd name="T0" fmla="*/ 673 w 3989"/>
                <a:gd name="T1" fmla="*/ 3723 h 6390"/>
                <a:gd name="T2" fmla="*/ 790 w 3989"/>
                <a:gd name="T3" fmla="*/ 3192 h 6390"/>
                <a:gd name="T4" fmla="*/ 809 w 3989"/>
                <a:gd name="T5" fmla="*/ 1426 h 6390"/>
                <a:gd name="T6" fmla="*/ 1068 w 3989"/>
                <a:gd name="T7" fmla="*/ 1421 h 6390"/>
                <a:gd name="T8" fmla="*/ 1080 w 3989"/>
                <a:gd name="T9" fmla="*/ 5591 h 6390"/>
                <a:gd name="T10" fmla="*/ 1411 w 3989"/>
                <a:gd name="T11" fmla="*/ 6293 h 6390"/>
                <a:gd name="T12" fmla="*/ 1862 w 3989"/>
                <a:gd name="T13" fmla="*/ 3682 h 6390"/>
                <a:gd name="T14" fmla="*/ 2194 w 3989"/>
                <a:gd name="T15" fmla="*/ 3680 h 6390"/>
                <a:gd name="T16" fmla="*/ 2206 w 3989"/>
                <a:gd name="T17" fmla="*/ 5768 h 6390"/>
                <a:gd name="T18" fmla="*/ 2318 w 3989"/>
                <a:gd name="T19" fmla="*/ 6200 h 6390"/>
                <a:gd name="T20" fmla="*/ 2734 w 3989"/>
                <a:gd name="T21" fmla="*/ 6274 h 6390"/>
                <a:gd name="T22" fmla="*/ 2966 w 3989"/>
                <a:gd name="T23" fmla="*/ 5556 h 6390"/>
                <a:gd name="T24" fmla="*/ 2991 w 3989"/>
                <a:gd name="T25" fmla="*/ 1410 h 6390"/>
                <a:gd name="T26" fmla="*/ 3261 w 3989"/>
                <a:gd name="T27" fmla="*/ 1444 h 6390"/>
                <a:gd name="T28" fmla="*/ 3269 w 3989"/>
                <a:gd name="T29" fmla="*/ 3299 h 6390"/>
                <a:gd name="T30" fmla="*/ 3790 w 3989"/>
                <a:gd name="T31" fmla="*/ 3706 h 6390"/>
                <a:gd name="T32" fmla="*/ 3928 w 3989"/>
                <a:gd name="T33" fmla="*/ 2945 h 6390"/>
                <a:gd name="T34" fmla="*/ 3928 w 3989"/>
                <a:gd name="T35" fmla="*/ 1993 h 6390"/>
                <a:gd name="T36" fmla="*/ 3839 w 3989"/>
                <a:gd name="T37" fmla="*/ 1189 h 6390"/>
                <a:gd name="T38" fmla="*/ 2968 w 3989"/>
                <a:gd name="T39" fmla="*/ 226 h 6390"/>
                <a:gd name="T40" fmla="*/ 2292 w 3989"/>
                <a:gd name="T41" fmla="*/ 232 h 6390"/>
                <a:gd name="T42" fmla="*/ 1491 w 3989"/>
                <a:gd name="T43" fmla="*/ 123 h 6390"/>
                <a:gd name="T44" fmla="*/ 398 w 3989"/>
                <a:gd name="T45" fmla="*/ 800 h 6390"/>
                <a:gd name="T46" fmla="*/ 145 w 3989"/>
                <a:gd name="T47" fmla="*/ 2416 h 6390"/>
                <a:gd name="T48" fmla="*/ 673 w 3989"/>
                <a:gd name="T49" fmla="*/ 3723 h 6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89" h="6390">
                  <a:moveTo>
                    <a:pt x="673" y="3723"/>
                  </a:moveTo>
                  <a:cubicBezTo>
                    <a:pt x="809" y="3468"/>
                    <a:pt x="792" y="3564"/>
                    <a:pt x="790" y="3192"/>
                  </a:cubicBezTo>
                  <a:cubicBezTo>
                    <a:pt x="788" y="2880"/>
                    <a:pt x="767" y="1558"/>
                    <a:pt x="809" y="1426"/>
                  </a:cubicBezTo>
                  <a:lnTo>
                    <a:pt x="1068" y="1421"/>
                  </a:lnTo>
                  <a:cubicBezTo>
                    <a:pt x="1115" y="1854"/>
                    <a:pt x="1081" y="4890"/>
                    <a:pt x="1080" y="5591"/>
                  </a:cubicBezTo>
                  <a:cubicBezTo>
                    <a:pt x="1079" y="5801"/>
                    <a:pt x="1013" y="6245"/>
                    <a:pt x="1411" y="6293"/>
                  </a:cubicBezTo>
                  <a:cubicBezTo>
                    <a:pt x="2216" y="6390"/>
                    <a:pt x="1673" y="5124"/>
                    <a:pt x="1862" y="3682"/>
                  </a:cubicBezTo>
                  <a:cubicBezTo>
                    <a:pt x="2040" y="3623"/>
                    <a:pt x="2016" y="3622"/>
                    <a:pt x="2194" y="3680"/>
                  </a:cubicBezTo>
                  <a:cubicBezTo>
                    <a:pt x="2265" y="4151"/>
                    <a:pt x="2210" y="5236"/>
                    <a:pt x="2206" y="5768"/>
                  </a:cubicBezTo>
                  <a:cubicBezTo>
                    <a:pt x="2204" y="5986"/>
                    <a:pt x="2175" y="6086"/>
                    <a:pt x="2318" y="6200"/>
                  </a:cubicBezTo>
                  <a:cubicBezTo>
                    <a:pt x="2421" y="6283"/>
                    <a:pt x="2572" y="6334"/>
                    <a:pt x="2734" y="6274"/>
                  </a:cubicBezTo>
                  <a:cubicBezTo>
                    <a:pt x="2999" y="6175"/>
                    <a:pt x="2966" y="5876"/>
                    <a:pt x="2966" y="5556"/>
                  </a:cubicBezTo>
                  <a:cubicBezTo>
                    <a:pt x="2966" y="5014"/>
                    <a:pt x="2930" y="1650"/>
                    <a:pt x="2991" y="1410"/>
                  </a:cubicBezTo>
                  <a:lnTo>
                    <a:pt x="3261" y="1444"/>
                  </a:lnTo>
                  <a:cubicBezTo>
                    <a:pt x="3314" y="1970"/>
                    <a:pt x="3273" y="2749"/>
                    <a:pt x="3269" y="3299"/>
                  </a:cubicBezTo>
                  <a:cubicBezTo>
                    <a:pt x="3266" y="3863"/>
                    <a:pt x="3651" y="3788"/>
                    <a:pt x="3790" y="3706"/>
                  </a:cubicBezTo>
                  <a:cubicBezTo>
                    <a:pt x="3989" y="3588"/>
                    <a:pt x="3928" y="3206"/>
                    <a:pt x="3928" y="2945"/>
                  </a:cubicBezTo>
                  <a:cubicBezTo>
                    <a:pt x="3928" y="2628"/>
                    <a:pt x="3928" y="2310"/>
                    <a:pt x="3928" y="1993"/>
                  </a:cubicBezTo>
                  <a:cubicBezTo>
                    <a:pt x="3928" y="1515"/>
                    <a:pt x="3972" y="1564"/>
                    <a:pt x="3839" y="1189"/>
                  </a:cubicBezTo>
                  <a:cubicBezTo>
                    <a:pt x="3680" y="742"/>
                    <a:pt x="3407" y="454"/>
                    <a:pt x="2968" y="226"/>
                  </a:cubicBezTo>
                  <a:cubicBezTo>
                    <a:pt x="2533" y="0"/>
                    <a:pt x="2658" y="169"/>
                    <a:pt x="2292" y="232"/>
                  </a:cubicBezTo>
                  <a:cubicBezTo>
                    <a:pt x="1800" y="316"/>
                    <a:pt x="1642" y="168"/>
                    <a:pt x="1491" y="123"/>
                  </a:cubicBezTo>
                  <a:cubicBezTo>
                    <a:pt x="1231" y="45"/>
                    <a:pt x="562" y="542"/>
                    <a:pt x="398" y="800"/>
                  </a:cubicBezTo>
                  <a:cubicBezTo>
                    <a:pt x="112" y="1253"/>
                    <a:pt x="145" y="1749"/>
                    <a:pt x="145" y="2416"/>
                  </a:cubicBezTo>
                  <a:cubicBezTo>
                    <a:pt x="145" y="3422"/>
                    <a:pt x="0" y="3835"/>
                    <a:pt x="673" y="37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71">
              <a:extLst>
                <a:ext uri="{FF2B5EF4-FFF2-40B4-BE49-F238E27FC236}">
                  <a16:creationId xmlns:a16="http://schemas.microsoft.com/office/drawing/2014/main" id="{8412D85A-D475-4F17-8F76-EB72EF72B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1040" y="2920570"/>
              <a:ext cx="1166812" cy="273050"/>
            </a:xfrm>
            <a:custGeom>
              <a:avLst/>
              <a:gdLst>
                <a:gd name="T0" fmla="*/ 0 w 6719"/>
                <a:gd name="T1" fmla="*/ 1550 h 1584"/>
                <a:gd name="T2" fmla="*/ 4108 w 6719"/>
                <a:gd name="T3" fmla="*/ 1527 h 1584"/>
                <a:gd name="T4" fmla="*/ 4767 w 6719"/>
                <a:gd name="T5" fmla="*/ 1162 h 1584"/>
                <a:gd name="T6" fmla="*/ 6719 w 6719"/>
                <a:gd name="T7" fmla="*/ 0 h 1584"/>
                <a:gd name="T8" fmla="*/ 12 w 6719"/>
                <a:gd name="T9" fmla="*/ 0 h 1584"/>
                <a:gd name="T10" fmla="*/ 0 w 6719"/>
                <a:gd name="T11" fmla="*/ 155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19" h="1584">
                  <a:moveTo>
                    <a:pt x="0" y="1550"/>
                  </a:moveTo>
                  <a:cubicBezTo>
                    <a:pt x="433" y="1580"/>
                    <a:pt x="3943" y="1584"/>
                    <a:pt x="4108" y="1527"/>
                  </a:cubicBezTo>
                  <a:cubicBezTo>
                    <a:pt x="4260" y="1475"/>
                    <a:pt x="4621" y="1244"/>
                    <a:pt x="4767" y="1162"/>
                  </a:cubicBezTo>
                  <a:cubicBezTo>
                    <a:pt x="5057" y="999"/>
                    <a:pt x="6620" y="163"/>
                    <a:pt x="6719" y="0"/>
                  </a:cubicBezTo>
                  <a:lnTo>
                    <a:pt x="12" y="0"/>
                  </a:lnTo>
                  <a:lnTo>
                    <a:pt x="0" y="15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72">
              <a:extLst>
                <a:ext uri="{FF2B5EF4-FFF2-40B4-BE49-F238E27FC236}">
                  <a16:creationId xmlns:a16="http://schemas.microsoft.com/office/drawing/2014/main" id="{674A5BBF-D661-4308-B8AD-3371F80D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3153" y="2245883"/>
              <a:ext cx="1220787" cy="449263"/>
            </a:xfrm>
            <a:custGeom>
              <a:avLst/>
              <a:gdLst>
                <a:gd name="T0" fmla="*/ 658 w 7033"/>
                <a:gd name="T1" fmla="*/ 2604 h 2604"/>
                <a:gd name="T2" fmla="*/ 1315 w 7033"/>
                <a:gd name="T3" fmla="*/ 2178 h 2604"/>
                <a:gd name="T4" fmla="*/ 2825 w 7033"/>
                <a:gd name="T5" fmla="*/ 1492 h 2604"/>
                <a:gd name="T6" fmla="*/ 5686 w 7033"/>
                <a:gd name="T7" fmla="*/ 1458 h 2604"/>
                <a:gd name="T8" fmla="*/ 6356 w 7033"/>
                <a:gd name="T9" fmla="*/ 1884 h 2604"/>
                <a:gd name="T10" fmla="*/ 6979 w 7033"/>
                <a:gd name="T11" fmla="*/ 2365 h 2604"/>
                <a:gd name="T12" fmla="*/ 6896 w 7033"/>
                <a:gd name="T13" fmla="*/ 1661 h 2604"/>
                <a:gd name="T14" fmla="*/ 5868 w 7033"/>
                <a:gd name="T15" fmla="*/ 1072 h 2604"/>
                <a:gd name="T16" fmla="*/ 5283 w 7033"/>
                <a:gd name="T17" fmla="*/ 845 h 2604"/>
                <a:gd name="T18" fmla="*/ 6978 w 7033"/>
                <a:gd name="T19" fmla="*/ 1275 h 2604"/>
                <a:gd name="T20" fmla="*/ 6980 w 7033"/>
                <a:gd name="T21" fmla="*/ 872 h 2604"/>
                <a:gd name="T22" fmla="*/ 6123 w 7033"/>
                <a:gd name="T23" fmla="*/ 424 h 2604"/>
                <a:gd name="T24" fmla="*/ 2653 w 7033"/>
                <a:gd name="T25" fmla="*/ 403 h 2604"/>
                <a:gd name="T26" fmla="*/ 814 w 7033"/>
                <a:gd name="T27" fmla="*/ 1213 h 2604"/>
                <a:gd name="T28" fmla="*/ 415 w 7033"/>
                <a:gd name="T29" fmla="*/ 1482 h 2604"/>
                <a:gd name="T30" fmla="*/ 309 w 7033"/>
                <a:gd name="T31" fmla="*/ 1933 h 2604"/>
                <a:gd name="T32" fmla="*/ 658 w 7033"/>
                <a:gd name="T33" fmla="*/ 2604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33" h="2604">
                  <a:moveTo>
                    <a:pt x="658" y="2604"/>
                  </a:moveTo>
                  <a:cubicBezTo>
                    <a:pt x="798" y="2597"/>
                    <a:pt x="1052" y="2344"/>
                    <a:pt x="1315" y="2178"/>
                  </a:cubicBezTo>
                  <a:cubicBezTo>
                    <a:pt x="1764" y="1892"/>
                    <a:pt x="2304" y="1631"/>
                    <a:pt x="2825" y="1492"/>
                  </a:cubicBezTo>
                  <a:cubicBezTo>
                    <a:pt x="3681" y="1265"/>
                    <a:pt x="4863" y="1133"/>
                    <a:pt x="5686" y="1458"/>
                  </a:cubicBezTo>
                  <a:cubicBezTo>
                    <a:pt x="5956" y="1565"/>
                    <a:pt x="6161" y="1691"/>
                    <a:pt x="6356" y="1884"/>
                  </a:cubicBezTo>
                  <a:cubicBezTo>
                    <a:pt x="6527" y="2055"/>
                    <a:pt x="6729" y="2360"/>
                    <a:pt x="6979" y="2365"/>
                  </a:cubicBezTo>
                  <a:cubicBezTo>
                    <a:pt x="6987" y="2140"/>
                    <a:pt x="7033" y="1813"/>
                    <a:pt x="6896" y="1661"/>
                  </a:cubicBezTo>
                  <a:cubicBezTo>
                    <a:pt x="6640" y="1374"/>
                    <a:pt x="6234" y="1179"/>
                    <a:pt x="5868" y="1072"/>
                  </a:cubicBezTo>
                  <a:cubicBezTo>
                    <a:pt x="5619" y="999"/>
                    <a:pt x="5332" y="1064"/>
                    <a:pt x="5283" y="845"/>
                  </a:cubicBezTo>
                  <a:cubicBezTo>
                    <a:pt x="5626" y="463"/>
                    <a:pt x="6858" y="1264"/>
                    <a:pt x="6978" y="1275"/>
                  </a:cubicBezTo>
                  <a:lnTo>
                    <a:pt x="6980" y="872"/>
                  </a:lnTo>
                  <a:cubicBezTo>
                    <a:pt x="6628" y="697"/>
                    <a:pt x="6901" y="739"/>
                    <a:pt x="6123" y="424"/>
                  </a:cubicBezTo>
                  <a:cubicBezTo>
                    <a:pt x="5075" y="0"/>
                    <a:pt x="3642" y="94"/>
                    <a:pt x="2653" y="403"/>
                  </a:cubicBezTo>
                  <a:cubicBezTo>
                    <a:pt x="1919" y="633"/>
                    <a:pt x="1407" y="850"/>
                    <a:pt x="814" y="1213"/>
                  </a:cubicBezTo>
                  <a:cubicBezTo>
                    <a:pt x="690" y="1289"/>
                    <a:pt x="544" y="1384"/>
                    <a:pt x="415" y="1482"/>
                  </a:cubicBezTo>
                  <a:cubicBezTo>
                    <a:pt x="72" y="1743"/>
                    <a:pt x="0" y="1656"/>
                    <a:pt x="309" y="1933"/>
                  </a:cubicBezTo>
                  <a:cubicBezTo>
                    <a:pt x="551" y="2150"/>
                    <a:pt x="562" y="2405"/>
                    <a:pt x="658" y="26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73">
              <a:extLst>
                <a:ext uri="{FF2B5EF4-FFF2-40B4-BE49-F238E27FC236}">
                  <a16:creationId xmlns:a16="http://schemas.microsoft.com/office/drawing/2014/main" id="{534E1423-C35B-4740-95A7-1B8F4D685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3628" y="2256995"/>
              <a:ext cx="1201737" cy="422275"/>
            </a:xfrm>
            <a:custGeom>
              <a:avLst/>
              <a:gdLst>
                <a:gd name="T0" fmla="*/ 1379 w 6914"/>
                <a:gd name="T1" fmla="*/ 719 h 2454"/>
                <a:gd name="T2" fmla="*/ 1511 w 6914"/>
                <a:gd name="T3" fmla="*/ 645 h 2454"/>
                <a:gd name="T4" fmla="*/ 1473 w 6914"/>
                <a:gd name="T5" fmla="*/ 977 h 2454"/>
                <a:gd name="T6" fmla="*/ 107 w 6914"/>
                <a:gd name="T7" fmla="*/ 1640 h 2454"/>
                <a:gd name="T8" fmla="*/ 58 w 6914"/>
                <a:gd name="T9" fmla="*/ 2301 h 2454"/>
                <a:gd name="T10" fmla="*/ 1300 w 6914"/>
                <a:gd name="T11" fmla="*/ 1420 h 2454"/>
                <a:gd name="T12" fmla="*/ 5929 w 6914"/>
                <a:gd name="T13" fmla="*/ 2255 h 2454"/>
                <a:gd name="T14" fmla="*/ 6311 w 6914"/>
                <a:gd name="T15" fmla="*/ 2447 h 2454"/>
                <a:gd name="T16" fmla="*/ 6914 w 6914"/>
                <a:gd name="T17" fmla="*/ 1666 h 2454"/>
                <a:gd name="T18" fmla="*/ 6605 w 6914"/>
                <a:gd name="T19" fmla="*/ 1402 h 2454"/>
                <a:gd name="T20" fmla="*/ 5461 w 6914"/>
                <a:gd name="T21" fmla="*/ 744 h 2454"/>
                <a:gd name="T22" fmla="*/ 3661 w 6914"/>
                <a:gd name="T23" fmla="*/ 161 h 2454"/>
                <a:gd name="T24" fmla="*/ 1455 w 6914"/>
                <a:gd name="T25" fmla="*/ 205 h 2454"/>
                <a:gd name="T26" fmla="*/ 177 w 6914"/>
                <a:gd name="T27" fmla="*/ 725 h 2454"/>
                <a:gd name="T28" fmla="*/ 58 w 6914"/>
                <a:gd name="T29" fmla="*/ 1213 h 2454"/>
                <a:gd name="T30" fmla="*/ 1379 w 6914"/>
                <a:gd name="T31" fmla="*/ 719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14" h="2454">
                  <a:moveTo>
                    <a:pt x="1379" y="719"/>
                  </a:moveTo>
                  <a:cubicBezTo>
                    <a:pt x="1398" y="700"/>
                    <a:pt x="1393" y="666"/>
                    <a:pt x="1511" y="645"/>
                  </a:cubicBezTo>
                  <a:cubicBezTo>
                    <a:pt x="1860" y="582"/>
                    <a:pt x="1904" y="1038"/>
                    <a:pt x="1473" y="977"/>
                  </a:cubicBezTo>
                  <a:cubicBezTo>
                    <a:pt x="1094" y="927"/>
                    <a:pt x="317" y="1340"/>
                    <a:pt x="107" y="1640"/>
                  </a:cubicBezTo>
                  <a:cubicBezTo>
                    <a:pt x="14" y="1772"/>
                    <a:pt x="53" y="2128"/>
                    <a:pt x="58" y="2301"/>
                  </a:cubicBezTo>
                  <a:cubicBezTo>
                    <a:pt x="452" y="2315"/>
                    <a:pt x="536" y="1717"/>
                    <a:pt x="1300" y="1420"/>
                  </a:cubicBezTo>
                  <a:cubicBezTo>
                    <a:pt x="2695" y="879"/>
                    <a:pt x="4691" y="1386"/>
                    <a:pt x="5929" y="2255"/>
                  </a:cubicBezTo>
                  <a:cubicBezTo>
                    <a:pt x="6046" y="2337"/>
                    <a:pt x="6124" y="2454"/>
                    <a:pt x="6311" y="2447"/>
                  </a:cubicBezTo>
                  <a:cubicBezTo>
                    <a:pt x="6546" y="1841"/>
                    <a:pt x="6760" y="1933"/>
                    <a:pt x="6914" y="1666"/>
                  </a:cubicBezTo>
                  <a:cubicBezTo>
                    <a:pt x="6853" y="1549"/>
                    <a:pt x="6749" y="1486"/>
                    <a:pt x="6605" y="1402"/>
                  </a:cubicBezTo>
                  <a:cubicBezTo>
                    <a:pt x="6182" y="1157"/>
                    <a:pt x="6071" y="1010"/>
                    <a:pt x="5461" y="744"/>
                  </a:cubicBezTo>
                  <a:cubicBezTo>
                    <a:pt x="5049" y="563"/>
                    <a:pt x="4082" y="199"/>
                    <a:pt x="3661" y="161"/>
                  </a:cubicBezTo>
                  <a:cubicBezTo>
                    <a:pt x="2864" y="89"/>
                    <a:pt x="2224" y="0"/>
                    <a:pt x="1455" y="205"/>
                  </a:cubicBezTo>
                  <a:cubicBezTo>
                    <a:pt x="996" y="327"/>
                    <a:pt x="568" y="462"/>
                    <a:pt x="177" y="725"/>
                  </a:cubicBezTo>
                  <a:cubicBezTo>
                    <a:pt x="0" y="844"/>
                    <a:pt x="52" y="978"/>
                    <a:pt x="58" y="1213"/>
                  </a:cubicBezTo>
                  <a:cubicBezTo>
                    <a:pt x="245" y="1205"/>
                    <a:pt x="786" y="691"/>
                    <a:pt x="1379" y="7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74">
              <a:extLst>
                <a:ext uri="{FF2B5EF4-FFF2-40B4-BE49-F238E27FC236}">
                  <a16:creationId xmlns:a16="http://schemas.microsoft.com/office/drawing/2014/main" id="{39F73D70-F4D3-482C-9EC4-1338A632E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6678" y="3211083"/>
              <a:ext cx="749300" cy="293688"/>
            </a:xfrm>
            <a:custGeom>
              <a:avLst/>
              <a:gdLst>
                <a:gd name="T0" fmla="*/ 4315 w 4315"/>
                <a:gd name="T1" fmla="*/ 153 h 1698"/>
                <a:gd name="T2" fmla="*/ 1783 w 4315"/>
                <a:gd name="T3" fmla="*/ 130 h 1698"/>
                <a:gd name="T4" fmla="*/ 203 w 4315"/>
                <a:gd name="T5" fmla="*/ 471 h 1698"/>
                <a:gd name="T6" fmla="*/ 243 w 4315"/>
                <a:gd name="T7" fmla="*/ 1370 h 1698"/>
                <a:gd name="T8" fmla="*/ 613 w 4315"/>
                <a:gd name="T9" fmla="*/ 1626 h 1698"/>
                <a:gd name="T10" fmla="*/ 4315 w 4315"/>
                <a:gd name="T11" fmla="*/ 1648 h 1698"/>
                <a:gd name="T12" fmla="*/ 4315 w 4315"/>
                <a:gd name="T13" fmla="*/ 153 h 1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5" h="1698">
                  <a:moveTo>
                    <a:pt x="4315" y="153"/>
                  </a:moveTo>
                  <a:cubicBezTo>
                    <a:pt x="3982" y="69"/>
                    <a:pt x="2257" y="130"/>
                    <a:pt x="1783" y="130"/>
                  </a:cubicBezTo>
                  <a:cubicBezTo>
                    <a:pt x="1177" y="130"/>
                    <a:pt x="567" y="0"/>
                    <a:pt x="203" y="471"/>
                  </a:cubicBezTo>
                  <a:cubicBezTo>
                    <a:pt x="0" y="733"/>
                    <a:pt x="18" y="1105"/>
                    <a:pt x="243" y="1370"/>
                  </a:cubicBezTo>
                  <a:cubicBezTo>
                    <a:pt x="329" y="1471"/>
                    <a:pt x="510" y="1588"/>
                    <a:pt x="613" y="1626"/>
                  </a:cubicBezTo>
                  <a:cubicBezTo>
                    <a:pt x="786" y="1689"/>
                    <a:pt x="4034" y="1698"/>
                    <a:pt x="4315" y="1648"/>
                  </a:cubicBezTo>
                  <a:lnTo>
                    <a:pt x="4315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75">
              <a:extLst>
                <a:ext uri="{FF2B5EF4-FFF2-40B4-BE49-F238E27FC236}">
                  <a16:creationId xmlns:a16="http://schemas.microsoft.com/office/drawing/2014/main" id="{B2B21DE3-D514-451D-A6B6-4BCC0ACEB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66" y="4474733"/>
              <a:ext cx="512762" cy="566738"/>
            </a:xfrm>
            <a:custGeom>
              <a:avLst/>
              <a:gdLst>
                <a:gd name="T0" fmla="*/ 108 w 2954"/>
                <a:gd name="T1" fmla="*/ 1643 h 3288"/>
                <a:gd name="T2" fmla="*/ 340 w 2954"/>
                <a:gd name="T3" fmla="*/ 1926 h 3288"/>
                <a:gd name="T4" fmla="*/ 720 w 2954"/>
                <a:gd name="T5" fmla="*/ 866 h 3288"/>
                <a:gd name="T6" fmla="*/ 810 w 2954"/>
                <a:gd name="T7" fmla="*/ 1290 h 3288"/>
                <a:gd name="T8" fmla="*/ 808 w 2954"/>
                <a:gd name="T9" fmla="*/ 2738 h 3288"/>
                <a:gd name="T10" fmla="*/ 1270 w 2954"/>
                <a:gd name="T11" fmla="*/ 3134 h 3288"/>
                <a:gd name="T12" fmla="*/ 1350 w 2954"/>
                <a:gd name="T13" fmla="*/ 2276 h 3288"/>
                <a:gd name="T14" fmla="*/ 1568 w 2954"/>
                <a:gd name="T15" fmla="*/ 1985 h 3288"/>
                <a:gd name="T16" fmla="*/ 1787 w 2954"/>
                <a:gd name="T17" fmla="*/ 3178 h 3288"/>
                <a:gd name="T18" fmla="*/ 2195 w 2954"/>
                <a:gd name="T19" fmla="*/ 2278 h 3288"/>
                <a:gd name="T20" fmla="*/ 2206 w 2954"/>
                <a:gd name="T21" fmla="*/ 938 h 3288"/>
                <a:gd name="T22" fmla="*/ 2316 w 2954"/>
                <a:gd name="T23" fmla="*/ 859 h 3288"/>
                <a:gd name="T24" fmla="*/ 2491 w 2954"/>
                <a:gd name="T25" fmla="*/ 1182 h 3288"/>
                <a:gd name="T26" fmla="*/ 2515 w 2954"/>
                <a:gd name="T27" fmla="*/ 1832 h 3288"/>
                <a:gd name="T28" fmla="*/ 2928 w 2954"/>
                <a:gd name="T29" fmla="*/ 1768 h 3288"/>
                <a:gd name="T30" fmla="*/ 2939 w 2954"/>
                <a:gd name="T31" fmla="*/ 1148 h 3288"/>
                <a:gd name="T32" fmla="*/ 2563 w 2954"/>
                <a:gd name="T33" fmla="*/ 197 h 3288"/>
                <a:gd name="T34" fmla="*/ 2145 w 2954"/>
                <a:gd name="T35" fmla="*/ 165 h 3288"/>
                <a:gd name="T36" fmla="*/ 547 w 2954"/>
                <a:gd name="T37" fmla="*/ 115 h 3288"/>
                <a:gd name="T38" fmla="*/ 108 w 2954"/>
                <a:gd name="T39" fmla="*/ 1643 h 3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54" h="3288">
                  <a:moveTo>
                    <a:pt x="108" y="1643"/>
                  </a:moveTo>
                  <a:cubicBezTo>
                    <a:pt x="108" y="1847"/>
                    <a:pt x="105" y="1950"/>
                    <a:pt x="340" y="1926"/>
                  </a:cubicBezTo>
                  <a:cubicBezTo>
                    <a:pt x="760" y="1883"/>
                    <a:pt x="245" y="706"/>
                    <a:pt x="720" y="866"/>
                  </a:cubicBezTo>
                  <a:cubicBezTo>
                    <a:pt x="854" y="911"/>
                    <a:pt x="811" y="1118"/>
                    <a:pt x="810" y="1290"/>
                  </a:cubicBezTo>
                  <a:lnTo>
                    <a:pt x="808" y="2738"/>
                  </a:lnTo>
                  <a:cubicBezTo>
                    <a:pt x="803" y="3288"/>
                    <a:pt x="1146" y="3237"/>
                    <a:pt x="1270" y="3134"/>
                  </a:cubicBezTo>
                  <a:cubicBezTo>
                    <a:pt x="1433" y="3000"/>
                    <a:pt x="1355" y="2507"/>
                    <a:pt x="1350" y="2276"/>
                  </a:cubicBezTo>
                  <a:cubicBezTo>
                    <a:pt x="1347" y="2116"/>
                    <a:pt x="1322" y="1884"/>
                    <a:pt x="1568" y="1985"/>
                  </a:cubicBezTo>
                  <a:cubicBezTo>
                    <a:pt x="1796" y="2078"/>
                    <a:pt x="1473" y="3014"/>
                    <a:pt x="1787" y="3178"/>
                  </a:cubicBezTo>
                  <a:cubicBezTo>
                    <a:pt x="2328" y="3253"/>
                    <a:pt x="2195" y="2719"/>
                    <a:pt x="2195" y="2278"/>
                  </a:cubicBezTo>
                  <a:cubicBezTo>
                    <a:pt x="2195" y="2116"/>
                    <a:pt x="2181" y="997"/>
                    <a:pt x="2206" y="938"/>
                  </a:cubicBezTo>
                  <a:cubicBezTo>
                    <a:pt x="2239" y="861"/>
                    <a:pt x="2202" y="872"/>
                    <a:pt x="2316" y="859"/>
                  </a:cubicBezTo>
                  <a:cubicBezTo>
                    <a:pt x="2528" y="836"/>
                    <a:pt x="2493" y="1074"/>
                    <a:pt x="2491" y="1182"/>
                  </a:cubicBezTo>
                  <a:cubicBezTo>
                    <a:pt x="2489" y="1346"/>
                    <a:pt x="2450" y="1707"/>
                    <a:pt x="2515" y="1832"/>
                  </a:cubicBezTo>
                  <a:cubicBezTo>
                    <a:pt x="2597" y="1990"/>
                    <a:pt x="2881" y="1939"/>
                    <a:pt x="2928" y="1768"/>
                  </a:cubicBezTo>
                  <a:cubicBezTo>
                    <a:pt x="2954" y="1674"/>
                    <a:pt x="2938" y="1274"/>
                    <a:pt x="2939" y="1148"/>
                  </a:cubicBezTo>
                  <a:cubicBezTo>
                    <a:pt x="2941" y="705"/>
                    <a:pt x="2846" y="436"/>
                    <a:pt x="2563" y="197"/>
                  </a:cubicBezTo>
                  <a:cubicBezTo>
                    <a:pt x="2371" y="35"/>
                    <a:pt x="2367" y="47"/>
                    <a:pt x="2145" y="165"/>
                  </a:cubicBezTo>
                  <a:cubicBezTo>
                    <a:pt x="1323" y="605"/>
                    <a:pt x="793" y="0"/>
                    <a:pt x="547" y="115"/>
                  </a:cubicBezTo>
                  <a:cubicBezTo>
                    <a:pt x="0" y="372"/>
                    <a:pt x="108" y="1146"/>
                    <a:pt x="108" y="16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76">
              <a:extLst>
                <a:ext uri="{FF2B5EF4-FFF2-40B4-BE49-F238E27FC236}">
                  <a16:creationId xmlns:a16="http://schemas.microsoft.com/office/drawing/2014/main" id="{13E88619-AC35-46E6-BCD1-F66A0A89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8403" y="2453845"/>
              <a:ext cx="2195512" cy="369888"/>
            </a:xfrm>
            <a:custGeom>
              <a:avLst/>
              <a:gdLst>
                <a:gd name="T0" fmla="*/ 124 w 12644"/>
                <a:gd name="T1" fmla="*/ 2125 h 2145"/>
                <a:gd name="T2" fmla="*/ 814 w 12644"/>
                <a:gd name="T3" fmla="*/ 1727 h 2145"/>
                <a:gd name="T4" fmla="*/ 3055 w 12644"/>
                <a:gd name="T5" fmla="*/ 747 h 2145"/>
                <a:gd name="T6" fmla="*/ 4910 w 12644"/>
                <a:gd name="T7" fmla="*/ 835 h 2145"/>
                <a:gd name="T8" fmla="*/ 6134 w 12644"/>
                <a:gd name="T9" fmla="*/ 1760 h 2145"/>
                <a:gd name="T10" fmla="*/ 7065 w 12644"/>
                <a:gd name="T11" fmla="*/ 1769 h 2145"/>
                <a:gd name="T12" fmla="*/ 7686 w 12644"/>
                <a:gd name="T13" fmla="*/ 1332 h 2145"/>
                <a:gd name="T14" fmla="*/ 9207 w 12644"/>
                <a:gd name="T15" fmla="*/ 684 h 2145"/>
                <a:gd name="T16" fmla="*/ 11792 w 12644"/>
                <a:gd name="T17" fmla="*/ 1328 h 2145"/>
                <a:gd name="T18" fmla="*/ 12523 w 12644"/>
                <a:gd name="T19" fmla="*/ 1559 h 2145"/>
                <a:gd name="T20" fmla="*/ 12615 w 12644"/>
                <a:gd name="T21" fmla="*/ 1527 h 2145"/>
                <a:gd name="T22" fmla="*/ 12644 w 12644"/>
                <a:gd name="T23" fmla="*/ 1512 h 2145"/>
                <a:gd name="T24" fmla="*/ 11224 w 12644"/>
                <a:gd name="T25" fmla="*/ 666 h 2145"/>
                <a:gd name="T26" fmla="*/ 7490 w 12644"/>
                <a:gd name="T27" fmla="*/ 994 h 2145"/>
                <a:gd name="T28" fmla="*/ 7036 w 12644"/>
                <a:gd name="T29" fmla="*/ 1387 h 2145"/>
                <a:gd name="T30" fmla="*/ 4829 w 12644"/>
                <a:gd name="T31" fmla="*/ 430 h 2145"/>
                <a:gd name="T32" fmla="*/ 1950 w 12644"/>
                <a:gd name="T33" fmla="*/ 679 h 2145"/>
                <a:gd name="T34" fmla="*/ 129 w 12644"/>
                <a:gd name="T35" fmla="*/ 1819 h 2145"/>
                <a:gd name="T36" fmla="*/ 124 w 12644"/>
                <a:gd name="T37" fmla="*/ 2125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44" h="2145">
                  <a:moveTo>
                    <a:pt x="124" y="2125"/>
                  </a:moveTo>
                  <a:cubicBezTo>
                    <a:pt x="400" y="2145"/>
                    <a:pt x="423" y="2014"/>
                    <a:pt x="814" y="1727"/>
                  </a:cubicBezTo>
                  <a:cubicBezTo>
                    <a:pt x="1527" y="1202"/>
                    <a:pt x="2100" y="923"/>
                    <a:pt x="3055" y="747"/>
                  </a:cubicBezTo>
                  <a:cubicBezTo>
                    <a:pt x="3656" y="636"/>
                    <a:pt x="4380" y="617"/>
                    <a:pt x="4910" y="835"/>
                  </a:cubicBezTo>
                  <a:cubicBezTo>
                    <a:pt x="5500" y="1079"/>
                    <a:pt x="5488" y="1537"/>
                    <a:pt x="6134" y="1760"/>
                  </a:cubicBezTo>
                  <a:cubicBezTo>
                    <a:pt x="6370" y="1842"/>
                    <a:pt x="6843" y="1862"/>
                    <a:pt x="7065" y="1769"/>
                  </a:cubicBezTo>
                  <a:cubicBezTo>
                    <a:pt x="7331" y="1658"/>
                    <a:pt x="7500" y="1548"/>
                    <a:pt x="7686" y="1332"/>
                  </a:cubicBezTo>
                  <a:cubicBezTo>
                    <a:pt x="8120" y="830"/>
                    <a:pt x="8401" y="695"/>
                    <a:pt x="9207" y="684"/>
                  </a:cubicBezTo>
                  <a:cubicBezTo>
                    <a:pt x="10187" y="671"/>
                    <a:pt x="11013" y="872"/>
                    <a:pt x="11792" y="1328"/>
                  </a:cubicBezTo>
                  <a:cubicBezTo>
                    <a:pt x="12020" y="1462"/>
                    <a:pt x="12146" y="1639"/>
                    <a:pt x="12523" y="1559"/>
                  </a:cubicBezTo>
                  <a:lnTo>
                    <a:pt x="12615" y="1527"/>
                  </a:lnTo>
                  <a:cubicBezTo>
                    <a:pt x="12623" y="1524"/>
                    <a:pt x="12635" y="1518"/>
                    <a:pt x="12644" y="1512"/>
                  </a:cubicBezTo>
                  <a:cubicBezTo>
                    <a:pt x="12492" y="1237"/>
                    <a:pt x="11453" y="751"/>
                    <a:pt x="11224" y="666"/>
                  </a:cubicBezTo>
                  <a:cubicBezTo>
                    <a:pt x="10154" y="269"/>
                    <a:pt x="8364" y="0"/>
                    <a:pt x="7490" y="994"/>
                  </a:cubicBezTo>
                  <a:cubicBezTo>
                    <a:pt x="7372" y="1128"/>
                    <a:pt x="7228" y="1305"/>
                    <a:pt x="7036" y="1387"/>
                  </a:cubicBezTo>
                  <a:cubicBezTo>
                    <a:pt x="5969" y="1838"/>
                    <a:pt x="5857" y="734"/>
                    <a:pt x="4829" y="430"/>
                  </a:cubicBezTo>
                  <a:cubicBezTo>
                    <a:pt x="4015" y="189"/>
                    <a:pt x="2712" y="356"/>
                    <a:pt x="1950" y="679"/>
                  </a:cubicBezTo>
                  <a:cubicBezTo>
                    <a:pt x="1520" y="861"/>
                    <a:pt x="445" y="1443"/>
                    <a:pt x="129" y="1819"/>
                  </a:cubicBezTo>
                  <a:cubicBezTo>
                    <a:pt x="0" y="1973"/>
                    <a:pt x="75" y="1967"/>
                    <a:pt x="124" y="2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77">
              <a:extLst>
                <a:ext uri="{FF2B5EF4-FFF2-40B4-BE49-F238E27FC236}">
                  <a16:creationId xmlns:a16="http://schemas.microsoft.com/office/drawing/2014/main" id="{2C59A0A1-632C-4EA1-A1B5-22F8DFB14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3828" y="4469970"/>
              <a:ext cx="1758950" cy="314325"/>
            </a:xfrm>
            <a:custGeom>
              <a:avLst/>
              <a:gdLst>
                <a:gd name="T0" fmla="*/ 9187 w 10136"/>
                <a:gd name="T1" fmla="*/ 387 h 1823"/>
                <a:gd name="T2" fmla="*/ 8349 w 10136"/>
                <a:gd name="T3" fmla="*/ 24 h 1823"/>
                <a:gd name="T4" fmla="*/ 8499 w 10136"/>
                <a:gd name="T5" fmla="*/ 305 h 1823"/>
                <a:gd name="T6" fmla="*/ 9153 w 10136"/>
                <a:gd name="T7" fmla="*/ 714 h 1823"/>
                <a:gd name="T8" fmla="*/ 9006 w 10136"/>
                <a:gd name="T9" fmla="*/ 753 h 1823"/>
                <a:gd name="T10" fmla="*/ 8865 w 10136"/>
                <a:gd name="T11" fmla="*/ 753 h 1823"/>
                <a:gd name="T12" fmla="*/ 1068 w 10136"/>
                <a:gd name="T13" fmla="*/ 752 h 1823"/>
                <a:gd name="T14" fmla="*/ 57 w 10136"/>
                <a:gd name="T15" fmla="*/ 868 h 1823"/>
                <a:gd name="T16" fmla="*/ 997 w 10136"/>
                <a:gd name="T17" fmla="*/ 1048 h 1823"/>
                <a:gd name="T18" fmla="*/ 9102 w 10136"/>
                <a:gd name="T19" fmla="*/ 1046 h 1823"/>
                <a:gd name="T20" fmla="*/ 8987 w 10136"/>
                <a:gd name="T21" fmla="*/ 1197 h 1823"/>
                <a:gd name="T22" fmla="*/ 8351 w 10136"/>
                <a:gd name="T23" fmla="*/ 1759 h 1823"/>
                <a:gd name="T24" fmla="*/ 9198 w 10136"/>
                <a:gd name="T25" fmla="*/ 1401 h 1823"/>
                <a:gd name="T26" fmla="*/ 9745 w 10136"/>
                <a:gd name="T27" fmla="*/ 715 h 1823"/>
                <a:gd name="T28" fmla="*/ 9187 w 10136"/>
                <a:gd name="T29" fmla="*/ 387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36" h="1823">
                  <a:moveTo>
                    <a:pt x="9187" y="387"/>
                  </a:moveTo>
                  <a:cubicBezTo>
                    <a:pt x="8840" y="182"/>
                    <a:pt x="8655" y="0"/>
                    <a:pt x="8349" y="24"/>
                  </a:cubicBezTo>
                  <a:cubicBezTo>
                    <a:pt x="8335" y="245"/>
                    <a:pt x="8342" y="213"/>
                    <a:pt x="8499" y="305"/>
                  </a:cubicBezTo>
                  <a:lnTo>
                    <a:pt x="9153" y="714"/>
                  </a:lnTo>
                  <a:cubicBezTo>
                    <a:pt x="9060" y="769"/>
                    <a:pt x="9141" y="741"/>
                    <a:pt x="9006" y="753"/>
                  </a:cubicBezTo>
                  <a:cubicBezTo>
                    <a:pt x="8979" y="756"/>
                    <a:pt x="8898" y="754"/>
                    <a:pt x="8865" y="753"/>
                  </a:cubicBezTo>
                  <a:cubicBezTo>
                    <a:pt x="6321" y="722"/>
                    <a:pt x="3628" y="752"/>
                    <a:pt x="1068" y="752"/>
                  </a:cubicBezTo>
                  <a:cubicBezTo>
                    <a:pt x="829" y="752"/>
                    <a:pt x="100" y="661"/>
                    <a:pt x="57" y="868"/>
                  </a:cubicBezTo>
                  <a:cubicBezTo>
                    <a:pt x="0" y="1151"/>
                    <a:pt x="777" y="1048"/>
                    <a:pt x="997" y="1048"/>
                  </a:cubicBezTo>
                  <a:lnTo>
                    <a:pt x="9102" y="1046"/>
                  </a:lnTo>
                  <a:cubicBezTo>
                    <a:pt x="9038" y="1217"/>
                    <a:pt x="9159" y="1073"/>
                    <a:pt x="8987" y="1197"/>
                  </a:cubicBezTo>
                  <a:cubicBezTo>
                    <a:pt x="8661" y="1431"/>
                    <a:pt x="8289" y="1446"/>
                    <a:pt x="8351" y="1759"/>
                  </a:cubicBezTo>
                  <a:cubicBezTo>
                    <a:pt x="8589" y="1823"/>
                    <a:pt x="8865" y="1600"/>
                    <a:pt x="9198" y="1401"/>
                  </a:cubicBezTo>
                  <a:cubicBezTo>
                    <a:pt x="9709" y="1095"/>
                    <a:pt x="10136" y="953"/>
                    <a:pt x="9745" y="715"/>
                  </a:cubicBezTo>
                  <a:lnTo>
                    <a:pt x="9187" y="3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78">
              <a:extLst>
                <a:ext uri="{FF2B5EF4-FFF2-40B4-BE49-F238E27FC236}">
                  <a16:creationId xmlns:a16="http://schemas.microsoft.com/office/drawing/2014/main" id="{392D43A8-5C2A-428B-8146-593CC7B3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8365" y="3539695"/>
              <a:ext cx="360362" cy="460375"/>
            </a:xfrm>
            <a:custGeom>
              <a:avLst/>
              <a:gdLst>
                <a:gd name="T0" fmla="*/ 97 w 2078"/>
                <a:gd name="T1" fmla="*/ 1419 h 2675"/>
                <a:gd name="T2" fmla="*/ 226 w 2078"/>
                <a:gd name="T3" fmla="*/ 1811 h 2675"/>
                <a:gd name="T4" fmla="*/ 444 w 2078"/>
                <a:gd name="T5" fmla="*/ 2086 h 2675"/>
                <a:gd name="T6" fmla="*/ 1932 w 2078"/>
                <a:gd name="T7" fmla="*/ 1032 h 2675"/>
                <a:gd name="T8" fmla="*/ 804 w 2078"/>
                <a:gd name="T9" fmla="*/ 160 h 2675"/>
                <a:gd name="T10" fmla="*/ 97 w 2078"/>
                <a:gd name="T11" fmla="*/ 1419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8" h="2675">
                  <a:moveTo>
                    <a:pt x="97" y="1419"/>
                  </a:moveTo>
                  <a:cubicBezTo>
                    <a:pt x="106" y="1465"/>
                    <a:pt x="186" y="1755"/>
                    <a:pt x="226" y="1811"/>
                  </a:cubicBezTo>
                  <a:cubicBezTo>
                    <a:pt x="265" y="1864"/>
                    <a:pt x="397" y="2041"/>
                    <a:pt x="444" y="2086"/>
                  </a:cubicBezTo>
                  <a:cubicBezTo>
                    <a:pt x="1058" y="2675"/>
                    <a:pt x="2078" y="2111"/>
                    <a:pt x="1932" y="1032"/>
                  </a:cubicBezTo>
                  <a:cubicBezTo>
                    <a:pt x="1864" y="532"/>
                    <a:pt x="1436" y="0"/>
                    <a:pt x="804" y="160"/>
                  </a:cubicBezTo>
                  <a:cubicBezTo>
                    <a:pt x="325" y="281"/>
                    <a:pt x="0" y="930"/>
                    <a:pt x="97" y="14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79">
              <a:extLst>
                <a:ext uri="{FF2B5EF4-FFF2-40B4-BE49-F238E27FC236}">
                  <a16:creationId xmlns:a16="http://schemas.microsoft.com/office/drawing/2014/main" id="{270B5AE0-F7E5-4AAF-B9CF-7C9EC179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6928" y="4123895"/>
              <a:ext cx="422275" cy="419100"/>
            </a:xfrm>
            <a:custGeom>
              <a:avLst/>
              <a:gdLst>
                <a:gd name="T0" fmla="*/ 194 w 2436"/>
                <a:gd name="T1" fmla="*/ 1377 h 2426"/>
                <a:gd name="T2" fmla="*/ 2174 w 2436"/>
                <a:gd name="T3" fmla="*/ 957 h 2426"/>
                <a:gd name="T4" fmla="*/ 1758 w 2436"/>
                <a:gd name="T5" fmla="*/ 423 h 2426"/>
                <a:gd name="T6" fmla="*/ 194 w 2436"/>
                <a:gd name="T7" fmla="*/ 1377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6" h="2426">
                  <a:moveTo>
                    <a:pt x="194" y="1377"/>
                  </a:moveTo>
                  <a:cubicBezTo>
                    <a:pt x="423" y="2426"/>
                    <a:pt x="2436" y="2274"/>
                    <a:pt x="2174" y="957"/>
                  </a:cubicBezTo>
                  <a:cubicBezTo>
                    <a:pt x="2135" y="758"/>
                    <a:pt x="1944" y="541"/>
                    <a:pt x="1758" y="423"/>
                  </a:cubicBezTo>
                  <a:cubicBezTo>
                    <a:pt x="1090" y="0"/>
                    <a:pt x="0" y="491"/>
                    <a:pt x="194" y="13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80">
              <a:extLst>
                <a:ext uri="{FF2B5EF4-FFF2-40B4-BE49-F238E27FC236}">
                  <a16:creationId xmlns:a16="http://schemas.microsoft.com/office/drawing/2014/main" id="{E3B5DE33-0C22-490C-8CAA-41DB8AC66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8103" y="2925333"/>
              <a:ext cx="407987" cy="254000"/>
            </a:xfrm>
            <a:custGeom>
              <a:avLst/>
              <a:gdLst>
                <a:gd name="T0" fmla="*/ 793 w 2345"/>
                <a:gd name="T1" fmla="*/ 1456 h 1476"/>
                <a:gd name="T2" fmla="*/ 2345 w 2345"/>
                <a:gd name="T3" fmla="*/ 1476 h 1476"/>
                <a:gd name="T4" fmla="*/ 2343 w 2345"/>
                <a:gd name="T5" fmla="*/ 9 h 1476"/>
                <a:gd name="T6" fmla="*/ 930 w 2345"/>
                <a:gd name="T7" fmla="*/ 14 h 1476"/>
                <a:gd name="T8" fmla="*/ 504 w 2345"/>
                <a:gd name="T9" fmla="*/ 191 h 1476"/>
                <a:gd name="T10" fmla="*/ 793 w 2345"/>
                <a:gd name="T11" fmla="*/ 145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5" h="1476">
                  <a:moveTo>
                    <a:pt x="793" y="1456"/>
                  </a:moveTo>
                  <a:lnTo>
                    <a:pt x="2345" y="1476"/>
                  </a:lnTo>
                  <a:lnTo>
                    <a:pt x="2343" y="9"/>
                  </a:lnTo>
                  <a:lnTo>
                    <a:pt x="930" y="14"/>
                  </a:lnTo>
                  <a:cubicBezTo>
                    <a:pt x="765" y="0"/>
                    <a:pt x="625" y="91"/>
                    <a:pt x="504" y="191"/>
                  </a:cubicBezTo>
                  <a:cubicBezTo>
                    <a:pt x="0" y="607"/>
                    <a:pt x="326" y="1410"/>
                    <a:pt x="793" y="14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81">
              <a:extLst>
                <a:ext uri="{FF2B5EF4-FFF2-40B4-BE49-F238E27FC236}">
                  <a16:creationId xmlns:a16="http://schemas.microsoft.com/office/drawing/2014/main" id="{60F5EE8A-87B6-4744-838C-5379E9C1B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6303" y="3233308"/>
              <a:ext cx="419100" cy="236538"/>
            </a:xfrm>
            <a:custGeom>
              <a:avLst/>
              <a:gdLst>
                <a:gd name="T0" fmla="*/ 6 w 2414"/>
                <a:gd name="T1" fmla="*/ 1364 h 1364"/>
                <a:gd name="T2" fmla="*/ 651 w 2414"/>
                <a:gd name="T3" fmla="*/ 1039 h 1364"/>
                <a:gd name="T4" fmla="*/ 2122 w 2414"/>
                <a:gd name="T5" fmla="*/ 212 h 1364"/>
                <a:gd name="T6" fmla="*/ 2279 w 2414"/>
                <a:gd name="T7" fmla="*/ 128 h 1364"/>
                <a:gd name="T8" fmla="*/ 2395 w 2414"/>
                <a:gd name="T9" fmla="*/ 0 h 1364"/>
                <a:gd name="T10" fmla="*/ 0 w 2414"/>
                <a:gd name="T11" fmla="*/ 7 h 1364"/>
                <a:gd name="T12" fmla="*/ 6 w 2414"/>
                <a:gd name="T13" fmla="*/ 1364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4" h="1364">
                  <a:moveTo>
                    <a:pt x="6" y="1364"/>
                  </a:moveTo>
                  <a:cubicBezTo>
                    <a:pt x="186" y="1345"/>
                    <a:pt x="496" y="1124"/>
                    <a:pt x="651" y="1039"/>
                  </a:cubicBezTo>
                  <a:lnTo>
                    <a:pt x="2122" y="212"/>
                  </a:lnTo>
                  <a:cubicBezTo>
                    <a:pt x="2162" y="189"/>
                    <a:pt x="2244" y="151"/>
                    <a:pt x="2279" y="128"/>
                  </a:cubicBezTo>
                  <a:cubicBezTo>
                    <a:pt x="2414" y="41"/>
                    <a:pt x="2335" y="111"/>
                    <a:pt x="2395" y="0"/>
                  </a:cubicBezTo>
                  <a:lnTo>
                    <a:pt x="0" y="7"/>
                  </a:lnTo>
                  <a:lnTo>
                    <a:pt x="6" y="13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Freeform 82">
              <a:extLst>
                <a:ext uri="{FF2B5EF4-FFF2-40B4-BE49-F238E27FC236}">
                  <a16:creationId xmlns:a16="http://schemas.microsoft.com/office/drawing/2014/main" id="{EC6A9E56-10CE-4396-A614-07C51A91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1178" y="2926920"/>
              <a:ext cx="111125" cy="254000"/>
            </a:xfrm>
            <a:custGeom>
              <a:avLst/>
              <a:gdLst>
                <a:gd name="T0" fmla="*/ 52 w 638"/>
                <a:gd name="T1" fmla="*/ 1462 h 1471"/>
                <a:gd name="T2" fmla="*/ 586 w 638"/>
                <a:gd name="T3" fmla="*/ 1471 h 1471"/>
                <a:gd name="T4" fmla="*/ 593 w 638"/>
                <a:gd name="T5" fmla="*/ 10 h 1471"/>
                <a:gd name="T6" fmla="*/ 46 w 638"/>
                <a:gd name="T7" fmla="*/ 0 h 1471"/>
                <a:gd name="T8" fmla="*/ 52 w 638"/>
                <a:gd name="T9" fmla="*/ 1462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471">
                  <a:moveTo>
                    <a:pt x="52" y="1462"/>
                  </a:moveTo>
                  <a:lnTo>
                    <a:pt x="586" y="1471"/>
                  </a:lnTo>
                  <a:cubicBezTo>
                    <a:pt x="638" y="1306"/>
                    <a:pt x="631" y="196"/>
                    <a:pt x="593" y="10"/>
                  </a:cubicBezTo>
                  <a:lnTo>
                    <a:pt x="46" y="0"/>
                  </a:lnTo>
                  <a:cubicBezTo>
                    <a:pt x="8" y="206"/>
                    <a:pt x="0" y="1294"/>
                    <a:pt x="52" y="14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3388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62AB7C4-7FCF-4083-AA31-FA414810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ТЕКУЩАЯ СИТУАЦИЯ</a:t>
            </a:r>
            <a:endParaRPr lang="ru-RU" dirty="0"/>
          </a:p>
        </p:txBody>
      </p:sp>
      <p:cxnSp>
        <p:nvCxnSpPr>
          <p:cNvPr id="283" name="Straight Connector 7">
            <a:extLst>
              <a:ext uri="{FF2B5EF4-FFF2-40B4-BE49-F238E27FC236}">
                <a16:creationId xmlns:a16="http://schemas.microsoft.com/office/drawing/2014/main" id="{40DDCF92-9909-4A93-BA72-E4F46E660E9E}"/>
              </a:ext>
            </a:extLst>
          </p:cNvPr>
          <p:cNvCxnSpPr>
            <a:stCxn id="284" idx="4"/>
            <a:endCxn id="287" idx="0"/>
          </p:cNvCxnSpPr>
          <p:nvPr/>
        </p:nvCxnSpPr>
        <p:spPr>
          <a:xfrm>
            <a:off x="7037876" y="2312934"/>
            <a:ext cx="0" cy="3070406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284" name="Oval 5">
            <a:extLst>
              <a:ext uri="{FF2B5EF4-FFF2-40B4-BE49-F238E27FC236}">
                <a16:creationId xmlns:a16="http://schemas.microsoft.com/office/drawing/2014/main" id="{67E98772-9649-4414-B969-E6E91192A695}"/>
              </a:ext>
            </a:extLst>
          </p:cNvPr>
          <p:cNvSpPr/>
          <p:nvPr/>
        </p:nvSpPr>
        <p:spPr>
          <a:xfrm>
            <a:off x="6928020" y="2093224"/>
            <a:ext cx="219712" cy="219712"/>
          </a:xfrm>
          <a:prstGeom prst="ellipse">
            <a:avLst/>
          </a:prstGeom>
          <a:solidFill>
            <a:srgbClr val="F793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5" name="Oval 83">
            <a:extLst>
              <a:ext uri="{FF2B5EF4-FFF2-40B4-BE49-F238E27FC236}">
                <a16:creationId xmlns:a16="http://schemas.microsoft.com/office/drawing/2014/main" id="{D36D7DE7-EAEA-4644-8639-EB19324A7382}"/>
              </a:ext>
            </a:extLst>
          </p:cNvPr>
          <p:cNvSpPr/>
          <p:nvPr/>
        </p:nvSpPr>
        <p:spPr>
          <a:xfrm>
            <a:off x="6928020" y="3189928"/>
            <a:ext cx="219712" cy="219712"/>
          </a:xfrm>
          <a:prstGeom prst="ellipse">
            <a:avLst/>
          </a:prstGeom>
          <a:solidFill>
            <a:srgbClr val="A2B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Oval 84">
            <a:extLst>
              <a:ext uri="{FF2B5EF4-FFF2-40B4-BE49-F238E27FC236}">
                <a16:creationId xmlns:a16="http://schemas.microsoft.com/office/drawing/2014/main" id="{143A0F92-4AB0-4F92-9BCA-B0129836DDEC}"/>
              </a:ext>
            </a:extLst>
          </p:cNvPr>
          <p:cNvSpPr/>
          <p:nvPr/>
        </p:nvSpPr>
        <p:spPr>
          <a:xfrm>
            <a:off x="6928020" y="4286634"/>
            <a:ext cx="219712" cy="219712"/>
          </a:xfrm>
          <a:prstGeom prst="ellipse">
            <a:avLst/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" name="Oval 85">
            <a:extLst>
              <a:ext uri="{FF2B5EF4-FFF2-40B4-BE49-F238E27FC236}">
                <a16:creationId xmlns:a16="http://schemas.microsoft.com/office/drawing/2014/main" id="{47AC9422-D978-4374-BAE9-02791F2375CC}"/>
              </a:ext>
            </a:extLst>
          </p:cNvPr>
          <p:cNvSpPr/>
          <p:nvPr/>
        </p:nvSpPr>
        <p:spPr>
          <a:xfrm>
            <a:off x="6928020" y="5383339"/>
            <a:ext cx="219712" cy="219712"/>
          </a:xfrm>
          <a:prstGeom prst="ellipse">
            <a:avLst/>
          </a:pr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8" name="Straight Connector 9">
            <a:extLst>
              <a:ext uri="{FF2B5EF4-FFF2-40B4-BE49-F238E27FC236}">
                <a16:creationId xmlns:a16="http://schemas.microsoft.com/office/drawing/2014/main" id="{6EF2C4C2-5045-41C6-B3BE-45C30F1CABFD}"/>
              </a:ext>
            </a:extLst>
          </p:cNvPr>
          <p:cNvCxnSpPr>
            <a:cxnSpLocks/>
          </p:cNvCxnSpPr>
          <p:nvPr/>
        </p:nvCxnSpPr>
        <p:spPr>
          <a:xfrm>
            <a:off x="6614816" y="3848136"/>
            <a:ext cx="423058" cy="0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cxnSp>
        <p:nvCxnSpPr>
          <p:cNvPr id="289" name="Straight Connector 91">
            <a:extLst>
              <a:ext uri="{FF2B5EF4-FFF2-40B4-BE49-F238E27FC236}">
                <a16:creationId xmlns:a16="http://schemas.microsoft.com/office/drawing/2014/main" id="{A2333639-6B08-498E-898E-5EB741509F09}"/>
              </a:ext>
            </a:extLst>
          </p:cNvPr>
          <p:cNvCxnSpPr/>
          <p:nvPr/>
        </p:nvCxnSpPr>
        <p:spPr>
          <a:xfrm flipV="1">
            <a:off x="4963081" y="2312934"/>
            <a:ext cx="0" cy="3070406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290" name="Oval 87">
            <a:extLst>
              <a:ext uri="{FF2B5EF4-FFF2-40B4-BE49-F238E27FC236}">
                <a16:creationId xmlns:a16="http://schemas.microsoft.com/office/drawing/2014/main" id="{A05926DD-57B3-4DEB-B82A-F911B9409CCD}"/>
              </a:ext>
            </a:extLst>
          </p:cNvPr>
          <p:cNvSpPr/>
          <p:nvPr/>
        </p:nvSpPr>
        <p:spPr>
          <a:xfrm rot="10800000">
            <a:off x="4853225" y="5383339"/>
            <a:ext cx="219712" cy="219712"/>
          </a:xfrm>
          <a:prstGeom prst="ellipse">
            <a:avLst/>
          </a:prstGeom>
          <a:solidFill>
            <a:srgbClr val="EB1E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1" name="Oval 88">
            <a:extLst>
              <a:ext uri="{FF2B5EF4-FFF2-40B4-BE49-F238E27FC236}">
                <a16:creationId xmlns:a16="http://schemas.microsoft.com/office/drawing/2014/main" id="{4D132103-9CC7-42E3-9B07-2BD786F46F9E}"/>
              </a:ext>
            </a:extLst>
          </p:cNvPr>
          <p:cNvSpPr/>
          <p:nvPr/>
        </p:nvSpPr>
        <p:spPr>
          <a:xfrm rot="10800000">
            <a:off x="4853225" y="4286634"/>
            <a:ext cx="219712" cy="219712"/>
          </a:xfrm>
          <a:prstGeom prst="ellipse">
            <a:avLst/>
          </a:prstGeom>
          <a:solidFill>
            <a:srgbClr val="FFCC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2" name="Oval 89">
            <a:extLst>
              <a:ext uri="{FF2B5EF4-FFF2-40B4-BE49-F238E27FC236}">
                <a16:creationId xmlns:a16="http://schemas.microsoft.com/office/drawing/2014/main" id="{9180EB96-50BE-4DC7-861B-E96D661E0609}"/>
              </a:ext>
            </a:extLst>
          </p:cNvPr>
          <p:cNvSpPr/>
          <p:nvPr/>
        </p:nvSpPr>
        <p:spPr>
          <a:xfrm rot="10800000">
            <a:off x="4853225" y="3189928"/>
            <a:ext cx="219712" cy="219712"/>
          </a:xfrm>
          <a:prstGeom prst="ellipse">
            <a:avLst/>
          </a:prstGeom>
          <a:solidFill>
            <a:srgbClr val="4CC1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3" name="Oval 90">
            <a:extLst>
              <a:ext uri="{FF2B5EF4-FFF2-40B4-BE49-F238E27FC236}">
                <a16:creationId xmlns:a16="http://schemas.microsoft.com/office/drawing/2014/main" id="{17E5A3BF-1189-480A-8C3C-6642E1E7C3AE}"/>
              </a:ext>
            </a:extLst>
          </p:cNvPr>
          <p:cNvSpPr/>
          <p:nvPr/>
        </p:nvSpPr>
        <p:spPr>
          <a:xfrm rot="10800000">
            <a:off x="4853225" y="2093224"/>
            <a:ext cx="219712" cy="219712"/>
          </a:xfrm>
          <a:prstGeom prst="ellipse">
            <a:avLst/>
          </a:prstGeom>
          <a:solidFill>
            <a:srgbClr val="3A5C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4" name="Straight Connector 92">
            <a:extLst>
              <a:ext uri="{FF2B5EF4-FFF2-40B4-BE49-F238E27FC236}">
                <a16:creationId xmlns:a16="http://schemas.microsoft.com/office/drawing/2014/main" id="{6FDE11A5-79FD-4A38-BE4A-5DAF8C39E937}"/>
              </a:ext>
            </a:extLst>
          </p:cNvPr>
          <p:cNvCxnSpPr/>
          <p:nvPr/>
        </p:nvCxnSpPr>
        <p:spPr>
          <a:xfrm rot="10800000" flipV="1">
            <a:off x="4963081" y="3848135"/>
            <a:ext cx="423058" cy="1"/>
          </a:xfrm>
          <a:prstGeom prst="line">
            <a:avLst/>
          </a:prstGeom>
          <a:noFill/>
          <a:ln w="6350" cap="flat" cmpd="sng" algn="ctr">
            <a:solidFill>
              <a:srgbClr val="D3D3D3">
                <a:lumMod val="90000"/>
              </a:srgbClr>
            </a:solidFill>
            <a:prstDash val="solid"/>
            <a:miter lim="800000"/>
          </a:ln>
          <a:effectLst/>
        </p:spPr>
      </p:cxnSp>
      <p:sp>
        <p:nvSpPr>
          <p:cNvPr id="317" name="Rectangle: Rounded Corners 110">
            <a:extLst>
              <a:ext uri="{FF2B5EF4-FFF2-40B4-BE49-F238E27FC236}">
                <a16:creationId xmlns:a16="http://schemas.microsoft.com/office/drawing/2014/main" id="{D4A34D6C-A781-4003-9AA0-443170B39764}"/>
              </a:ext>
            </a:extLst>
          </p:cNvPr>
          <p:cNvSpPr/>
          <p:nvPr/>
        </p:nvSpPr>
        <p:spPr>
          <a:xfrm flipH="1">
            <a:off x="505857" y="1829103"/>
            <a:ext cx="3703367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3A5C8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: Rounded Corners 111">
            <a:extLst>
              <a:ext uri="{FF2B5EF4-FFF2-40B4-BE49-F238E27FC236}">
                <a16:creationId xmlns:a16="http://schemas.microsoft.com/office/drawing/2014/main" id="{D1561684-F0F8-45F1-A4A0-C20C1B4554E0}"/>
              </a:ext>
            </a:extLst>
          </p:cNvPr>
          <p:cNvSpPr/>
          <p:nvPr/>
        </p:nvSpPr>
        <p:spPr>
          <a:xfrm flipH="1">
            <a:off x="674459" y="1972461"/>
            <a:ext cx="3089527" cy="461237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Rectangle: Rounded Corners 106">
            <a:extLst>
              <a:ext uri="{FF2B5EF4-FFF2-40B4-BE49-F238E27FC236}">
                <a16:creationId xmlns:a16="http://schemas.microsoft.com/office/drawing/2014/main" id="{E16F48E9-8D05-4582-A100-DE948B953F4B}"/>
              </a:ext>
            </a:extLst>
          </p:cNvPr>
          <p:cNvSpPr/>
          <p:nvPr/>
        </p:nvSpPr>
        <p:spPr>
          <a:xfrm flipH="1">
            <a:off x="505859" y="2925809"/>
            <a:ext cx="3703366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4CC1E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4" name="Rectangle: Rounded Corners 107">
            <a:extLst>
              <a:ext uri="{FF2B5EF4-FFF2-40B4-BE49-F238E27FC236}">
                <a16:creationId xmlns:a16="http://schemas.microsoft.com/office/drawing/2014/main" id="{F94D9377-F454-4DF8-A7DB-D13EB2CDBA97}"/>
              </a:ext>
            </a:extLst>
          </p:cNvPr>
          <p:cNvSpPr/>
          <p:nvPr/>
        </p:nvSpPr>
        <p:spPr>
          <a:xfrm flipH="1">
            <a:off x="674458" y="3069167"/>
            <a:ext cx="3089527" cy="461237"/>
          </a:xfrm>
          <a:prstGeom prst="roundRect">
            <a:avLst>
              <a:gd name="adj" fmla="val 50000"/>
            </a:avLst>
          </a:prstGeom>
          <a:solidFill>
            <a:srgbClr val="4CC1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Rectangle: Rounded Corners 102">
            <a:extLst>
              <a:ext uri="{FF2B5EF4-FFF2-40B4-BE49-F238E27FC236}">
                <a16:creationId xmlns:a16="http://schemas.microsoft.com/office/drawing/2014/main" id="{3D500BD1-B6E4-4D1A-91C5-BB11B6CE75A4}"/>
              </a:ext>
            </a:extLst>
          </p:cNvPr>
          <p:cNvSpPr/>
          <p:nvPr/>
        </p:nvSpPr>
        <p:spPr>
          <a:xfrm flipH="1">
            <a:off x="505859" y="4022513"/>
            <a:ext cx="3703365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FCC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" name="Rectangle: Rounded Corners 103">
            <a:extLst>
              <a:ext uri="{FF2B5EF4-FFF2-40B4-BE49-F238E27FC236}">
                <a16:creationId xmlns:a16="http://schemas.microsoft.com/office/drawing/2014/main" id="{E604A3DA-510F-48A6-8185-5C2CE8D76923}"/>
              </a:ext>
            </a:extLst>
          </p:cNvPr>
          <p:cNvSpPr/>
          <p:nvPr/>
        </p:nvSpPr>
        <p:spPr>
          <a:xfrm flipH="1">
            <a:off x="674458" y="4165871"/>
            <a:ext cx="3089528" cy="461237"/>
          </a:xfrm>
          <a:prstGeom prst="roundRect">
            <a:avLst>
              <a:gd name="adj" fmla="val 50000"/>
            </a:avLst>
          </a:prstGeom>
          <a:solidFill>
            <a:srgbClr val="FFCC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Rectangle: Rounded Corners 98">
            <a:extLst>
              <a:ext uri="{FF2B5EF4-FFF2-40B4-BE49-F238E27FC236}">
                <a16:creationId xmlns:a16="http://schemas.microsoft.com/office/drawing/2014/main" id="{E96FF994-3A7E-48C4-B8E1-19DCE6CDC66C}"/>
              </a:ext>
            </a:extLst>
          </p:cNvPr>
          <p:cNvSpPr/>
          <p:nvPr/>
        </p:nvSpPr>
        <p:spPr>
          <a:xfrm flipH="1">
            <a:off x="505861" y="5119219"/>
            <a:ext cx="3703364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EB1E4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6" name="Rectangle: Rounded Corners 99">
            <a:extLst>
              <a:ext uri="{FF2B5EF4-FFF2-40B4-BE49-F238E27FC236}">
                <a16:creationId xmlns:a16="http://schemas.microsoft.com/office/drawing/2014/main" id="{AE7DD499-3ED8-4EA9-8E80-77E9F0D9C859}"/>
              </a:ext>
            </a:extLst>
          </p:cNvPr>
          <p:cNvSpPr/>
          <p:nvPr/>
        </p:nvSpPr>
        <p:spPr>
          <a:xfrm flipH="1">
            <a:off x="674458" y="5262577"/>
            <a:ext cx="3089528" cy="461237"/>
          </a:xfrm>
          <a:prstGeom prst="roundRect">
            <a:avLst>
              <a:gd name="adj" fmla="val 50000"/>
            </a:avLst>
          </a:prstGeom>
          <a:solidFill>
            <a:srgbClr val="EB1E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Oval 3">
            <a:extLst>
              <a:ext uri="{FF2B5EF4-FFF2-40B4-BE49-F238E27FC236}">
                <a16:creationId xmlns:a16="http://schemas.microsoft.com/office/drawing/2014/main" id="{05B8401B-39E8-4674-B448-BC2D0148CE63}"/>
              </a:ext>
            </a:extLst>
          </p:cNvPr>
          <p:cNvSpPr/>
          <p:nvPr/>
        </p:nvSpPr>
        <p:spPr>
          <a:xfrm>
            <a:off x="5131769" y="2998266"/>
            <a:ext cx="1699742" cy="1699740"/>
          </a:xfrm>
          <a:prstGeom prst="ellipse">
            <a:avLst/>
          </a:prstGeom>
          <a:gradFill flip="none" rotWithShape="1">
            <a:gsLst>
              <a:gs pos="0">
                <a:srgbClr val="3A5C84">
                  <a:lumMod val="67000"/>
                </a:srgbClr>
              </a:gs>
              <a:gs pos="48000">
                <a:srgbClr val="3A5C84">
                  <a:lumMod val="97000"/>
                  <a:lumOff val="3000"/>
                </a:srgbClr>
              </a:gs>
              <a:gs pos="100000">
                <a:srgbClr val="3A5C84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" name="Прямоугольник 336">
            <a:extLst>
              <a:ext uri="{FF2B5EF4-FFF2-40B4-BE49-F238E27FC236}">
                <a16:creationId xmlns:a16="http://schemas.microsoft.com/office/drawing/2014/main" id="{F9021796-7AD0-4DD6-BE8A-6DE40DF7397B}"/>
              </a:ext>
            </a:extLst>
          </p:cNvPr>
          <p:cNvSpPr/>
          <p:nvPr/>
        </p:nvSpPr>
        <p:spPr>
          <a:xfrm>
            <a:off x="5103818" y="3774896"/>
            <a:ext cx="1699742" cy="564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ОБРАЗОВАНИЕ 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УЗБЕКИСТАН</a:t>
            </a:r>
            <a:r>
              <a:rPr lang="uz-Latn-UZ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338" name="Группа 337">
            <a:extLst>
              <a:ext uri="{FF2B5EF4-FFF2-40B4-BE49-F238E27FC236}">
                <a16:creationId xmlns:a16="http://schemas.microsoft.com/office/drawing/2014/main" id="{05139F26-15FC-4EFD-B728-C33D48FBFEB8}"/>
              </a:ext>
            </a:extLst>
          </p:cNvPr>
          <p:cNvGrpSpPr/>
          <p:nvPr/>
        </p:nvGrpSpPr>
        <p:grpSpPr>
          <a:xfrm>
            <a:off x="5686796" y="3215785"/>
            <a:ext cx="581781" cy="499177"/>
            <a:chOff x="5219548" y="3239100"/>
            <a:chExt cx="651023" cy="558587"/>
          </a:xfrm>
          <a:solidFill>
            <a:schemeClr val="bg1"/>
          </a:solidFill>
        </p:grpSpPr>
        <p:sp>
          <p:nvSpPr>
            <p:cNvPr id="339" name="Freeform 5">
              <a:extLst>
                <a:ext uri="{FF2B5EF4-FFF2-40B4-BE49-F238E27FC236}">
                  <a16:creationId xmlns:a16="http://schemas.microsoft.com/office/drawing/2014/main" id="{13BF8B2E-0169-47CE-9029-EB917D70F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138" y="3498715"/>
              <a:ext cx="426433" cy="298972"/>
            </a:xfrm>
            <a:custGeom>
              <a:avLst/>
              <a:gdLst>
                <a:gd name="T0" fmla="*/ 16753 w 19295"/>
                <a:gd name="T1" fmla="*/ 11212 h 13632"/>
                <a:gd name="T2" fmla="*/ 15778 w 19295"/>
                <a:gd name="T3" fmla="*/ 11554 h 13632"/>
                <a:gd name="T4" fmla="*/ 8899 w 19295"/>
                <a:gd name="T5" fmla="*/ 11553 h 13632"/>
                <a:gd name="T6" fmla="*/ 7644 w 19295"/>
                <a:gd name="T7" fmla="*/ 11444 h 13632"/>
                <a:gd name="T8" fmla="*/ 7588 w 19295"/>
                <a:gd name="T9" fmla="*/ 10178 h 13632"/>
                <a:gd name="T10" fmla="*/ 8582 w 19295"/>
                <a:gd name="T11" fmla="*/ 9831 h 13632"/>
                <a:gd name="T12" fmla="*/ 15461 w 19295"/>
                <a:gd name="T13" fmla="*/ 9827 h 13632"/>
                <a:gd name="T14" fmla="*/ 16706 w 19295"/>
                <a:gd name="T15" fmla="*/ 9967 h 13632"/>
                <a:gd name="T16" fmla="*/ 16753 w 19295"/>
                <a:gd name="T17" fmla="*/ 11212 h 13632"/>
                <a:gd name="T18" fmla="*/ 7560 w 19295"/>
                <a:gd name="T19" fmla="*/ 8783 h 13632"/>
                <a:gd name="T20" fmla="*/ 6322 w 19295"/>
                <a:gd name="T21" fmla="*/ 9905 h 13632"/>
                <a:gd name="T22" fmla="*/ 5158 w 19295"/>
                <a:gd name="T23" fmla="*/ 11140 h 13632"/>
                <a:gd name="T24" fmla="*/ 3119 w 19295"/>
                <a:gd name="T25" fmla="*/ 10853 h 13632"/>
                <a:gd name="T26" fmla="*/ 2810 w 19295"/>
                <a:gd name="T27" fmla="*/ 10563 h 13632"/>
                <a:gd name="T28" fmla="*/ 2588 w 19295"/>
                <a:gd name="T29" fmla="*/ 10196 h 13632"/>
                <a:gd name="T30" fmla="*/ 3155 w 19295"/>
                <a:gd name="T31" fmla="*/ 9592 h 13632"/>
                <a:gd name="T32" fmla="*/ 3826 w 19295"/>
                <a:gd name="T33" fmla="*/ 10112 h 13632"/>
                <a:gd name="T34" fmla="*/ 5216 w 19295"/>
                <a:gd name="T35" fmla="*/ 9610 h 13632"/>
                <a:gd name="T36" fmla="*/ 5810 w 19295"/>
                <a:gd name="T37" fmla="*/ 9004 h 13632"/>
                <a:gd name="T38" fmla="*/ 6687 w 19295"/>
                <a:gd name="T39" fmla="*/ 8082 h 13632"/>
                <a:gd name="T40" fmla="*/ 7072 w 19295"/>
                <a:gd name="T41" fmla="*/ 8136 h 13632"/>
                <a:gd name="T42" fmla="*/ 7560 w 19295"/>
                <a:gd name="T43" fmla="*/ 8783 h 13632"/>
                <a:gd name="T44" fmla="*/ 16718 w 19295"/>
                <a:gd name="T45" fmla="*/ 6132 h 13632"/>
                <a:gd name="T46" fmla="*/ 15884 w 19295"/>
                <a:gd name="T47" fmla="*/ 6638 h 13632"/>
                <a:gd name="T48" fmla="*/ 7851 w 19295"/>
                <a:gd name="T49" fmla="*/ 6619 h 13632"/>
                <a:gd name="T50" fmla="*/ 7643 w 19295"/>
                <a:gd name="T51" fmla="*/ 5505 h 13632"/>
                <a:gd name="T52" fmla="*/ 8476 w 19295"/>
                <a:gd name="T53" fmla="*/ 5034 h 13632"/>
                <a:gd name="T54" fmla="*/ 15179 w 19295"/>
                <a:gd name="T55" fmla="*/ 5031 h 13632"/>
                <a:gd name="T56" fmla="*/ 16718 w 19295"/>
                <a:gd name="T57" fmla="*/ 6132 h 13632"/>
                <a:gd name="T58" fmla="*/ 7558 w 19295"/>
                <a:gd name="T59" fmla="*/ 3909 h 13632"/>
                <a:gd name="T60" fmla="*/ 4595 w 19295"/>
                <a:gd name="T61" fmla="*/ 6872 h 13632"/>
                <a:gd name="T62" fmla="*/ 3819 w 19295"/>
                <a:gd name="T63" fmla="*/ 6661 h 13632"/>
                <a:gd name="T64" fmla="*/ 2595 w 19295"/>
                <a:gd name="T65" fmla="*/ 5479 h 13632"/>
                <a:gd name="T66" fmla="*/ 2743 w 19295"/>
                <a:gd name="T67" fmla="*/ 5091 h 13632"/>
                <a:gd name="T68" fmla="*/ 3030 w 19295"/>
                <a:gd name="T69" fmla="*/ 4779 h 13632"/>
                <a:gd name="T70" fmla="*/ 4572 w 19295"/>
                <a:gd name="T71" fmla="*/ 5332 h 13632"/>
                <a:gd name="T72" fmla="*/ 6362 w 19295"/>
                <a:gd name="T73" fmla="*/ 3560 h 13632"/>
                <a:gd name="T74" fmla="*/ 7114 w 19295"/>
                <a:gd name="T75" fmla="*/ 3226 h 13632"/>
                <a:gd name="T76" fmla="*/ 7399 w 19295"/>
                <a:gd name="T77" fmla="*/ 3540 h 13632"/>
                <a:gd name="T78" fmla="*/ 7558 w 19295"/>
                <a:gd name="T79" fmla="*/ 3909 h 13632"/>
                <a:gd name="T80" fmla="*/ 2548 w 19295"/>
                <a:gd name="T81" fmla="*/ 1581 h 13632"/>
                <a:gd name="T82" fmla="*/ 3572 w 19295"/>
                <a:gd name="T83" fmla="*/ 997 h 13632"/>
                <a:gd name="T84" fmla="*/ 16131 w 19295"/>
                <a:gd name="T85" fmla="*/ 993 h 13632"/>
                <a:gd name="T86" fmla="*/ 16749 w 19295"/>
                <a:gd name="T87" fmla="*/ 1652 h 13632"/>
                <a:gd name="T88" fmla="*/ 16166 w 19295"/>
                <a:gd name="T89" fmla="*/ 2297 h 13632"/>
                <a:gd name="T90" fmla="*/ 13730 w 19295"/>
                <a:gd name="T91" fmla="*/ 2283 h 13632"/>
                <a:gd name="T92" fmla="*/ 3643 w 19295"/>
                <a:gd name="T93" fmla="*/ 2293 h 13632"/>
                <a:gd name="T94" fmla="*/ 2548 w 19295"/>
                <a:gd name="T95" fmla="*/ 1581 h 13632"/>
                <a:gd name="T96" fmla="*/ 87 w 19295"/>
                <a:gd name="T97" fmla="*/ 734 h 13632"/>
                <a:gd name="T98" fmla="*/ 92 w 19295"/>
                <a:gd name="T99" fmla="*/ 12059 h 13632"/>
                <a:gd name="T100" fmla="*/ 1597 w 19295"/>
                <a:gd name="T101" fmla="*/ 13374 h 13632"/>
                <a:gd name="T102" fmla="*/ 18636 w 19295"/>
                <a:gd name="T103" fmla="*/ 13377 h 13632"/>
                <a:gd name="T104" fmla="*/ 19234 w 19295"/>
                <a:gd name="T105" fmla="*/ 12553 h 13632"/>
                <a:gd name="T106" fmla="*/ 19234 w 19295"/>
                <a:gd name="T107" fmla="*/ 1193 h 13632"/>
                <a:gd name="T108" fmla="*/ 19234 w 19295"/>
                <a:gd name="T109" fmla="*/ 486 h 13632"/>
                <a:gd name="T110" fmla="*/ 18953 w 19295"/>
                <a:gd name="T111" fmla="*/ 55 h 13632"/>
                <a:gd name="T112" fmla="*/ 16484 w 19295"/>
                <a:gd name="T113" fmla="*/ 51 h 13632"/>
                <a:gd name="T114" fmla="*/ 679 w 19295"/>
                <a:gd name="T115" fmla="*/ 43 h 13632"/>
                <a:gd name="T116" fmla="*/ 87 w 19295"/>
                <a:gd name="T117" fmla="*/ 734 h 13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295" h="13632">
                  <a:moveTo>
                    <a:pt x="16753" y="11212"/>
                  </a:moveTo>
                  <a:cubicBezTo>
                    <a:pt x="16630" y="11611"/>
                    <a:pt x="16235" y="11554"/>
                    <a:pt x="15778" y="11554"/>
                  </a:cubicBezTo>
                  <a:lnTo>
                    <a:pt x="8899" y="11553"/>
                  </a:lnTo>
                  <a:cubicBezTo>
                    <a:pt x="8568" y="11555"/>
                    <a:pt x="7829" y="11643"/>
                    <a:pt x="7644" y="11444"/>
                  </a:cubicBezTo>
                  <a:cubicBezTo>
                    <a:pt x="7483" y="11271"/>
                    <a:pt x="7516" y="10447"/>
                    <a:pt x="7588" y="10178"/>
                  </a:cubicBezTo>
                  <a:cubicBezTo>
                    <a:pt x="7694" y="9781"/>
                    <a:pt x="8157" y="9832"/>
                    <a:pt x="8582" y="9831"/>
                  </a:cubicBezTo>
                  <a:lnTo>
                    <a:pt x="15461" y="9827"/>
                  </a:lnTo>
                  <a:cubicBezTo>
                    <a:pt x="15807" y="9825"/>
                    <a:pt x="16529" y="9740"/>
                    <a:pt x="16706" y="9967"/>
                  </a:cubicBezTo>
                  <a:cubicBezTo>
                    <a:pt x="16843" y="10141"/>
                    <a:pt x="16825" y="10979"/>
                    <a:pt x="16753" y="11212"/>
                  </a:cubicBezTo>
                  <a:close/>
                  <a:moveTo>
                    <a:pt x="7560" y="8783"/>
                  </a:moveTo>
                  <a:lnTo>
                    <a:pt x="6322" y="9905"/>
                  </a:lnTo>
                  <a:cubicBezTo>
                    <a:pt x="5925" y="10310"/>
                    <a:pt x="5573" y="10715"/>
                    <a:pt x="5158" y="11140"/>
                  </a:cubicBezTo>
                  <a:cubicBezTo>
                    <a:pt x="4182" y="12139"/>
                    <a:pt x="4376" y="11990"/>
                    <a:pt x="3119" y="10853"/>
                  </a:cubicBezTo>
                  <a:cubicBezTo>
                    <a:pt x="3015" y="10759"/>
                    <a:pt x="2920" y="10659"/>
                    <a:pt x="2810" y="10563"/>
                  </a:cubicBezTo>
                  <a:cubicBezTo>
                    <a:pt x="2724" y="10487"/>
                    <a:pt x="2569" y="10378"/>
                    <a:pt x="2588" y="10196"/>
                  </a:cubicBezTo>
                  <a:cubicBezTo>
                    <a:pt x="2604" y="10042"/>
                    <a:pt x="3025" y="9612"/>
                    <a:pt x="3155" y="9592"/>
                  </a:cubicBezTo>
                  <a:cubicBezTo>
                    <a:pt x="3403" y="9556"/>
                    <a:pt x="3719" y="10004"/>
                    <a:pt x="3826" y="10112"/>
                  </a:cubicBezTo>
                  <a:cubicBezTo>
                    <a:pt x="4462" y="10754"/>
                    <a:pt x="4874" y="9993"/>
                    <a:pt x="5216" y="9610"/>
                  </a:cubicBezTo>
                  <a:cubicBezTo>
                    <a:pt x="5401" y="9402"/>
                    <a:pt x="5618" y="9208"/>
                    <a:pt x="5810" y="9004"/>
                  </a:cubicBezTo>
                  <a:lnTo>
                    <a:pt x="6687" y="8082"/>
                  </a:lnTo>
                  <a:cubicBezTo>
                    <a:pt x="6866" y="7901"/>
                    <a:pt x="6927" y="8022"/>
                    <a:pt x="7072" y="8136"/>
                  </a:cubicBezTo>
                  <a:cubicBezTo>
                    <a:pt x="7230" y="8260"/>
                    <a:pt x="7760" y="8496"/>
                    <a:pt x="7560" y="8783"/>
                  </a:cubicBezTo>
                  <a:close/>
                  <a:moveTo>
                    <a:pt x="16718" y="6132"/>
                  </a:moveTo>
                  <a:cubicBezTo>
                    <a:pt x="16655" y="6689"/>
                    <a:pt x="16430" y="6636"/>
                    <a:pt x="15884" y="6638"/>
                  </a:cubicBezTo>
                  <a:cubicBezTo>
                    <a:pt x="14968" y="6643"/>
                    <a:pt x="8011" y="6667"/>
                    <a:pt x="7851" y="6619"/>
                  </a:cubicBezTo>
                  <a:cubicBezTo>
                    <a:pt x="7532" y="6525"/>
                    <a:pt x="7605" y="5856"/>
                    <a:pt x="7643" y="5505"/>
                  </a:cubicBezTo>
                  <a:cubicBezTo>
                    <a:pt x="7696" y="5019"/>
                    <a:pt x="7992" y="5036"/>
                    <a:pt x="8476" y="5034"/>
                  </a:cubicBezTo>
                  <a:lnTo>
                    <a:pt x="15179" y="5031"/>
                  </a:lnTo>
                  <a:cubicBezTo>
                    <a:pt x="16396" y="5026"/>
                    <a:pt x="16876" y="4725"/>
                    <a:pt x="16718" y="6132"/>
                  </a:cubicBezTo>
                  <a:close/>
                  <a:moveTo>
                    <a:pt x="7558" y="3909"/>
                  </a:moveTo>
                  <a:lnTo>
                    <a:pt x="4595" y="6872"/>
                  </a:lnTo>
                  <a:cubicBezTo>
                    <a:pt x="4318" y="7101"/>
                    <a:pt x="4023" y="6858"/>
                    <a:pt x="3819" y="6661"/>
                  </a:cubicBezTo>
                  <a:cubicBezTo>
                    <a:pt x="3654" y="6502"/>
                    <a:pt x="2641" y="5617"/>
                    <a:pt x="2595" y="5479"/>
                  </a:cubicBezTo>
                  <a:cubicBezTo>
                    <a:pt x="2535" y="5298"/>
                    <a:pt x="2652" y="5190"/>
                    <a:pt x="2743" y="5091"/>
                  </a:cubicBezTo>
                  <a:cubicBezTo>
                    <a:pt x="2827" y="5001"/>
                    <a:pt x="2928" y="4845"/>
                    <a:pt x="3030" y="4779"/>
                  </a:cubicBezTo>
                  <a:cubicBezTo>
                    <a:pt x="3490" y="4481"/>
                    <a:pt x="3957" y="5728"/>
                    <a:pt x="4572" y="5332"/>
                  </a:cubicBezTo>
                  <a:cubicBezTo>
                    <a:pt x="4838" y="5161"/>
                    <a:pt x="6049" y="3867"/>
                    <a:pt x="6362" y="3560"/>
                  </a:cubicBezTo>
                  <a:cubicBezTo>
                    <a:pt x="6503" y="3421"/>
                    <a:pt x="6771" y="2986"/>
                    <a:pt x="7114" y="3226"/>
                  </a:cubicBezTo>
                  <a:cubicBezTo>
                    <a:pt x="7252" y="3322"/>
                    <a:pt x="7293" y="3432"/>
                    <a:pt x="7399" y="3540"/>
                  </a:cubicBezTo>
                  <a:cubicBezTo>
                    <a:pt x="7500" y="3643"/>
                    <a:pt x="7690" y="3743"/>
                    <a:pt x="7558" y="3909"/>
                  </a:cubicBezTo>
                  <a:close/>
                  <a:moveTo>
                    <a:pt x="2548" y="1581"/>
                  </a:moveTo>
                  <a:cubicBezTo>
                    <a:pt x="2547" y="872"/>
                    <a:pt x="2943" y="995"/>
                    <a:pt x="3572" y="997"/>
                  </a:cubicBezTo>
                  <a:lnTo>
                    <a:pt x="16131" y="993"/>
                  </a:lnTo>
                  <a:cubicBezTo>
                    <a:pt x="16669" y="991"/>
                    <a:pt x="16733" y="1138"/>
                    <a:pt x="16749" y="1652"/>
                  </a:cubicBezTo>
                  <a:cubicBezTo>
                    <a:pt x="16764" y="2154"/>
                    <a:pt x="16663" y="2297"/>
                    <a:pt x="16166" y="2297"/>
                  </a:cubicBezTo>
                  <a:lnTo>
                    <a:pt x="13730" y="2283"/>
                  </a:lnTo>
                  <a:cubicBezTo>
                    <a:pt x="10429" y="2275"/>
                    <a:pt x="6926" y="2254"/>
                    <a:pt x="3643" y="2293"/>
                  </a:cubicBezTo>
                  <a:cubicBezTo>
                    <a:pt x="2838" y="2303"/>
                    <a:pt x="2550" y="2452"/>
                    <a:pt x="2548" y="1581"/>
                  </a:cubicBezTo>
                  <a:close/>
                  <a:moveTo>
                    <a:pt x="87" y="734"/>
                  </a:moveTo>
                  <a:cubicBezTo>
                    <a:pt x="107" y="4509"/>
                    <a:pt x="93" y="8284"/>
                    <a:pt x="92" y="12059"/>
                  </a:cubicBezTo>
                  <a:cubicBezTo>
                    <a:pt x="91" y="13632"/>
                    <a:pt x="0" y="13376"/>
                    <a:pt x="1597" y="13374"/>
                  </a:cubicBezTo>
                  <a:lnTo>
                    <a:pt x="18636" y="13377"/>
                  </a:lnTo>
                  <a:cubicBezTo>
                    <a:pt x="19295" y="13376"/>
                    <a:pt x="19238" y="13146"/>
                    <a:pt x="19234" y="12553"/>
                  </a:cubicBezTo>
                  <a:lnTo>
                    <a:pt x="19234" y="1193"/>
                  </a:lnTo>
                  <a:cubicBezTo>
                    <a:pt x="19235" y="966"/>
                    <a:pt x="19246" y="711"/>
                    <a:pt x="19234" y="486"/>
                  </a:cubicBezTo>
                  <a:cubicBezTo>
                    <a:pt x="19219" y="218"/>
                    <a:pt x="19162" y="136"/>
                    <a:pt x="18953" y="55"/>
                  </a:cubicBezTo>
                  <a:cubicBezTo>
                    <a:pt x="18186" y="0"/>
                    <a:pt x="17268" y="48"/>
                    <a:pt x="16484" y="51"/>
                  </a:cubicBezTo>
                  <a:lnTo>
                    <a:pt x="679" y="43"/>
                  </a:lnTo>
                  <a:cubicBezTo>
                    <a:pt x="105" y="44"/>
                    <a:pt x="82" y="193"/>
                    <a:pt x="8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0" name="Freeform 6">
              <a:extLst>
                <a:ext uri="{FF2B5EF4-FFF2-40B4-BE49-F238E27FC236}">
                  <a16:creationId xmlns:a16="http://schemas.microsoft.com/office/drawing/2014/main" id="{C3A1E009-E184-41DA-93D3-F0D8070D8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548" y="3239100"/>
              <a:ext cx="439070" cy="434377"/>
            </a:xfrm>
            <a:custGeom>
              <a:avLst/>
              <a:gdLst>
                <a:gd name="T0" fmla="*/ 9779 w 19867"/>
                <a:gd name="T1" fmla="*/ 19425 h 19773"/>
                <a:gd name="T2" fmla="*/ 9776 w 19867"/>
                <a:gd name="T3" fmla="*/ 15792 h 19773"/>
                <a:gd name="T4" fmla="*/ 9783 w 19867"/>
                <a:gd name="T5" fmla="*/ 13112 h 19773"/>
                <a:gd name="T6" fmla="*/ 9335 w 19867"/>
                <a:gd name="T7" fmla="*/ 12651 h 19773"/>
                <a:gd name="T8" fmla="*/ 7975 w 19867"/>
                <a:gd name="T9" fmla="*/ 8295 h 19773"/>
                <a:gd name="T10" fmla="*/ 10572 w 19867"/>
                <a:gd name="T11" fmla="*/ 7424 h 19773"/>
                <a:gd name="T12" fmla="*/ 12531 w 19867"/>
                <a:gd name="T13" fmla="*/ 9071 h 19773"/>
                <a:gd name="T14" fmla="*/ 13603 w 19867"/>
                <a:gd name="T15" fmla="*/ 9788 h 19773"/>
                <a:gd name="T16" fmla="*/ 15402 w 19867"/>
                <a:gd name="T17" fmla="*/ 9786 h 19773"/>
                <a:gd name="T18" fmla="*/ 19036 w 19867"/>
                <a:gd name="T19" fmla="*/ 9783 h 19773"/>
                <a:gd name="T20" fmla="*/ 19804 w 19867"/>
                <a:gd name="T21" fmla="*/ 8779 h 19773"/>
                <a:gd name="T22" fmla="*/ 19497 w 19867"/>
                <a:gd name="T23" fmla="*/ 8200 h 19773"/>
                <a:gd name="T24" fmla="*/ 16695 w 19867"/>
                <a:gd name="T25" fmla="*/ 7478 h 19773"/>
                <a:gd name="T26" fmla="*/ 16454 w 19867"/>
                <a:gd name="T27" fmla="*/ 6801 h 19773"/>
                <a:gd name="T28" fmla="*/ 16539 w 19867"/>
                <a:gd name="T29" fmla="*/ 6204 h 19773"/>
                <a:gd name="T30" fmla="*/ 17015 w 19867"/>
                <a:gd name="T31" fmla="*/ 5764 h 19773"/>
                <a:gd name="T32" fmla="*/ 17946 w 19867"/>
                <a:gd name="T33" fmla="*/ 4895 h 19773"/>
                <a:gd name="T34" fmla="*/ 18104 w 19867"/>
                <a:gd name="T35" fmla="*/ 4341 h 19773"/>
                <a:gd name="T36" fmla="*/ 17614 w 19867"/>
                <a:gd name="T37" fmla="*/ 3914 h 19773"/>
                <a:gd name="T38" fmla="*/ 15791 w 19867"/>
                <a:gd name="T39" fmla="*/ 2104 h 19773"/>
                <a:gd name="T40" fmla="*/ 15232 w 19867"/>
                <a:gd name="T41" fmla="*/ 2287 h 19773"/>
                <a:gd name="T42" fmla="*/ 13833 w 19867"/>
                <a:gd name="T43" fmla="*/ 3605 h 19773"/>
                <a:gd name="T44" fmla="*/ 12572 w 19867"/>
                <a:gd name="T45" fmla="*/ 3384 h 19773"/>
                <a:gd name="T46" fmla="*/ 11924 w 19867"/>
                <a:gd name="T47" fmla="*/ 2245 h 19773"/>
                <a:gd name="T48" fmla="*/ 10181 w 19867"/>
                <a:gd name="T49" fmla="*/ 366 h 19773"/>
                <a:gd name="T50" fmla="*/ 8312 w 19867"/>
                <a:gd name="T51" fmla="*/ 376 h 19773"/>
                <a:gd name="T52" fmla="*/ 8161 w 19867"/>
                <a:gd name="T53" fmla="*/ 975 h 19773"/>
                <a:gd name="T54" fmla="*/ 8154 w 19867"/>
                <a:gd name="T55" fmla="*/ 1751 h 19773"/>
                <a:gd name="T56" fmla="*/ 7403 w 19867"/>
                <a:gd name="T57" fmla="*/ 3348 h 19773"/>
                <a:gd name="T58" fmla="*/ 6835 w 19867"/>
                <a:gd name="T59" fmla="*/ 3592 h 19773"/>
                <a:gd name="T60" fmla="*/ 5819 w 19867"/>
                <a:gd name="T61" fmla="*/ 3292 h 19773"/>
                <a:gd name="T62" fmla="*/ 5046 w 19867"/>
                <a:gd name="T63" fmla="*/ 2512 h 19773"/>
                <a:gd name="T64" fmla="*/ 4130 w 19867"/>
                <a:gd name="T65" fmla="*/ 2156 h 19773"/>
                <a:gd name="T66" fmla="*/ 3352 w 19867"/>
                <a:gd name="T67" fmla="*/ 2966 h 19773"/>
                <a:gd name="T68" fmla="*/ 2561 w 19867"/>
                <a:gd name="T69" fmla="*/ 3762 h 19773"/>
                <a:gd name="T70" fmla="*/ 2825 w 19867"/>
                <a:gd name="T71" fmla="*/ 5580 h 19773"/>
                <a:gd name="T72" fmla="*/ 3476 w 19867"/>
                <a:gd name="T73" fmla="*/ 6518 h 19773"/>
                <a:gd name="T74" fmla="*/ 3110 w 19867"/>
                <a:gd name="T75" fmla="*/ 7730 h 19773"/>
                <a:gd name="T76" fmla="*/ 2784 w 19867"/>
                <a:gd name="T77" fmla="*/ 8185 h 19773"/>
                <a:gd name="T78" fmla="*/ 2032 w 19867"/>
                <a:gd name="T79" fmla="*/ 8205 h 19773"/>
                <a:gd name="T80" fmla="*/ 494 w 19867"/>
                <a:gd name="T81" fmla="*/ 8196 h 19773"/>
                <a:gd name="T82" fmla="*/ 177 w 19867"/>
                <a:gd name="T83" fmla="*/ 9442 h 19773"/>
                <a:gd name="T84" fmla="*/ 168 w 19867"/>
                <a:gd name="T85" fmla="*/ 11030 h 19773"/>
                <a:gd name="T86" fmla="*/ 796 w 19867"/>
                <a:gd name="T87" fmla="*/ 11949 h 19773"/>
                <a:gd name="T88" fmla="*/ 3255 w 19867"/>
                <a:gd name="T89" fmla="*/ 12594 h 19773"/>
                <a:gd name="T90" fmla="*/ 3447 w 19867"/>
                <a:gd name="T91" fmla="*/ 13856 h 19773"/>
                <a:gd name="T92" fmla="*/ 1908 w 19867"/>
                <a:gd name="T93" fmla="*/ 15461 h 19773"/>
                <a:gd name="T94" fmla="*/ 2560 w 19867"/>
                <a:gd name="T95" fmla="*/ 16357 h 19773"/>
                <a:gd name="T96" fmla="*/ 3349 w 19867"/>
                <a:gd name="T97" fmla="*/ 17156 h 19773"/>
                <a:gd name="T98" fmla="*/ 5063 w 19867"/>
                <a:gd name="T99" fmla="*/ 17588 h 19773"/>
                <a:gd name="T100" fmla="*/ 7032 w 19867"/>
                <a:gd name="T101" fmla="*/ 16546 h 19773"/>
                <a:gd name="T102" fmla="*/ 8162 w 19867"/>
                <a:gd name="T103" fmla="*/ 19251 h 19773"/>
                <a:gd name="T104" fmla="*/ 9301 w 19867"/>
                <a:gd name="T105" fmla="*/ 19712 h 19773"/>
                <a:gd name="T106" fmla="*/ 9779 w 19867"/>
                <a:gd name="T107" fmla="*/ 19425 h 19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867" h="19773">
                  <a:moveTo>
                    <a:pt x="9779" y="19425"/>
                  </a:moveTo>
                  <a:cubicBezTo>
                    <a:pt x="9831" y="18254"/>
                    <a:pt x="9771" y="16978"/>
                    <a:pt x="9776" y="15792"/>
                  </a:cubicBezTo>
                  <a:lnTo>
                    <a:pt x="9783" y="13112"/>
                  </a:lnTo>
                  <a:cubicBezTo>
                    <a:pt x="9758" y="12796"/>
                    <a:pt x="9604" y="12732"/>
                    <a:pt x="9335" y="12651"/>
                  </a:cubicBezTo>
                  <a:cubicBezTo>
                    <a:pt x="7071" y="11967"/>
                    <a:pt x="6667" y="9590"/>
                    <a:pt x="7975" y="8295"/>
                  </a:cubicBezTo>
                  <a:cubicBezTo>
                    <a:pt x="8673" y="7605"/>
                    <a:pt x="9466" y="7201"/>
                    <a:pt x="10572" y="7424"/>
                  </a:cubicBezTo>
                  <a:cubicBezTo>
                    <a:pt x="11477" y="7606"/>
                    <a:pt x="12211" y="8226"/>
                    <a:pt x="12531" y="9071"/>
                  </a:cubicBezTo>
                  <a:cubicBezTo>
                    <a:pt x="12820" y="9836"/>
                    <a:pt x="12624" y="9798"/>
                    <a:pt x="13603" y="9788"/>
                  </a:cubicBezTo>
                  <a:cubicBezTo>
                    <a:pt x="14203" y="9782"/>
                    <a:pt x="14803" y="9784"/>
                    <a:pt x="15402" y="9786"/>
                  </a:cubicBezTo>
                  <a:cubicBezTo>
                    <a:pt x="16608" y="9790"/>
                    <a:pt x="17832" y="9802"/>
                    <a:pt x="19036" y="9783"/>
                  </a:cubicBezTo>
                  <a:cubicBezTo>
                    <a:pt x="19855" y="9771"/>
                    <a:pt x="19867" y="9595"/>
                    <a:pt x="19804" y="8779"/>
                  </a:cubicBezTo>
                  <a:cubicBezTo>
                    <a:pt x="19782" y="8492"/>
                    <a:pt x="19830" y="8224"/>
                    <a:pt x="19497" y="8200"/>
                  </a:cubicBezTo>
                  <a:cubicBezTo>
                    <a:pt x="18062" y="8098"/>
                    <a:pt x="17009" y="8600"/>
                    <a:pt x="16695" y="7478"/>
                  </a:cubicBezTo>
                  <a:cubicBezTo>
                    <a:pt x="16591" y="7107"/>
                    <a:pt x="16645" y="7119"/>
                    <a:pt x="16454" y="6801"/>
                  </a:cubicBezTo>
                  <a:cubicBezTo>
                    <a:pt x="16299" y="6542"/>
                    <a:pt x="16367" y="6370"/>
                    <a:pt x="16539" y="6204"/>
                  </a:cubicBezTo>
                  <a:cubicBezTo>
                    <a:pt x="16691" y="6056"/>
                    <a:pt x="16862" y="5905"/>
                    <a:pt x="17015" y="5764"/>
                  </a:cubicBezTo>
                  <a:cubicBezTo>
                    <a:pt x="17335" y="5469"/>
                    <a:pt x="17612" y="5191"/>
                    <a:pt x="17946" y="4895"/>
                  </a:cubicBezTo>
                  <a:cubicBezTo>
                    <a:pt x="18079" y="4778"/>
                    <a:pt x="18306" y="4584"/>
                    <a:pt x="18104" y="4341"/>
                  </a:cubicBezTo>
                  <a:cubicBezTo>
                    <a:pt x="18008" y="4224"/>
                    <a:pt x="17745" y="4023"/>
                    <a:pt x="17614" y="3914"/>
                  </a:cubicBezTo>
                  <a:cubicBezTo>
                    <a:pt x="16948" y="3357"/>
                    <a:pt x="16135" y="2394"/>
                    <a:pt x="15791" y="2104"/>
                  </a:cubicBezTo>
                  <a:cubicBezTo>
                    <a:pt x="15535" y="1889"/>
                    <a:pt x="15347" y="2159"/>
                    <a:pt x="15232" y="2287"/>
                  </a:cubicBezTo>
                  <a:cubicBezTo>
                    <a:pt x="14747" y="2828"/>
                    <a:pt x="14387" y="3114"/>
                    <a:pt x="13833" y="3605"/>
                  </a:cubicBezTo>
                  <a:cubicBezTo>
                    <a:pt x="13517" y="3885"/>
                    <a:pt x="13369" y="3727"/>
                    <a:pt x="12572" y="3384"/>
                  </a:cubicBezTo>
                  <a:cubicBezTo>
                    <a:pt x="11780" y="3043"/>
                    <a:pt x="11932" y="3207"/>
                    <a:pt x="11924" y="2245"/>
                  </a:cubicBezTo>
                  <a:cubicBezTo>
                    <a:pt x="11907" y="0"/>
                    <a:pt x="12302" y="366"/>
                    <a:pt x="10181" y="366"/>
                  </a:cubicBezTo>
                  <a:cubicBezTo>
                    <a:pt x="9618" y="366"/>
                    <a:pt x="8847" y="316"/>
                    <a:pt x="8312" y="376"/>
                  </a:cubicBezTo>
                  <a:cubicBezTo>
                    <a:pt x="8112" y="621"/>
                    <a:pt x="8158" y="578"/>
                    <a:pt x="8161" y="975"/>
                  </a:cubicBezTo>
                  <a:cubicBezTo>
                    <a:pt x="8163" y="1234"/>
                    <a:pt x="8155" y="1493"/>
                    <a:pt x="8154" y="1751"/>
                  </a:cubicBezTo>
                  <a:cubicBezTo>
                    <a:pt x="8152" y="2849"/>
                    <a:pt x="8360" y="3184"/>
                    <a:pt x="7403" y="3348"/>
                  </a:cubicBezTo>
                  <a:cubicBezTo>
                    <a:pt x="7183" y="3385"/>
                    <a:pt x="6999" y="3490"/>
                    <a:pt x="6835" y="3592"/>
                  </a:cubicBezTo>
                  <a:cubicBezTo>
                    <a:pt x="6259" y="3952"/>
                    <a:pt x="6095" y="3596"/>
                    <a:pt x="5819" y="3292"/>
                  </a:cubicBezTo>
                  <a:cubicBezTo>
                    <a:pt x="5570" y="3018"/>
                    <a:pt x="5301" y="2769"/>
                    <a:pt x="5046" y="2512"/>
                  </a:cubicBezTo>
                  <a:cubicBezTo>
                    <a:pt x="4813" y="2276"/>
                    <a:pt x="4532" y="1773"/>
                    <a:pt x="4130" y="2156"/>
                  </a:cubicBezTo>
                  <a:cubicBezTo>
                    <a:pt x="3849" y="2423"/>
                    <a:pt x="3619" y="2694"/>
                    <a:pt x="3352" y="2966"/>
                  </a:cubicBezTo>
                  <a:cubicBezTo>
                    <a:pt x="3091" y="3232"/>
                    <a:pt x="2825" y="3483"/>
                    <a:pt x="2561" y="3762"/>
                  </a:cubicBezTo>
                  <a:cubicBezTo>
                    <a:pt x="1616" y="4759"/>
                    <a:pt x="2035" y="4752"/>
                    <a:pt x="2825" y="5580"/>
                  </a:cubicBezTo>
                  <a:cubicBezTo>
                    <a:pt x="3016" y="5779"/>
                    <a:pt x="3390" y="6094"/>
                    <a:pt x="3476" y="6518"/>
                  </a:cubicBezTo>
                  <a:cubicBezTo>
                    <a:pt x="3603" y="7147"/>
                    <a:pt x="3211" y="7341"/>
                    <a:pt x="3110" y="7730"/>
                  </a:cubicBezTo>
                  <a:cubicBezTo>
                    <a:pt x="3044" y="7983"/>
                    <a:pt x="3017" y="8124"/>
                    <a:pt x="2784" y="8185"/>
                  </a:cubicBezTo>
                  <a:cubicBezTo>
                    <a:pt x="2627" y="8227"/>
                    <a:pt x="2228" y="8202"/>
                    <a:pt x="2032" y="8205"/>
                  </a:cubicBezTo>
                  <a:cubicBezTo>
                    <a:pt x="1717" y="8209"/>
                    <a:pt x="699" y="8154"/>
                    <a:pt x="494" y="8196"/>
                  </a:cubicBezTo>
                  <a:cubicBezTo>
                    <a:pt x="0" y="8299"/>
                    <a:pt x="172" y="8960"/>
                    <a:pt x="177" y="9442"/>
                  </a:cubicBezTo>
                  <a:cubicBezTo>
                    <a:pt x="182" y="9971"/>
                    <a:pt x="159" y="10500"/>
                    <a:pt x="168" y="11030"/>
                  </a:cubicBezTo>
                  <a:cubicBezTo>
                    <a:pt x="178" y="11599"/>
                    <a:pt x="185" y="11932"/>
                    <a:pt x="796" y="11949"/>
                  </a:cubicBezTo>
                  <a:cubicBezTo>
                    <a:pt x="1597" y="11971"/>
                    <a:pt x="2684" y="11614"/>
                    <a:pt x="3255" y="12594"/>
                  </a:cubicBezTo>
                  <a:cubicBezTo>
                    <a:pt x="3419" y="12875"/>
                    <a:pt x="3664" y="13541"/>
                    <a:pt x="3447" y="13856"/>
                  </a:cubicBezTo>
                  <a:cubicBezTo>
                    <a:pt x="3246" y="14148"/>
                    <a:pt x="1977" y="15265"/>
                    <a:pt x="1908" y="15461"/>
                  </a:cubicBezTo>
                  <a:cubicBezTo>
                    <a:pt x="1809" y="15741"/>
                    <a:pt x="2245" y="16025"/>
                    <a:pt x="2560" y="16357"/>
                  </a:cubicBezTo>
                  <a:cubicBezTo>
                    <a:pt x="2865" y="16678"/>
                    <a:pt x="3081" y="16878"/>
                    <a:pt x="3349" y="17156"/>
                  </a:cubicBezTo>
                  <a:cubicBezTo>
                    <a:pt x="4430" y="18279"/>
                    <a:pt x="4288" y="18385"/>
                    <a:pt x="5063" y="17588"/>
                  </a:cubicBezTo>
                  <a:cubicBezTo>
                    <a:pt x="6098" y="16525"/>
                    <a:pt x="6061" y="16297"/>
                    <a:pt x="7032" y="16546"/>
                  </a:cubicBezTo>
                  <a:cubicBezTo>
                    <a:pt x="8649" y="16960"/>
                    <a:pt x="8083" y="18374"/>
                    <a:pt x="8162" y="19251"/>
                  </a:cubicBezTo>
                  <a:cubicBezTo>
                    <a:pt x="8209" y="19773"/>
                    <a:pt x="8679" y="19723"/>
                    <a:pt x="9301" y="19712"/>
                  </a:cubicBezTo>
                  <a:cubicBezTo>
                    <a:pt x="9709" y="19704"/>
                    <a:pt x="9633" y="19648"/>
                    <a:pt x="9779" y="194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8">
              <a:extLst>
                <a:ext uri="{FF2B5EF4-FFF2-40B4-BE49-F238E27FC236}">
                  <a16:creationId xmlns:a16="http://schemas.microsoft.com/office/drawing/2014/main" id="{F51E0EC8-12B2-4611-876E-A8199484B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583" y="3464412"/>
              <a:ext cx="423905" cy="22748"/>
            </a:xfrm>
            <a:custGeom>
              <a:avLst/>
              <a:gdLst>
                <a:gd name="T0" fmla="*/ 4467 w 19193"/>
                <a:gd name="T1" fmla="*/ 937 h 1032"/>
                <a:gd name="T2" fmla="*/ 18614 w 19193"/>
                <a:gd name="T3" fmla="*/ 946 h 1032"/>
                <a:gd name="T4" fmla="*/ 19182 w 19193"/>
                <a:gd name="T5" fmla="*/ 494 h 1032"/>
                <a:gd name="T6" fmla="*/ 18578 w 19193"/>
                <a:gd name="T7" fmla="*/ 76 h 1032"/>
                <a:gd name="T8" fmla="*/ 701 w 19193"/>
                <a:gd name="T9" fmla="*/ 73 h 1032"/>
                <a:gd name="T10" fmla="*/ 79 w 19193"/>
                <a:gd name="T11" fmla="*/ 196 h 1032"/>
                <a:gd name="T12" fmla="*/ 101 w 19193"/>
                <a:gd name="T13" fmla="*/ 803 h 1032"/>
                <a:gd name="T14" fmla="*/ 1468 w 19193"/>
                <a:gd name="T15" fmla="*/ 944 h 1032"/>
                <a:gd name="T16" fmla="*/ 4467 w 19193"/>
                <a:gd name="T17" fmla="*/ 937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93" h="1032">
                  <a:moveTo>
                    <a:pt x="4467" y="937"/>
                  </a:moveTo>
                  <a:lnTo>
                    <a:pt x="18614" y="946"/>
                  </a:lnTo>
                  <a:cubicBezTo>
                    <a:pt x="19011" y="946"/>
                    <a:pt x="19173" y="897"/>
                    <a:pt x="19182" y="494"/>
                  </a:cubicBezTo>
                  <a:cubicBezTo>
                    <a:pt x="19193" y="0"/>
                    <a:pt x="18995" y="76"/>
                    <a:pt x="18578" y="76"/>
                  </a:cubicBezTo>
                  <a:lnTo>
                    <a:pt x="701" y="73"/>
                  </a:lnTo>
                  <a:cubicBezTo>
                    <a:pt x="443" y="73"/>
                    <a:pt x="175" y="21"/>
                    <a:pt x="79" y="196"/>
                  </a:cubicBezTo>
                  <a:cubicBezTo>
                    <a:pt x="0" y="341"/>
                    <a:pt x="11" y="680"/>
                    <a:pt x="101" y="803"/>
                  </a:cubicBezTo>
                  <a:cubicBezTo>
                    <a:pt x="270" y="1032"/>
                    <a:pt x="1146" y="945"/>
                    <a:pt x="1468" y="944"/>
                  </a:cubicBezTo>
                  <a:cubicBezTo>
                    <a:pt x="2467" y="940"/>
                    <a:pt x="3467" y="937"/>
                    <a:pt x="4467" y="9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2" name="Прямоугольник 341">
            <a:extLst>
              <a:ext uri="{FF2B5EF4-FFF2-40B4-BE49-F238E27FC236}">
                <a16:creationId xmlns:a16="http://schemas.microsoft.com/office/drawing/2014/main" id="{87A983EC-365D-47CF-AF31-F98AD7A9232E}"/>
              </a:ext>
            </a:extLst>
          </p:cNvPr>
          <p:cNvSpPr/>
          <p:nvPr/>
        </p:nvSpPr>
        <p:spPr>
          <a:xfrm>
            <a:off x="890508" y="1987980"/>
            <a:ext cx="2557766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Количество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профессий</a:t>
            </a:r>
            <a:endParaRPr lang="ru-RU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3" name="Rectangle: Rounded Corners 32">
            <a:extLst>
              <a:ext uri="{FF2B5EF4-FFF2-40B4-BE49-F238E27FC236}">
                <a16:creationId xmlns:a16="http://schemas.microsoft.com/office/drawing/2014/main" id="{A645CDD5-1130-4600-942A-1C1D4A8FA140}"/>
              </a:ext>
            </a:extLst>
          </p:cNvPr>
          <p:cNvSpPr/>
          <p:nvPr/>
        </p:nvSpPr>
        <p:spPr>
          <a:xfrm>
            <a:off x="7758066" y="1829103"/>
            <a:ext cx="3702287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F7931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4" name="Rectangle: Rounded Corners 33">
            <a:extLst>
              <a:ext uri="{FF2B5EF4-FFF2-40B4-BE49-F238E27FC236}">
                <a16:creationId xmlns:a16="http://schemas.microsoft.com/office/drawing/2014/main" id="{325F361B-DA0A-4ED6-9EFF-FC57E9C8D4C8}"/>
              </a:ext>
            </a:extLst>
          </p:cNvPr>
          <p:cNvSpPr/>
          <p:nvPr/>
        </p:nvSpPr>
        <p:spPr>
          <a:xfrm>
            <a:off x="8202680" y="1972461"/>
            <a:ext cx="3079921" cy="461237"/>
          </a:xfrm>
          <a:prstGeom prst="roundRect">
            <a:avLst>
              <a:gd name="adj" fmla="val 50000"/>
            </a:avLst>
          </a:prstGeom>
          <a:solidFill>
            <a:srgbClr val="F793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9" name="Rectangle: Rounded Corners 39">
            <a:extLst>
              <a:ext uri="{FF2B5EF4-FFF2-40B4-BE49-F238E27FC236}">
                <a16:creationId xmlns:a16="http://schemas.microsoft.com/office/drawing/2014/main" id="{DEE00B93-7176-4765-8CEA-AC396DFCAB5A}"/>
              </a:ext>
            </a:extLst>
          </p:cNvPr>
          <p:cNvSpPr/>
          <p:nvPr/>
        </p:nvSpPr>
        <p:spPr>
          <a:xfrm>
            <a:off x="7758066" y="2925809"/>
            <a:ext cx="3702287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A2B96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0" name="Rectangle: Rounded Corners 40">
            <a:extLst>
              <a:ext uri="{FF2B5EF4-FFF2-40B4-BE49-F238E27FC236}">
                <a16:creationId xmlns:a16="http://schemas.microsoft.com/office/drawing/2014/main" id="{7DEFB311-2313-4F59-ACA2-36AABF92100C}"/>
              </a:ext>
            </a:extLst>
          </p:cNvPr>
          <p:cNvSpPr/>
          <p:nvPr/>
        </p:nvSpPr>
        <p:spPr>
          <a:xfrm>
            <a:off x="8202681" y="3069167"/>
            <a:ext cx="3079920" cy="461237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5" name="Rectangle: Rounded Corners 74">
            <a:extLst>
              <a:ext uri="{FF2B5EF4-FFF2-40B4-BE49-F238E27FC236}">
                <a16:creationId xmlns:a16="http://schemas.microsoft.com/office/drawing/2014/main" id="{CBBBD1B6-14BA-4F33-9575-6C8346AE4935}"/>
              </a:ext>
            </a:extLst>
          </p:cNvPr>
          <p:cNvSpPr/>
          <p:nvPr/>
        </p:nvSpPr>
        <p:spPr>
          <a:xfrm>
            <a:off x="7758066" y="4022513"/>
            <a:ext cx="3702287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C1301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6" name="Rectangle: Rounded Corners 75">
            <a:extLst>
              <a:ext uri="{FF2B5EF4-FFF2-40B4-BE49-F238E27FC236}">
                <a16:creationId xmlns:a16="http://schemas.microsoft.com/office/drawing/2014/main" id="{A5BC1C77-1DB6-41BD-A4DC-0DD194655A44}"/>
              </a:ext>
            </a:extLst>
          </p:cNvPr>
          <p:cNvSpPr/>
          <p:nvPr/>
        </p:nvSpPr>
        <p:spPr>
          <a:xfrm>
            <a:off x="8202681" y="4165871"/>
            <a:ext cx="3079920" cy="461237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Rectangle: Rounded Corners 79">
            <a:extLst>
              <a:ext uri="{FF2B5EF4-FFF2-40B4-BE49-F238E27FC236}">
                <a16:creationId xmlns:a16="http://schemas.microsoft.com/office/drawing/2014/main" id="{E89A58CD-1B13-4934-874B-AC3B322F7857}"/>
              </a:ext>
            </a:extLst>
          </p:cNvPr>
          <p:cNvSpPr/>
          <p:nvPr/>
        </p:nvSpPr>
        <p:spPr>
          <a:xfrm>
            <a:off x="7758066" y="5119219"/>
            <a:ext cx="3702287" cy="747951"/>
          </a:xfrm>
          <a:prstGeom prst="roundRect">
            <a:avLst>
              <a:gd name="adj" fmla="val 50000"/>
            </a:avLst>
          </a:prstGeom>
          <a:noFill/>
          <a:ln w="57150" cap="flat" cmpd="sng" algn="ctr">
            <a:solidFill>
              <a:srgbClr val="0639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Rectangle: Rounded Corners 80">
            <a:extLst>
              <a:ext uri="{FF2B5EF4-FFF2-40B4-BE49-F238E27FC236}">
                <a16:creationId xmlns:a16="http://schemas.microsoft.com/office/drawing/2014/main" id="{00E6FDB6-3BA4-4DF9-A050-9C1AEE8ADB14}"/>
              </a:ext>
            </a:extLst>
          </p:cNvPr>
          <p:cNvSpPr/>
          <p:nvPr/>
        </p:nvSpPr>
        <p:spPr>
          <a:xfrm>
            <a:off x="8202681" y="5262577"/>
            <a:ext cx="3079920" cy="461237"/>
          </a:xfrm>
          <a:prstGeom prst="roundRect">
            <a:avLst>
              <a:gd name="adj" fmla="val 50000"/>
            </a:avLst>
          </a:pr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1" name="Прямоугольник 350">
            <a:extLst>
              <a:ext uri="{FF2B5EF4-FFF2-40B4-BE49-F238E27FC236}">
                <a16:creationId xmlns:a16="http://schemas.microsoft.com/office/drawing/2014/main" id="{CB283EED-562D-441B-8321-5B1DFC00B531}"/>
              </a:ext>
            </a:extLst>
          </p:cNvPr>
          <p:cNvSpPr/>
          <p:nvPr/>
        </p:nvSpPr>
        <p:spPr>
          <a:xfrm>
            <a:off x="1072404" y="3068496"/>
            <a:ext cx="2193974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Количество педагогов</a:t>
            </a:r>
          </a:p>
        </p:txBody>
      </p:sp>
      <p:sp>
        <p:nvSpPr>
          <p:cNvPr id="353" name="Прямоугольник 352">
            <a:extLst>
              <a:ext uri="{FF2B5EF4-FFF2-40B4-BE49-F238E27FC236}">
                <a16:creationId xmlns:a16="http://schemas.microsoft.com/office/drawing/2014/main" id="{977363CE-CDD3-4203-9369-97D2351A45DB}"/>
              </a:ext>
            </a:extLst>
          </p:cNvPr>
          <p:cNvSpPr/>
          <p:nvPr/>
        </p:nvSpPr>
        <p:spPr>
          <a:xfrm>
            <a:off x="845235" y="4165140"/>
            <a:ext cx="2648312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Контингент в краткосрочных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курсах</a:t>
            </a:r>
          </a:p>
        </p:txBody>
      </p:sp>
      <p:sp>
        <p:nvSpPr>
          <p:cNvPr id="355" name="Прямоугольник 354">
            <a:extLst>
              <a:ext uri="{FF2B5EF4-FFF2-40B4-BE49-F238E27FC236}">
                <a16:creationId xmlns:a16="http://schemas.microsoft.com/office/drawing/2014/main" id="{4E01D670-D810-470B-A94E-746D3ACF0DF1}"/>
              </a:ext>
            </a:extLst>
          </p:cNvPr>
          <p:cNvSpPr/>
          <p:nvPr/>
        </p:nvSpPr>
        <p:spPr>
          <a:xfrm>
            <a:off x="1010513" y="5278405"/>
            <a:ext cx="2317756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Количество учашихся дуального</a:t>
            </a: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384" name="Rectangle: Rounded Corners 110">
            <a:extLst>
              <a:ext uri="{FF2B5EF4-FFF2-40B4-BE49-F238E27FC236}">
                <a16:creationId xmlns:a16="http://schemas.microsoft.com/office/drawing/2014/main" id="{60561FEA-7355-4ABB-B4D4-D3A660A43AD2}"/>
              </a:ext>
            </a:extLst>
          </p:cNvPr>
          <p:cNvSpPr/>
          <p:nvPr/>
        </p:nvSpPr>
        <p:spPr>
          <a:xfrm flipH="1">
            <a:off x="3356921" y="1768852"/>
            <a:ext cx="1368556" cy="868454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5" name="Rectangle: Rounded Corners 110">
            <a:extLst>
              <a:ext uri="{FF2B5EF4-FFF2-40B4-BE49-F238E27FC236}">
                <a16:creationId xmlns:a16="http://schemas.microsoft.com/office/drawing/2014/main" id="{F06806EB-DC16-4016-8DF7-654FF9C93D27}"/>
              </a:ext>
            </a:extLst>
          </p:cNvPr>
          <p:cNvSpPr/>
          <p:nvPr/>
        </p:nvSpPr>
        <p:spPr>
          <a:xfrm flipH="1">
            <a:off x="3466774" y="1860533"/>
            <a:ext cx="1118357" cy="693676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3" name="Прямоугольник 342">
            <a:extLst>
              <a:ext uri="{FF2B5EF4-FFF2-40B4-BE49-F238E27FC236}">
                <a16:creationId xmlns:a16="http://schemas.microsoft.com/office/drawing/2014/main" id="{BBDDF0B5-FA49-4324-BBBB-A21ED961A540}"/>
              </a:ext>
            </a:extLst>
          </p:cNvPr>
          <p:cNvSpPr/>
          <p:nvPr/>
        </p:nvSpPr>
        <p:spPr>
          <a:xfrm>
            <a:off x="3397269" y="1870194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Rectangle: Rounded Corners 110">
            <a:extLst>
              <a:ext uri="{FF2B5EF4-FFF2-40B4-BE49-F238E27FC236}">
                <a16:creationId xmlns:a16="http://schemas.microsoft.com/office/drawing/2014/main" id="{68A2AB64-E7CC-4BC2-88A8-272A55B911EF}"/>
              </a:ext>
            </a:extLst>
          </p:cNvPr>
          <p:cNvSpPr/>
          <p:nvPr/>
        </p:nvSpPr>
        <p:spPr>
          <a:xfrm flipH="1">
            <a:off x="3356921" y="2879678"/>
            <a:ext cx="1368556" cy="849014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7" name="Rectangle: Rounded Corners 110">
            <a:extLst>
              <a:ext uri="{FF2B5EF4-FFF2-40B4-BE49-F238E27FC236}">
                <a16:creationId xmlns:a16="http://schemas.microsoft.com/office/drawing/2014/main" id="{EF2BC991-EB01-4306-84CB-2F585F0237D4}"/>
              </a:ext>
            </a:extLst>
          </p:cNvPr>
          <p:cNvSpPr/>
          <p:nvPr/>
        </p:nvSpPr>
        <p:spPr>
          <a:xfrm flipH="1">
            <a:off x="3466774" y="2926511"/>
            <a:ext cx="1118357" cy="763932"/>
          </a:xfrm>
          <a:prstGeom prst="roundRect">
            <a:avLst>
              <a:gd name="adj" fmla="val 50000"/>
            </a:avLst>
          </a:prstGeom>
          <a:solidFill>
            <a:srgbClr val="4CC1EF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8" name="Прямоугольник 387">
            <a:extLst>
              <a:ext uri="{FF2B5EF4-FFF2-40B4-BE49-F238E27FC236}">
                <a16:creationId xmlns:a16="http://schemas.microsoft.com/office/drawing/2014/main" id="{81E6188F-553F-4E77-94A2-E1C667CE7524}"/>
              </a:ext>
            </a:extLst>
          </p:cNvPr>
          <p:cNvSpPr/>
          <p:nvPr/>
        </p:nvSpPr>
        <p:spPr>
          <a:xfrm>
            <a:off x="3397269" y="2988596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26 768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Rectangle: Rounded Corners 110">
            <a:extLst>
              <a:ext uri="{FF2B5EF4-FFF2-40B4-BE49-F238E27FC236}">
                <a16:creationId xmlns:a16="http://schemas.microsoft.com/office/drawing/2014/main" id="{F4A9B30B-1EEC-4FC5-869B-350CF4C45134}"/>
              </a:ext>
            </a:extLst>
          </p:cNvPr>
          <p:cNvSpPr/>
          <p:nvPr/>
        </p:nvSpPr>
        <p:spPr>
          <a:xfrm flipH="1">
            <a:off x="3356921" y="3991018"/>
            <a:ext cx="1368556" cy="807714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0" name="Rectangle: Rounded Corners 110">
            <a:extLst>
              <a:ext uri="{FF2B5EF4-FFF2-40B4-BE49-F238E27FC236}">
                <a16:creationId xmlns:a16="http://schemas.microsoft.com/office/drawing/2014/main" id="{C0E410C7-C9D6-4946-9966-F42106529795}"/>
              </a:ext>
            </a:extLst>
          </p:cNvPr>
          <p:cNvSpPr/>
          <p:nvPr/>
        </p:nvSpPr>
        <p:spPr>
          <a:xfrm flipH="1">
            <a:off x="3466774" y="4035782"/>
            <a:ext cx="1118357" cy="726770"/>
          </a:xfrm>
          <a:prstGeom prst="roundRect">
            <a:avLst>
              <a:gd name="adj" fmla="val 50000"/>
            </a:avLst>
          </a:prstGeom>
          <a:solidFill>
            <a:srgbClr val="FFCC4C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1" name="Прямоугольник 390">
            <a:extLst>
              <a:ext uri="{FF2B5EF4-FFF2-40B4-BE49-F238E27FC236}">
                <a16:creationId xmlns:a16="http://schemas.microsoft.com/office/drawing/2014/main" id="{02B12698-0403-433A-9A7F-B8F8B2D55EF1}"/>
              </a:ext>
            </a:extLst>
          </p:cNvPr>
          <p:cNvSpPr/>
          <p:nvPr/>
        </p:nvSpPr>
        <p:spPr>
          <a:xfrm>
            <a:off x="3397269" y="4061990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Rectangle: Rounded Corners 110">
            <a:extLst>
              <a:ext uri="{FF2B5EF4-FFF2-40B4-BE49-F238E27FC236}">
                <a16:creationId xmlns:a16="http://schemas.microsoft.com/office/drawing/2014/main" id="{0CD81F66-C62C-4D2E-B589-B5884C0428F7}"/>
              </a:ext>
            </a:extLst>
          </p:cNvPr>
          <p:cNvSpPr/>
          <p:nvPr/>
        </p:nvSpPr>
        <p:spPr>
          <a:xfrm flipH="1">
            <a:off x="3356921" y="5066253"/>
            <a:ext cx="1368556" cy="841628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3" name="Rectangle: Rounded Corners 110">
            <a:extLst>
              <a:ext uri="{FF2B5EF4-FFF2-40B4-BE49-F238E27FC236}">
                <a16:creationId xmlns:a16="http://schemas.microsoft.com/office/drawing/2014/main" id="{DAB0FF89-ED88-47C8-B520-EF7CCAEEA528}"/>
              </a:ext>
            </a:extLst>
          </p:cNvPr>
          <p:cNvSpPr/>
          <p:nvPr/>
        </p:nvSpPr>
        <p:spPr>
          <a:xfrm flipH="1">
            <a:off x="3466774" y="5111858"/>
            <a:ext cx="1118357" cy="741874"/>
          </a:xfrm>
          <a:prstGeom prst="roundRect">
            <a:avLst>
              <a:gd name="adj" fmla="val 50000"/>
            </a:avLst>
          </a:prstGeom>
          <a:solidFill>
            <a:srgbClr val="EB1E42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4" name="Прямоугольник 393">
            <a:extLst>
              <a:ext uri="{FF2B5EF4-FFF2-40B4-BE49-F238E27FC236}">
                <a16:creationId xmlns:a16="http://schemas.microsoft.com/office/drawing/2014/main" id="{AFDC1702-7EB5-4E37-A426-5C8250240F75}"/>
              </a:ext>
            </a:extLst>
          </p:cNvPr>
          <p:cNvSpPr/>
          <p:nvPr/>
        </p:nvSpPr>
        <p:spPr>
          <a:xfrm>
            <a:off x="3397269" y="5174937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14 610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: Rounded Corners 110">
            <a:extLst>
              <a:ext uri="{FF2B5EF4-FFF2-40B4-BE49-F238E27FC236}">
                <a16:creationId xmlns:a16="http://schemas.microsoft.com/office/drawing/2014/main" id="{149B8096-B2FB-4BE9-B2E7-E67953184B6D}"/>
              </a:ext>
            </a:extLst>
          </p:cNvPr>
          <p:cNvSpPr/>
          <p:nvPr/>
        </p:nvSpPr>
        <p:spPr>
          <a:xfrm flipH="1">
            <a:off x="7277388" y="1768852"/>
            <a:ext cx="1368556" cy="868454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6" name="Rectangle: Rounded Corners 110">
            <a:extLst>
              <a:ext uri="{FF2B5EF4-FFF2-40B4-BE49-F238E27FC236}">
                <a16:creationId xmlns:a16="http://schemas.microsoft.com/office/drawing/2014/main" id="{7C2E88EA-90AC-40E6-B6F7-FFA30750C9EA}"/>
              </a:ext>
            </a:extLst>
          </p:cNvPr>
          <p:cNvSpPr/>
          <p:nvPr/>
        </p:nvSpPr>
        <p:spPr>
          <a:xfrm flipH="1">
            <a:off x="7387241" y="1860533"/>
            <a:ext cx="1118357" cy="693676"/>
          </a:xfrm>
          <a:prstGeom prst="roundRect">
            <a:avLst>
              <a:gd name="adj" fmla="val 50000"/>
            </a:avLst>
          </a:prstGeom>
          <a:solidFill>
            <a:srgbClr val="F7931F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7" name="Прямоугольник 396">
            <a:extLst>
              <a:ext uri="{FF2B5EF4-FFF2-40B4-BE49-F238E27FC236}">
                <a16:creationId xmlns:a16="http://schemas.microsoft.com/office/drawing/2014/main" id="{98E17315-343C-4179-9F09-57B64514A6C7}"/>
              </a:ext>
            </a:extLst>
          </p:cNvPr>
          <p:cNvSpPr/>
          <p:nvPr/>
        </p:nvSpPr>
        <p:spPr>
          <a:xfrm>
            <a:off x="7317736" y="1870194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Rectangle: Rounded Corners 110">
            <a:extLst>
              <a:ext uri="{FF2B5EF4-FFF2-40B4-BE49-F238E27FC236}">
                <a16:creationId xmlns:a16="http://schemas.microsoft.com/office/drawing/2014/main" id="{CE167D0F-6A79-4D04-9FEF-A4D5C06F2CBB}"/>
              </a:ext>
            </a:extLst>
          </p:cNvPr>
          <p:cNvSpPr/>
          <p:nvPr/>
        </p:nvSpPr>
        <p:spPr>
          <a:xfrm flipH="1">
            <a:off x="7277388" y="2879678"/>
            <a:ext cx="1368556" cy="849014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9" name="Rectangle: Rounded Corners 110">
            <a:extLst>
              <a:ext uri="{FF2B5EF4-FFF2-40B4-BE49-F238E27FC236}">
                <a16:creationId xmlns:a16="http://schemas.microsoft.com/office/drawing/2014/main" id="{3AAB0B95-D4D4-4735-BA9A-4B91397BBE10}"/>
              </a:ext>
            </a:extLst>
          </p:cNvPr>
          <p:cNvSpPr/>
          <p:nvPr/>
        </p:nvSpPr>
        <p:spPr>
          <a:xfrm flipH="1">
            <a:off x="7387241" y="2926511"/>
            <a:ext cx="1118357" cy="763932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0" name="Прямоугольник 399">
            <a:extLst>
              <a:ext uri="{FF2B5EF4-FFF2-40B4-BE49-F238E27FC236}">
                <a16:creationId xmlns:a16="http://schemas.microsoft.com/office/drawing/2014/main" id="{F6EA42FB-A8C4-4153-B14B-6160024DD757}"/>
              </a:ext>
            </a:extLst>
          </p:cNvPr>
          <p:cNvSpPr/>
          <p:nvPr/>
        </p:nvSpPr>
        <p:spPr>
          <a:xfrm>
            <a:off x="7317736" y="2988596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378 306</a:t>
            </a:r>
          </a:p>
        </p:txBody>
      </p:sp>
      <p:sp>
        <p:nvSpPr>
          <p:cNvPr id="401" name="Rectangle: Rounded Corners 110">
            <a:extLst>
              <a:ext uri="{FF2B5EF4-FFF2-40B4-BE49-F238E27FC236}">
                <a16:creationId xmlns:a16="http://schemas.microsoft.com/office/drawing/2014/main" id="{EF7B70D3-FBF4-45AB-B8C2-FAB0E09D45CD}"/>
              </a:ext>
            </a:extLst>
          </p:cNvPr>
          <p:cNvSpPr/>
          <p:nvPr/>
        </p:nvSpPr>
        <p:spPr>
          <a:xfrm flipH="1">
            <a:off x="7277388" y="3991018"/>
            <a:ext cx="1368556" cy="807714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2" name="Rectangle: Rounded Corners 110">
            <a:extLst>
              <a:ext uri="{FF2B5EF4-FFF2-40B4-BE49-F238E27FC236}">
                <a16:creationId xmlns:a16="http://schemas.microsoft.com/office/drawing/2014/main" id="{272799B3-8F0F-4D73-B116-1FD768C2CEFF}"/>
              </a:ext>
            </a:extLst>
          </p:cNvPr>
          <p:cNvSpPr/>
          <p:nvPr/>
        </p:nvSpPr>
        <p:spPr>
          <a:xfrm flipH="1">
            <a:off x="7387241" y="4035782"/>
            <a:ext cx="1118357" cy="726770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3" name="Прямоугольник 402">
            <a:extLst>
              <a:ext uri="{FF2B5EF4-FFF2-40B4-BE49-F238E27FC236}">
                <a16:creationId xmlns:a16="http://schemas.microsoft.com/office/drawing/2014/main" id="{38DF6E08-211A-4CF4-BBC6-7F408C26B78F}"/>
              </a:ext>
            </a:extLst>
          </p:cNvPr>
          <p:cNvSpPr/>
          <p:nvPr/>
        </p:nvSpPr>
        <p:spPr>
          <a:xfrm>
            <a:off x="7317736" y="4061990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179 353</a:t>
            </a:r>
          </a:p>
        </p:txBody>
      </p:sp>
      <p:sp>
        <p:nvSpPr>
          <p:cNvPr id="404" name="Rectangle: Rounded Corners 110">
            <a:extLst>
              <a:ext uri="{FF2B5EF4-FFF2-40B4-BE49-F238E27FC236}">
                <a16:creationId xmlns:a16="http://schemas.microsoft.com/office/drawing/2014/main" id="{2B28507A-E791-465E-A2F4-A4B6BD41F502}"/>
              </a:ext>
            </a:extLst>
          </p:cNvPr>
          <p:cNvSpPr/>
          <p:nvPr/>
        </p:nvSpPr>
        <p:spPr>
          <a:xfrm flipH="1">
            <a:off x="7277388" y="5066253"/>
            <a:ext cx="1368556" cy="841628"/>
          </a:xfrm>
          <a:prstGeom prst="roundRect">
            <a:avLst>
              <a:gd name="adj" fmla="val 50000"/>
            </a:avLst>
          </a:prstGeom>
          <a:solidFill>
            <a:srgbClr val="F1EFF0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5" name="Rectangle: Rounded Corners 110">
            <a:extLst>
              <a:ext uri="{FF2B5EF4-FFF2-40B4-BE49-F238E27FC236}">
                <a16:creationId xmlns:a16="http://schemas.microsoft.com/office/drawing/2014/main" id="{D3BA8ADB-1436-4CB8-B535-6E9D055DF114}"/>
              </a:ext>
            </a:extLst>
          </p:cNvPr>
          <p:cNvSpPr/>
          <p:nvPr/>
        </p:nvSpPr>
        <p:spPr>
          <a:xfrm flipH="1">
            <a:off x="7387241" y="5111858"/>
            <a:ext cx="1118357" cy="741874"/>
          </a:xfrm>
          <a:prstGeom prst="roundRect">
            <a:avLst>
              <a:gd name="adj" fmla="val 50000"/>
            </a:avLst>
          </a:prstGeom>
          <a:solidFill>
            <a:srgbClr val="063951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6" name="Прямоугольник 405">
            <a:extLst>
              <a:ext uri="{FF2B5EF4-FFF2-40B4-BE49-F238E27FC236}">
                <a16:creationId xmlns:a16="http://schemas.microsoft.com/office/drawing/2014/main" id="{7DD3E9C8-A281-45D1-A616-C5611E81AF93}"/>
              </a:ext>
            </a:extLst>
          </p:cNvPr>
          <p:cNvSpPr/>
          <p:nvPr/>
        </p:nvSpPr>
        <p:spPr>
          <a:xfrm>
            <a:off x="7317736" y="5174937"/>
            <a:ext cx="1317920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172 836</a:t>
            </a:r>
          </a:p>
        </p:txBody>
      </p:sp>
      <p:sp>
        <p:nvSpPr>
          <p:cNvPr id="407" name="Прямоугольник 406">
            <a:extLst>
              <a:ext uri="{FF2B5EF4-FFF2-40B4-BE49-F238E27FC236}">
                <a16:creationId xmlns:a16="http://schemas.microsoft.com/office/drawing/2014/main" id="{0E69B4EE-ADC5-4C87-A567-269F3CE2A7BA}"/>
              </a:ext>
            </a:extLst>
          </p:cNvPr>
          <p:cNvSpPr/>
          <p:nvPr/>
        </p:nvSpPr>
        <p:spPr>
          <a:xfrm>
            <a:off x="8431359" y="1987980"/>
            <a:ext cx="3028994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500" dirty="0">
                <a:solidFill>
                  <a:schemeClr val="bg1"/>
                </a:solidFill>
                <a:cs typeface="Arial" panose="020B0604020202020204" pitchFamily="34" charset="0"/>
              </a:rPr>
              <a:t>Профессиональные образовательные учреждения</a:t>
            </a:r>
          </a:p>
        </p:txBody>
      </p:sp>
      <p:sp>
        <p:nvSpPr>
          <p:cNvPr id="408" name="Прямоугольник 407">
            <a:extLst>
              <a:ext uri="{FF2B5EF4-FFF2-40B4-BE49-F238E27FC236}">
                <a16:creationId xmlns:a16="http://schemas.microsoft.com/office/drawing/2014/main" id="{832BD21E-6E17-4724-8034-7AA4C2AC33F5}"/>
              </a:ext>
            </a:extLst>
          </p:cNvPr>
          <p:cNvSpPr/>
          <p:nvPr/>
        </p:nvSpPr>
        <p:spPr>
          <a:xfrm>
            <a:off x="8862927" y="3068496"/>
            <a:ext cx="2193974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1600" dirty="0">
                <a:solidFill>
                  <a:schemeClr val="bg1"/>
                </a:solidFill>
                <a:cs typeface="Arial" panose="020B0604020202020204" pitchFamily="34" charset="0"/>
              </a:rPr>
              <a:t>Количество учашихся</a:t>
            </a:r>
          </a:p>
        </p:txBody>
      </p:sp>
      <p:sp>
        <p:nvSpPr>
          <p:cNvPr id="409" name="Прямоугольник 408">
            <a:extLst>
              <a:ext uri="{FF2B5EF4-FFF2-40B4-BE49-F238E27FC236}">
                <a16:creationId xmlns:a16="http://schemas.microsoft.com/office/drawing/2014/main" id="{C8E28EBA-3AF4-42F3-9242-449DA8EEE65D}"/>
              </a:ext>
            </a:extLst>
          </p:cNvPr>
          <p:cNvSpPr/>
          <p:nvPr/>
        </p:nvSpPr>
        <p:spPr>
          <a:xfrm>
            <a:off x="8635758" y="4165140"/>
            <a:ext cx="2648312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Приём на 2023/2024 учебный год</a:t>
            </a:r>
          </a:p>
        </p:txBody>
      </p:sp>
      <p:sp>
        <p:nvSpPr>
          <p:cNvPr id="410" name="Прямоугольник 409">
            <a:extLst>
              <a:ext uri="{FF2B5EF4-FFF2-40B4-BE49-F238E27FC236}">
                <a16:creationId xmlns:a16="http://schemas.microsoft.com/office/drawing/2014/main" id="{6CA9413F-CA6E-450C-A8AB-1B666CA20B2A}"/>
              </a:ext>
            </a:extLst>
          </p:cNvPr>
          <p:cNvSpPr/>
          <p:nvPr/>
        </p:nvSpPr>
        <p:spPr>
          <a:xfrm>
            <a:off x="8801036" y="5278405"/>
            <a:ext cx="2317756" cy="430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Выпускники на 2022/2023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76632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433538" y="3187700"/>
            <a:ext cx="11088000" cy="10080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41538" y="3295700"/>
            <a:ext cx="10872000" cy="792000"/>
            <a:chOff x="501700" y="3156000"/>
            <a:chExt cx="10872000" cy="792000"/>
          </a:xfrm>
        </p:grpSpPr>
        <p:sp>
          <p:nvSpPr>
            <p:cNvPr id="98" name="Полилиния 97"/>
            <p:cNvSpPr/>
            <p:nvPr/>
          </p:nvSpPr>
          <p:spPr>
            <a:xfrm>
              <a:off x="2282873" y="3156000"/>
              <a:ext cx="3600" cy="792000"/>
            </a:xfrm>
            <a:custGeom>
              <a:avLst/>
              <a:gdLst>
                <a:gd name="connsiteX0" fmla="*/ 0 w 3600"/>
                <a:gd name="connsiteY0" fmla="*/ 0 h 792000"/>
                <a:gd name="connsiteX1" fmla="*/ 3600 w 3600"/>
                <a:gd name="connsiteY1" fmla="*/ 0 h 792000"/>
                <a:gd name="connsiteX2" fmla="*/ 3600 w 3600"/>
                <a:gd name="connsiteY2" fmla="*/ 792000 h 792000"/>
                <a:gd name="connsiteX3" fmla="*/ 0 w 3600"/>
                <a:gd name="connsiteY3" fmla="*/ 792000 h 792000"/>
                <a:gd name="connsiteX4" fmla="*/ 0 w 3600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" h="792000">
                  <a:moveTo>
                    <a:pt x="0" y="0"/>
                  </a:moveTo>
                  <a:lnTo>
                    <a:pt x="3600" y="0"/>
                  </a:lnTo>
                  <a:lnTo>
                    <a:pt x="3600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4095959" y="3156000"/>
              <a:ext cx="3600" cy="792000"/>
            </a:xfrm>
            <a:custGeom>
              <a:avLst/>
              <a:gdLst>
                <a:gd name="connsiteX0" fmla="*/ 0 w 3600"/>
                <a:gd name="connsiteY0" fmla="*/ 0 h 792000"/>
                <a:gd name="connsiteX1" fmla="*/ 3600 w 3600"/>
                <a:gd name="connsiteY1" fmla="*/ 0 h 792000"/>
                <a:gd name="connsiteX2" fmla="*/ 3600 w 3600"/>
                <a:gd name="connsiteY2" fmla="*/ 792000 h 792000"/>
                <a:gd name="connsiteX3" fmla="*/ 0 w 3600"/>
                <a:gd name="connsiteY3" fmla="*/ 792000 h 792000"/>
                <a:gd name="connsiteX4" fmla="*/ 0 w 3600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" h="792000">
                  <a:moveTo>
                    <a:pt x="0" y="0"/>
                  </a:moveTo>
                  <a:lnTo>
                    <a:pt x="3600" y="0"/>
                  </a:lnTo>
                  <a:lnTo>
                    <a:pt x="3600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5909045" y="3156000"/>
              <a:ext cx="3600" cy="792000"/>
            </a:xfrm>
            <a:custGeom>
              <a:avLst/>
              <a:gdLst>
                <a:gd name="connsiteX0" fmla="*/ 0 w 3600"/>
                <a:gd name="connsiteY0" fmla="*/ 0 h 792000"/>
                <a:gd name="connsiteX1" fmla="*/ 3600 w 3600"/>
                <a:gd name="connsiteY1" fmla="*/ 0 h 792000"/>
                <a:gd name="connsiteX2" fmla="*/ 3600 w 3600"/>
                <a:gd name="connsiteY2" fmla="*/ 792000 h 792000"/>
                <a:gd name="connsiteX3" fmla="*/ 0 w 3600"/>
                <a:gd name="connsiteY3" fmla="*/ 792000 h 792000"/>
                <a:gd name="connsiteX4" fmla="*/ 0 w 3600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" h="792000">
                  <a:moveTo>
                    <a:pt x="0" y="0"/>
                  </a:moveTo>
                  <a:lnTo>
                    <a:pt x="3600" y="0"/>
                  </a:lnTo>
                  <a:lnTo>
                    <a:pt x="3600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7722131" y="3156000"/>
              <a:ext cx="3600" cy="792000"/>
            </a:xfrm>
            <a:custGeom>
              <a:avLst/>
              <a:gdLst>
                <a:gd name="connsiteX0" fmla="*/ 0 w 3600"/>
                <a:gd name="connsiteY0" fmla="*/ 0 h 792000"/>
                <a:gd name="connsiteX1" fmla="*/ 3600 w 3600"/>
                <a:gd name="connsiteY1" fmla="*/ 0 h 792000"/>
                <a:gd name="connsiteX2" fmla="*/ 3600 w 3600"/>
                <a:gd name="connsiteY2" fmla="*/ 792000 h 792000"/>
                <a:gd name="connsiteX3" fmla="*/ 0 w 3600"/>
                <a:gd name="connsiteY3" fmla="*/ 792000 h 792000"/>
                <a:gd name="connsiteX4" fmla="*/ 0 w 3600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" h="792000">
                  <a:moveTo>
                    <a:pt x="0" y="0"/>
                  </a:moveTo>
                  <a:lnTo>
                    <a:pt x="3600" y="0"/>
                  </a:lnTo>
                  <a:lnTo>
                    <a:pt x="3600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9535217" y="3156000"/>
              <a:ext cx="3600" cy="792000"/>
            </a:xfrm>
            <a:custGeom>
              <a:avLst/>
              <a:gdLst>
                <a:gd name="connsiteX0" fmla="*/ 0 w 3600"/>
                <a:gd name="connsiteY0" fmla="*/ 0 h 792000"/>
                <a:gd name="connsiteX1" fmla="*/ 3600 w 3600"/>
                <a:gd name="connsiteY1" fmla="*/ 0 h 792000"/>
                <a:gd name="connsiteX2" fmla="*/ 3600 w 3600"/>
                <a:gd name="connsiteY2" fmla="*/ 792000 h 792000"/>
                <a:gd name="connsiteX3" fmla="*/ 0 w 3600"/>
                <a:gd name="connsiteY3" fmla="*/ 792000 h 792000"/>
                <a:gd name="connsiteX4" fmla="*/ 0 w 3600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" h="792000">
                  <a:moveTo>
                    <a:pt x="0" y="0"/>
                  </a:moveTo>
                  <a:lnTo>
                    <a:pt x="3600" y="0"/>
                  </a:lnTo>
                  <a:lnTo>
                    <a:pt x="3600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501700" y="3156000"/>
              <a:ext cx="1781173" cy="792000"/>
            </a:xfrm>
            <a:custGeom>
              <a:avLst/>
              <a:gdLst>
                <a:gd name="connsiteX0" fmla="*/ 396000 w 1781173"/>
                <a:gd name="connsiteY0" fmla="*/ 0 h 792000"/>
                <a:gd name="connsiteX1" fmla="*/ 1781173 w 1781173"/>
                <a:gd name="connsiteY1" fmla="*/ 0 h 792000"/>
                <a:gd name="connsiteX2" fmla="*/ 1781173 w 1781173"/>
                <a:gd name="connsiteY2" fmla="*/ 792000 h 792000"/>
                <a:gd name="connsiteX3" fmla="*/ 396000 w 1781173"/>
                <a:gd name="connsiteY3" fmla="*/ 792000 h 792000"/>
                <a:gd name="connsiteX4" fmla="*/ 0 w 1781173"/>
                <a:gd name="connsiteY4" fmla="*/ 396000 h 792000"/>
                <a:gd name="connsiteX5" fmla="*/ 396000 w 1781173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1173" h="792000">
                  <a:moveTo>
                    <a:pt x="396000" y="0"/>
                  </a:moveTo>
                  <a:lnTo>
                    <a:pt x="1781173" y="0"/>
                  </a:lnTo>
                  <a:lnTo>
                    <a:pt x="1781173" y="792000"/>
                  </a:lnTo>
                  <a:lnTo>
                    <a:pt x="396000" y="792000"/>
                  </a:lnTo>
                  <a:cubicBezTo>
                    <a:pt x="177295" y="792000"/>
                    <a:pt x="0" y="614705"/>
                    <a:pt x="0" y="396000"/>
                  </a:cubicBezTo>
                  <a:cubicBezTo>
                    <a:pt x="0" y="177295"/>
                    <a:pt x="177295" y="0"/>
                    <a:pt x="39600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2286473" y="3156000"/>
              <a:ext cx="1809486" cy="792000"/>
            </a:xfrm>
            <a:custGeom>
              <a:avLst/>
              <a:gdLst>
                <a:gd name="connsiteX0" fmla="*/ 0 w 1809486"/>
                <a:gd name="connsiteY0" fmla="*/ 0 h 792000"/>
                <a:gd name="connsiteX1" fmla="*/ 1809486 w 1809486"/>
                <a:gd name="connsiteY1" fmla="*/ 0 h 792000"/>
                <a:gd name="connsiteX2" fmla="*/ 1809486 w 1809486"/>
                <a:gd name="connsiteY2" fmla="*/ 792000 h 792000"/>
                <a:gd name="connsiteX3" fmla="*/ 0 w 1809486"/>
                <a:gd name="connsiteY3" fmla="*/ 792000 h 792000"/>
                <a:gd name="connsiteX4" fmla="*/ 0 w 1809486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86" h="792000">
                  <a:moveTo>
                    <a:pt x="0" y="0"/>
                  </a:moveTo>
                  <a:lnTo>
                    <a:pt x="1809486" y="0"/>
                  </a:lnTo>
                  <a:lnTo>
                    <a:pt x="1809486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>
              <a:off x="4099559" y="3156000"/>
              <a:ext cx="1809486" cy="792000"/>
            </a:xfrm>
            <a:custGeom>
              <a:avLst/>
              <a:gdLst>
                <a:gd name="connsiteX0" fmla="*/ 0 w 1809486"/>
                <a:gd name="connsiteY0" fmla="*/ 0 h 792000"/>
                <a:gd name="connsiteX1" fmla="*/ 1809486 w 1809486"/>
                <a:gd name="connsiteY1" fmla="*/ 0 h 792000"/>
                <a:gd name="connsiteX2" fmla="*/ 1809486 w 1809486"/>
                <a:gd name="connsiteY2" fmla="*/ 792000 h 792000"/>
                <a:gd name="connsiteX3" fmla="*/ 0 w 1809486"/>
                <a:gd name="connsiteY3" fmla="*/ 792000 h 792000"/>
                <a:gd name="connsiteX4" fmla="*/ 0 w 1809486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86" h="792000">
                  <a:moveTo>
                    <a:pt x="0" y="0"/>
                  </a:moveTo>
                  <a:lnTo>
                    <a:pt x="1809486" y="0"/>
                  </a:lnTo>
                  <a:lnTo>
                    <a:pt x="1809486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5912645" y="3156000"/>
              <a:ext cx="1809486" cy="792000"/>
            </a:xfrm>
            <a:custGeom>
              <a:avLst/>
              <a:gdLst>
                <a:gd name="connsiteX0" fmla="*/ 0 w 1809486"/>
                <a:gd name="connsiteY0" fmla="*/ 0 h 792000"/>
                <a:gd name="connsiteX1" fmla="*/ 1809486 w 1809486"/>
                <a:gd name="connsiteY1" fmla="*/ 0 h 792000"/>
                <a:gd name="connsiteX2" fmla="*/ 1809486 w 1809486"/>
                <a:gd name="connsiteY2" fmla="*/ 792000 h 792000"/>
                <a:gd name="connsiteX3" fmla="*/ 0 w 1809486"/>
                <a:gd name="connsiteY3" fmla="*/ 792000 h 792000"/>
                <a:gd name="connsiteX4" fmla="*/ 0 w 1809486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86" h="792000">
                  <a:moveTo>
                    <a:pt x="0" y="0"/>
                  </a:moveTo>
                  <a:lnTo>
                    <a:pt x="1809486" y="0"/>
                  </a:lnTo>
                  <a:lnTo>
                    <a:pt x="1809486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7725731" y="3156000"/>
              <a:ext cx="1809486" cy="792000"/>
            </a:xfrm>
            <a:custGeom>
              <a:avLst/>
              <a:gdLst>
                <a:gd name="connsiteX0" fmla="*/ 0 w 1809486"/>
                <a:gd name="connsiteY0" fmla="*/ 0 h 792000"/>
                <a:gd name="connsiteX1" fmla="*/ 1809486 w 1809486"/>
                <a:gd name="connsiteY1" fmla="*/ 0 h 792000"/>
                <a:gd name="connsiteX2" fmla="*/ 1809486 w 1809486"/>
                <a:gd name="connsiteY2" fmla="*/ 792000 h 792000"/>
                <a:gd name="connsiteX3" fmla="*/ 0 w 1809486"/>
                <a:gd name="connsiteY3" fmla="*/ 792000 h 792000"/>
                <a:gd name="connsiteX4" fmla="*/ 0 w 1809486"/>
                <a:gd name="connsiteY4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486" h="792000">
                  <a:moveTo>
                    <a:pt x="0" y="0"/>
                  </a:moveTo>
                  <a:lnTo>
                    <a:pt x="1809486" y="0"/>
                  </a:lnTo>
                  <a:lnTo>
                    <a:pt x="1809486" y="792000"/>
                  </a:ln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9538817" y="3156000"/>
              <a:ext cx="1834883" cy="792000"/>
            </a:xfrm>
            <a:custGeom>
              <a:avLst/>
              <a:gdLst>
                <a:gd name="connsiteX0" fmla="*/ 0 w 1834883"/>
                <a:gd name="connsiteY0" fmla="*/ 0 h 792000"/>
                <a:gd name="connsiteX1" fmla="*/ 1438883 w 1834883"/>
                <a:gd name="connsiteY1" fmla="*/ 0 h 792000"/>
                <a:gd name="connsiteX2" fmla="*/ 1834883 w 1834883"/>
                <a:gd name="connsiteY2" fmla="*/ 396000 h 792000"/>
                <a:gd name="connsiteX3" fmla="*/ 1438883 w 1834883"/>
                <a:gd name="connsiteY3" fmla="*/ 792000 h 792000"/>
                <a:gd name="connsiteX4" fmla="*/ 0 w 1834883"/>
                <a:gd name="connsiteY4" fmla="*/ 792000 h 792000"/>
                <a:gd name="connsiteX5" fmla="*/ 0 w 1834883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4883" h="792000">
                  <a:moveTo>
                    <a:pt x="0" y="0"/>
                  </a:moveTo>
                  <a:lnTo>
                    <a:pt x="1438883" y="0"/>
                  </a:lnTo>
                  <a:cubicBezTo>
                    <a:pt x="1657588" y="0"/>
                    <a:pt x="1834883" y="177295"/>
                    <a:pt x="1834883" y="396000"/>
                  </a:cubicBezTo>
                  <a:cubicBezTo>
                    <a:pt x="1834883" y="614705"/>
                    <a:pt x="1657588" y="792000"/>
                    <a:pt x="1438883" y="792000"/>
                  </a:cubicBezTo>
                  <a:lnTo>
                    <a:pt x="0" y="792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Кольцо 10"/>
          <p:cNvSpPr/>
          <p:nvPr/>
        </p:nvSpPr>
        <p:spPr>
          <a:xfrm>
            <a:off x="627542" y="1683461"/>
            <a:ext cx="280658" cy="280658"/>
          </a:xfrm>
          <a:prstGeom prst="donu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67871" y="1946013"/>
            <a:ext cx="0" cy="1226603"/>
          </a:xfrm>
          <a:prstGeom prst="line">
            <a:avLst/>
          </a:prstGeom>
          <a:ln w="28575">
            <a:solidFill>
              <a:srgbClr val="548235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Кольцо 100"/>
          <p:cNvSpPr/>
          <p:nvPr/>
        </p:nvSpPr>
        <p:spPr>
          <a:xfrm>
            <a:off x="4030146" y="1683461"/>
            <a:ext cx="280658" cy="280658"/>
          </a:xfrm>
          <a:prstGeom prst="donut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170475" y="1946013"/>
            <a:ext cx="0" cy="1226603"/>
          </a:xfrm>
          <a:prstGeom prst="line">
            <a:avLst/>
          </a:prstGeom>
          <a:ln w="28575">
            <a:solidFill>
              <a:srgbClr val="BF9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" name="Кольцо 103"/>
          <p:cNvSpPr/>
          <p:nvPr/>
        </p:nvSpPr>
        <p:spPr>
          <a:xfrm>
            <a:off x="7668136" y="1683461"/>
            <a:ext cx="280658" cy="280658"/>
          </a:xfrm>
          <a:prstGeom prst="donut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7808465" y="1946013"/>
            <a:ext cx="0" cy="1226603"/>
          </a:xfrm>
          <a:prstGeom prst="line">
            <a:avLst/>
          </a:prstGeom>
          <a:ln w="28575">
            <a:solidFill>
              <a:srgbClr val="C55A1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Кольцо 106"/>
          <p:cNvSpPr/>
          <p:nvPr/>
        </p:nvSpPr>
        <p:spPr>
          <a:xfrm flipV="1">
            <a:off x="2246609" y="5479741"/>
            <a:ext cx="280658" cy="280658"/>
          </a:xfrm>
          <a:prstGeom prst="donu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V="1">
            <a:off x="2386938" y="4271244"/>
            <a:ext cx="0" cy="1226603"/>
          </a:xfrm>
          <a:prstGeom prst="line">
            <a:avLst/>
          </a:prstGeom>
          <a:ln w="28575">
            <a:solidFill>
              <a:srgbClr val="2F5597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0" name="Кольцо 109"/>
          <p:cNvSpPr/>
          <p:nvPr/>
        </p:nvSpPr>
        <p:spPr>
          <a:xfrm flipV="1">
            <a:off x="5857440" y="5479741"/>
            <a:ext cx="280658" cy="280658"/>
          </a:xfrm>
          <a:prstGeom prst="donut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V="1">
            <a:off x="5997769" y="4271244"/>
            <a:ext cx="0" cy="122660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3" name="Кольцо 112"/>
          <p:cNvSpPr/>
          <p:nvPr/>
        </p:nvSpPr>
        <p:spPr>
          <a:xfrm flipV="1">
            <a:off x="9495430" y="5479741"/>
            <a:ext cx="280658" cy="280658"/>
          </a:xfrm>
          <a:prstGeom prst="donu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 flipV="1">
            <a:off x="9635759" y="4271244"/>
            <a:ext cx="0" cy="1226603"/>
          </a:xfrm>
          <a:prstGeom prst="line">
            <a:avLst/>
          </a:prstGeom>
          <a:ln w="28575">
            <a:solidFill>
              <a:srgbClr val="2E75B6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020777" y="3389172"/>
            <a:ext cx="611108" cy="6111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2851687" y="3389172"/>
            <a:ext cx="611108" cy="6111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4682597" y="3389172"/>
            <a:ext cx="611108" cy="6111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6513507" y="3389172"/>
            <a:ext cx="611108" cy="6111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Овал 122"/>
          <p:cNvSpPr/>
          <p:nvPr/>
        </p:nvSpPr>
        <p:spPr>
          <a:xfrm>
            <a:off x="8344417" y="3389172"/>
            <a:ext cx="611108" cy="6111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10175328" y="3389172"/>
            <a:ext cx="611108" cy="6111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32717" y="2054651"/>
            <a:ext cx="1489994" cy="969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предприятиях организовано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дуальное обучение</a:t>
            </a:r>
            <a:endParaRPr lang="uz-Cyrl-UZ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2431738" y="4303700"/>
            <a:ext cx="1824747" cy="1080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профессиональных учебных заведениях </a:t>
            </a:r>
            <a:r>
              <a:rPr lang="uz-Cyrl-U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учашихся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обучаются по дуальной форме обучения</a:t>
            </a:r>
            <a:endParaRPr lang="uz-Cyrl-U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4119452" y="1976928"/>
            <a:ext cx="2109299" cy="114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Налажено сотрудничество с предприятиями и организациями для прохождения </a:t>
            </a:r>
            <a:r>
              <a:rPr lang="uz-Cyrl-UZ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учашихся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производственной практики </a:t>
            </a:r>
            <a:endParaRPr lang="uz-Cyrl-UZ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24928" y="4250320"/>
            <a:ext cx="1673445" cy="114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 и мастеров прошли повышение квалификации.</a:t>
            </a:r>
            <a:endParaRPr lang="uz-Cyrl-U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796335" y="1961097"/>
            <a:ext cx="1699095" cy="870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стандартов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9707716" y="4289172"/>
            <a:ext cx="2154219" cy="1148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 и преподавателей прошли обучение на краткосрочных курсах по предпринимательским навыкам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973045" y="1547652"/>
            <a:ext cx="1125763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5482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3 114</a:t>
            </a:r>
            <a:endParaRPr lang="ru-RU" sz="2800" b="1" dirty="0">
              <a:solidFill>
                <a:srgbClr val="5482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2573873" y="5316777"/>
            <a:ext cx="1365209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14 610</a:t>
            </a:r>
            <a:endParaRPr lang="ru-RU" sz="28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320590" y="1520370"/>
            <a:ext cx="1359453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BF9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33 2</a:t>
            </a:r>
            <a:r>
              <a:rPr lang="uz-Cyrl-UZ" sz="2800" b="1" dirty="0">
                <a:solidFill>
                  <a:srgbClr val="BF9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ru-RU" sz="2800" b="1" dirty="0">
              <a:solidFill>
                <a:srgbClr val="BF9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283821" y="5316777"/>
            <a:ext cx="1384315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15 000</a:t>
            </a:r>
            <a:endParaRPr lang="ru-RU" sz="2800" b="1" dirty="0">
              <a:solidFill>
                <a:srgbClr val="7C7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8012560" y="1459163"/>
            <a:ext cx="1125763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1 500</a:t>
            </a:r>
            <a:endParaRPr lang="ru-RU" sz="2800" b="1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Овал 135"/>
          <p:cNvSpPr/>
          <p:nvPr/>
        </p:nvSpPr>
        <p:spPr>
          <a:xfrm>
            <a:off x="5219049" y="6553701"/>
            <a:ext cx="143775" cy="143775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504193" y="6553701"/>
            <a:ext cx="143775" cy="143775"/>
          </a:xfrm>
          <a:prstGeom prst="ellipse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789337" y="6553700"/>
            <a:ext cx="143775" cy="143775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074481" y="6553699"/>
            <a:ext cx="143775" cy="143775"/>
          </a:xfrm>
          <a:prstGeom prst="ellipse">
            <a:avLst/>
          </a:prstGeom>
          <a:solidFill>
            <a:srgbClr val="7C7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6359625" y="6553698"/>
            <a:ext cx="143775" cy="143775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6644769" y="6553697"/>
            <a:ext cx="143775" cy="143775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ollaboration - Free construction and tools icon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00" y="4286994"/>
            <a:ext cx="938301" cy="9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laboration Icon - Slide Team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4" t="23621" r="29030"/>
          <a:stretch/>
        </p:blipFill>
        <p:spPr bwMode="auto">
          <a:xfrm>
            <a:off x="2529366" y="1915688"/>
            <a:ext cx="1271016" cy="13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laboration Icon - Free PNG &amp; SVG 486924 - Noun Project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08" y="4142701"/>
            <a:ext cx="1255496" cy="12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Job training icon • adesivos para a parede ilustração, símbolo, vetor |  myloview.com.br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21265" r="15683" b="23097"/>
          <a:stretch/>
        </p:blipFill>
        <p:spPr bwMode="auto">
          <a:xfrm>
            <a:off x="6233160" y="2029460"/>
            <a:ext cx="1333500" cy="10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usiness Training Icons - Free SVG &amp; PNG Business Training Images - Noun  Project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119" y="1946013"/>
            <a:ext cx="1133585" cy="11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Прямоугольник 143"/>
          <p:cNvSpPr/>
          <p:nvPr/>
        </p:nvSpPr>
        <p:spPr>
          <a:xfrm>
            <a:off x="9848045" y="5303340"/>
            <a:ext cx="1125763" cy="606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2800" b="1" dirty="0">
              <a:solidFill>
                <a:srgbClr val="2E75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5" name="Picture 8" descr="lifelong learning Icon - Free PNG &amp; SVG 3156379 - Noun Project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132" y="4359586"/>
            <a:ext cx="912388" cy="9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C1BCD5-A1EF-4D4A-9CE5-F94D5D19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14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146707" y="1685210"/>
            <a:ext cx="5526901" cy="162000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">
            <a:extLst>
              <a:ext uri="{FF2B5EF4-FFF2-40B4-BE49-F238E27FC236}">
                <a16:creationId xmlns:a16="http://schemas.microsoft.com/office/drawing/2014/main" id="{D19593AF-446F-3031-8002-AABA8C725D35}"/>
              </a:ext>
            </a:extLst>
          </p:cNvPr>
          <p:cNvSpPr/>
          <p:nvPr/>
        </p:nvSpPr>
        <p:spPr>
          <a:xfrm>
            <a:off x="147369" y="1196169"/>
            <a:ext cx="5565943" cy="445275"/>
          </a:xfrm>
          <a:prstGeom prst="rect">
            <a:avLst/>
          </a:prstGeom>
          <a:solidFill>
            <a:srgbClr val="1F53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ОБЩЕЕ КОЛИЧЕСТВО УЧРЕЖДЕНИЙ ПРОФЕССИОНАЛЬНОГО ОБРАЗОВАНИЯ, РЕАЛИЗУЮЩИХ ДУАЛЬНОЕ ОБРАЗОВАНИЕ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-49482" y="1724208"/>
            <a:ext cx="2301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Техникумы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513" y="2029607"/>
            <a:ext cx="1321772" cy="847536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2490698" y="2132888"/>
            <a:ext cx="715791" cy="620417"/>
            <a:chOff x="522904" y="2100221"/>
            <a:chExt cx="1996989" cy="2285843"/>
          </a:xfrm>
          <a:solidFill>
            <a:srgbClr val="0070C0"/>
          </a:solidFill>
        </p:grpSpPr>
        <p:sp>
          <p:nvSpPr>
            <p:cNvPr id="71" name="Round Same Side Corner Rectangle 8"/>
            <p:cNvSpPr/>
            <p:nvPr/>
          </p:nvSpPr>
          <p:spPr>
            <a:xfrm>
              <a:off x="522904" y="2110682"/>
              <a:ext cx="859960" cy="226492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169">
                <a:solidFill>
                  <a:srgbClr val="F2A40D"/>
                </a:solidFill>
              </a:endParaRPr>
            </a:p>
          </p:txBody>
        </p:sp>
        <p:sp>
          <p:nvSpPr>
            <p:cNvPr id="72" name="Round Same Side Corner Rectangle 20"/>
            <p:cNvSpPr/>
            <p:nvPr/>
          </p:nvSpPr>
          <p:spPr>
            <a:xfrm rot="10800000">
              <a:off x="1448336" y="2100221"/>
              <a:ext cx="1071557" cy="228584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169"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2085366" y="2764896"/>
            <a:ext cx="146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4 320</a:t>
            </a:r>
          </a:p>
        </p:txBody>
      </p:sp>
      <p:sp>
        <p:nvSpPr>
          <p:cNvPr id="74" name="Штриховая стрелка вправо 73"/>
          <p:cNvSpPr/>
          <p:nvPr/>
        </p:nvSpPr>
        <p:spPr>
          <a:xfrm>
            <a:off x="1718103" y="2519355"/>
            <a:ext cx="611592" cy="295289"/>
          </a:xfrm>
          <a:prstGeom prst="stripedRightArrow">
            <a:avLst>
              <a:gd name="adj1" fmla="val 60471"/>
              <a:gd name="adj2" fmla="val 50000"/>
            </a:avLst>
          </a:prstGeom>
          <a:solidFill>
            <a:srgbClr val="02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01513" y="2920907"/>
            <a:ext cx="1321772" cy="382867"/>
          </a:xfrm>
          <a:prstGeom prst="rect">
            <a:avLst/>
          </a:prstGeom>
          <a:solidFill>
            <a:srgbClr val="D2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74812" y="2829631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9" name="Штриховая стрелка вправо 78"/>
          <p:cNvSpPr/>
          <p:nvPr/>
        </p:nvSpPr>
        <p:spPr>
          <a:xfrm>
            <a:off x="3510964" y="2528938"/>
            <a:ext cx="611592" cy="295289"/>
          </a:xfrm>
          <a:prstGeom prst="stripedRightArrow">
            <a:avLst>
              <a:gd name="adj1" fmla="val 60471"/>
              <a:gd name="adj2" fmla="val 50000"/>
            </a:avLst>
          </a:prstGeom>
          <a:solidFill>
            <a:srgbClr val="02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53559" y="1724360"/>
            <a:ext cx="1988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361790" y="286886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264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6707" y="3470949"/>
            <a:ext cx="5540537" cy="162000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0382" y="3422856"/>
            <a:ext cx="1735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Колледжи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495424" y="3831536"/>
            <a:ext cx="715791" cy="620417"/>
            <a:chOff x="522904" y="2100221"/>
            <a:chExt cx="1996989" cy="2285843"/>
          </a:xfrm>
          <a:solidFill>
            <a:srgbClr val="0070C0"/>
          </a:solidFill>
        </p:grpSpPr>
        <p:sp>
          <p:nvSpPr>
            <p:cNvPr id="89" name="Round Same Side Corner Rectangle 8"/>
            <p:cNvSpPr/>
            <p:nvPr/>
          </p:nvSpPr>
          <p:spPr>
            <a:xfrm>
              <a:off x="522904" y="2110682"/>
              <a:ext cx="859960" cy="226492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169">
                <a:solidFill>
                  <a:srgbClr val="F2A40D"/>
                </a:solidFill>
              </a:endParaRPr>
            </a:p>
          </p:txBody>
        </p:sp>
        <p:sp>
          <p:nvSpPr>
            <p:cNvPr id="90" name="Round Same Side Corner Rectangle 20"/>
            <p:cNvSpPr/>
            <p:nvPr/>
          </p:nvSpPr>
          <p:spPr>
            <a:xfrm rot="10800000">
              <a:off x="1448336" y="2100221"/>
              <a:ext cx="1071557" cy="228584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169"/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2142346" y="4482594"/>
            <a:ext cx="1512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5 865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Штриховая стрелка вправо 91"/>
          <p:cNvSpPr/>
          <p:nvPr/>
        </p:nvSpPr>
        <p:spPr>
          <a:xfrm>
            <a:off x="1731538" y="4218003"/>
            <a:ext cx="611592" cy="295289"/>
          </a:xfrm>
          <a:prstGeom prst="stripedRightArrow">
            <a:avLst>
              <a:gd name="adj1" fmla="val 60471"/>
              <a:gd name="adj2" fmla="val 50000"/>
            </a:avLst>
          </a:prstGeom>
          <a:solidFill>
            <a:srgbClr val="02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14949" y="4616883"/>
            <a:ext cx="1321772" cy="382867"/>
          </a:xfrm>
          <a:prstGeom prst="rect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715566" y="4538504"/>
            <a:ext cx="64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0" name="Штриховая стрелка вправо 99"/>
          <p:cNvSpPr/>
          <p:nvPr/>
        </p:nvSpPr>
        <p:spPr>
          <a:xfrm>
            <a:off x="3524399" y="4227586"/>
            <a:ext cx="611592" cy="295289"/>
          </a:xfrm>
          <a:prstGeom prst="stripedRightArrow">
            <a:avLst>
              <a:gd name="adj1" fmla="val 60471"/>
              <a:gd name="adj2" fmla="val 50000"/>
            </a:avLst>
          </a:prstGeom>
          <a:solidFill>
            <a:srgbClr val="02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623806" y="3493179"/>
            <a:ext cx="2247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4211998" y="4648339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2 716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97" y="3816180"/>
            <a:ext cx="1301195" cy="740433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46707" y="5154116"/>
            <a:ext cx="5540537" cy="1620000"/>
          </a:xfrm>
          <a:prstGeom prst="rect">
            <a:avLst/>
          </a:prstGeom>
          <a:solidFill>
            <a:srgbClr val="FCFCF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15989" y="5166551"/>
            <a:ext cx="309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школы </a:t>
            </a:r>
          </a:p>
        </p:txBody>
      </p:sp>
      <p:grpSp>
        <p:nvGrpSpPr>
          <p:cNvPr id="143" name="Группа 142"/>
          <p:cNvGrpSpPr/>
          <p:nvPr/>
        </p:nvGrpSpPr>
        <p:grpSpPr>
          <a:xfrm>
            <a:off x="2511079" y="5688448"/>
            <a:ext cx="715791" cy="620417"/>
            <a:chOff x="522904" y="2100221"/>
            <a:chExt cx="1996989" cy="2285843"/>
          </a:xfrm>
          <a:solidFill>
            <a:srgbClr val="0070C0"/>
          </a:solidFill>
        </p:grpSpPr>
        <p:sp>
          <p:nvSpPr>
            <p:cNvPr id="146" name="Round Same Side Corner Rectangle 8"/>
            <p:cNvSpPr/>
            <p:nvPr/>
          </p:nvSpPr>
          <p:spPr>
            <a:xfrm>
              <a:off x="522904" y="2110682"/>
              <a:ext cx="859960" cy="226492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169">
                <a:solidFill>
                  <a:srgbClr val="F2A40D"/>
                </a:solidFill>
              </a:endParaRPr>
            </a:p>
          </p:txBody>
        </p:sp>
        <p:sp>
          <p:nvSpPr>
            <p:cNvPr id="147" name="Round Same Side Corner Rectangle 20"/>
            <p:cNvSpPr/>
            <p:nvPr/>
          </p:nvSpPr>
          <p:spPr>
            <a:xfrm rot="10800000">
              <a:off x="1448336" y="2100221"/>
              <a:ext cx="1071557" cy="2285843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7169"/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2253399" y="6291881"/>
            <a:ext cx="1255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4 425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Штриховая стрелка вправо 148"/>
          <p:cNvSpPr/>
          <p:nvPr/>
        </p:nvSpPr>
        <p:spPr>
          <a:xfrm>
            <a:off x="1686230" y="5961698"/>
            <a:ext cx="611592" cy="295289"/>
          </a:xfrm>
          <a:prstGeom prst="stripedRightArrow">
            <a:avLst>
              <a:gd name="adj1" fmla="val 60471"/>
              <a:gd name="adj2" fmla="val 50000"/>
            </a:avLst>
          </a:prstGeom>
          <a:solidFill>
            <a:srgbClr val="02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269641" y="6360578"/>
            <a:ext cx="1321772" cy="3828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670259" y="6291724"/>
            <a:ext cx="64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2" name="Штриховая стрелка вправо 151"/>
          <p:cNvSpPr/>
          <p:nvPr/>
        </p:nvSpPr>
        <p:spPr>
          <a:xfrm>
            <a:off x="3479091" y="5971281"/>
            <a:ext cx="611592" cy="295289"/>
          </a:xfrm>
          <a:prstGeom prst="stripedRightArrow">
            <a:avLst>
              <a:gd name="adj1" fmla="val 60471"/>
              <a:gd name="adj2" fmla="val 50000"/>
            </a:avLst>
          </a:prstGeom>
          <a:solidFill>
            <a:srgbClr val="027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3667421" y="5179724"/>
            <a:ext cx="2160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4322968" y="6328007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6" name="Picture 2" descr="Ig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12" y="5491691"/>
            <a:ext cx="944143" cy="94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Прямоугольник 6">
            <a:extLst>
              <a:ext uri="{FF2B5EF4-FFF2-40B4-BE49-F238E27FC236}">
                <a16:creationId xmlns:a16="http://schemas.microsoft.com/office/drawing/2014/main" id="{D19593AF-446F-3031-8002-AABA8C725D35}"/>
              </a:ext>
            </a:extLst>
          </p:cNvPr>
          <p:cNvSpPr/>
          <p:nvPr/>
        </p:nvSpPr>
        <p:spPr>
          <a:xfrm>
            <a:off x="5810752" y="4073275"/>
            <a:ext cx="6215532" cy="343053"/>
          </a:xfrm>
          <a:prstGeom prst="rect">
            <a:avLst/>
          </a:prstGeom>
          <a:solidFill>
            <a:srgbClr val="1F53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a typeface="Times New Roman" panose="02020603050405020304" pitchFamily="18" charset="0"/>
              </a:rPr>
              <a:t>НЕДАВНИЕ ДОСТИЖЕНИЯ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sp>
        <p:nvSpPr>
          <p:cNvPr id="197" name="Прямоугольник 557">
            <a:extLst>
              <a:ext uri="{FF2B5EF4-FFF2-40B4-BE49-F238E27FC236}">
                <a16:creationId xmlns:a16="http://schemas.microsoft.com/office/drawing/2014/main" id="{7175C077-651A-ADB3-3F78-CC21A2C65973}"/>
              </a:ext>
            </a:extLst>
          </p:cNvPr>
          <p:cNvSpPr/>
          <p:nvPr/>
        </p:nvSpPr>
        <p:spPr>
          <a:xfrm>
            <a:off x="5787246" y="1214599"/>
            <a:ext cx="6300000" cy="360000"/>
          </a:xfrm>
          <a:prstGeom prst="rect">
            <a:avLst/>
          </a:prstGeom>
          <a:solidFill>
            <a:srgbClr val="1F53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НАПРАВЛЕНИЯ И СФЕРЫ ВНЕДРЕНИЯ ДУАЛЬНОГО ОБРАЗОВАНИЯ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Freeform 5"/>
          <p:cNvSpPr>
            <a:spLocks/>
          </p:cNvSpPr>
          <p:nvPr/>
        </p:nvSpPr>
        <p:spPr bwMode="auto">
          <a:xfrm>
            <a:off x="5810752" y="2978758"/>
            <a:ext cx="2002233" cy="999523"/>
          </a:xfrm>
          <a:custGeom>
            <a:avLst/>
            <a:gdLst>
              <a:gd name="T0" fmla="*/ 632 w 715"/>
              <a:gd name="T1" fmla="*/ 355 h 355"/>
              <a:gd name="T2" fmla="*/ 83 w 715"/>
              <a:gd name="T3" fmla="*/ 355 h 355"/>
              <a:gd name="T4" fmla="*/ 0 w 715"/>
              <a:gd name="T5" fmla="*/ 272 h 355"/>
              <a:gd name="T6" fmla="*/ 0 w 715"/>
              <a:gd name="T7" fmla="*/ 0 h 355"/>
              <a:gd name="T8" fmla="*/ 358 w 715"/>
              <a:gd name="T9" fmla="*/ 166 h 355"/>
              <a:gd name="T10" fmla="*/ 715 w 715"/>
              <a:gd name="T11" fmla="*/ 0 h 355"/>
              <a:gd name="T12" fmla="*/ 715 w 715"/>
              <a:gd name="T13" fmla="*/ 272 h 355"/>
              <a:gd name="T14" fmla="*/ 632 w 715"/>
              <a:gd name="T1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5" h="355">
                <a:moveTo>
                  <a:pt x="632" y="355"/>
                </a:moveTo>
                <a:cubicBezTo>
                  <a:pt x="83" y="355"/>
                  <a:pt x="83" y="355"/>
                  <a:pt x="83" y="355"/>
                </a:cubicBezTo>
                <a:cubicBezTo>
                  <a:pt x="37" y="355"/>
                  <a:pt x="0" y="318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358" y="166"/>
                  <a:pt x="358" y="166"/>
                  <a:pt x="358" y="166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272"/>
                  <a:pt x="715" y="272"/>
                  <a:pt x="715" y="272"/>
                </a:cubicBezTo>
                <a:cubicBezTo>
                  <a:pt x="715" y="318"/>
                  <a:pt x="678" y="355"/>
                  <a:pt x="632" y="355"/>
                </a:cubicBezTo>
                <a:close/>
              </a:path>
            </a:pathLst>
          </a:custGeom>
          <a:solidFill>
            <a:srgbClr val="EA92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9" name="Freeform 6"/>
          <p:cNvSpPr>
            <a:spLocks/>
          </p:cNvSpPr>
          <p:nvPr/>
        </p:nvSpPr>
        <p:spPr bwMode="auto">
          <a:xfrm>
            <a:off x="7917401" y="2978758"/>
            <a:ext cx="2002233" cy="999523"/>
          </a:xfrm>
          <a:custGeom>
            <a:avLst/>
            <a:gdLst>
              <a:gd name="T0" fmla="*/ 632 w 715"/>
              <a:gd name="T1" fmla="*/ 355 h 355"/>
              <a:gd name="T2" fmla="*/ 83 w 715"/>
              <a:gd name="T3" fmla="*/ 355 h 355"/>
              <a:gd name="T4" fmla="*/ 0 w 715"/>
              <a:gd name="T5" fmla="*/ 272 h 355"/>
              <a:gd name="T6" fmla="*/ 0 w 715"/>
              <a:gd name="T7" fmla="*/ 0 h 355"/>
              <a:gd name="T8" fmla="*/ 358 w 715"/>
              <a:gd name="T9" fmla="*/ 166 h 355"/>
              <a:gd name="T10" fmla="*/ 715 w 715"/>
              <a:gd name="T11" fmla="*/ 0 h 355"/>
              <a:gd name="T12" fmla="*/ 715 w 715"/>
              <a:gd name="T13" fmla="*/ 272 h 355"/>
              <a:gd name="T14" fmla="*/ 632 w 715"/>
              <a:gd name="T1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5" h="355">
                <a:moveTo>
                  <a:pt x="632" y="355"/>
                </a:moveTo>
                <a:cubicBezTo>
                  <a:pt x="83" y="355"/>
                  <a:pt x="83" y="355"/>
                  <a:pt x="83" y="355"/>
                </a:cubicBezTo>
                <a:cubicBezTo>
                  <a:pt x="37" y="355"/>
                  <a:pt x="0" y="318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358" y="166"/>
                  <a:pt x="358" y="166"/>
                  <a:pt x="358" y="166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272"/>
                  <a:pt x="715" y="272"/>
                  <a:pt x="715" y="272"/>
                </a:cubicBezTo>
                <a:cubicBezTo>
                  <a:pt x="715" y="318"/>
                  <a:pt x="678" y="355"/>
                  <a:pt x="632" y="355"/>
                </a:cubicBezTo>
                <a:close/>
              </a:path>
            </a:pathLst>
          </a:custGeom>
          <a:solidFill>
            <a:srgbClr val="E14B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" name="Freeform 7"/>
          <p:cNvSpPr>
            <a:spLocks/>
          </p:cNvSpPr>
          <p:nvPr/>
        </p:nvSpPr>
        <p:spPr bwMode="auto">
          <a:xfrm>
            <a:off x="10024050" y="2978758"/>
            <a:ext cx="2002233" cy="999523"/>
          </a:xfrm>
          <a:custGeom>
            <a:avLst/>
            <a:gdLst>
              <a:gd name="T0" fmla="*/ 632 w 715"/>
              <a:gd name="T1" fmla="*/ 355 h 355"/>
              <a:gd name="T2" fmla="*/ 83 w 715"/>
              <a:gd name="T3" fmla="*/ 355 h 355"/>
              <a:gd name="T4" fmla="*/ 0 w 715"/>
              <a:gd name="T5" fmla="*/ 272 h 355"/>
              <a:gd name="T6" fmla="*/ 0 w 715"/>
              <a:gd name="T7" fmla="*/ 0 h 355"/>
              <a:gd name="T8" fmla="*/ 357 w 715"/>
              <a:gd name="T9" fmla="*/ 166 h 355"/>
              <a:gd name="T10" fmla="*/ 715 w 715"/>
              <a:gd name="T11" fmla="*/ 0 h 355"/>
              <a:gd name="T12" fmla="*/ 715 w 715"/>
              <a:gd name="T13" fmla="*/ 272 h 355"/>
              <a:gd name="T14" fmla="*/ 632 w 715"/>
              <a:gd name="T1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5" h="355">
                <a:moveTo>
                  <a:pt x="632" y="355"/>
                </a:moveTo>
                <a:cubicBezTo>
                  <a:pt x="83" y="355"/>
                  <a:pt x="83" y="355"/>
                  <a:pt x="83" y="355"/>
                </a:cubicBezTo>
                <a:cubicBezTo>
                  <a:pt x="37" y="355"/>
                  <a:pt x="0" y="318"/>
                  <a:pt x="0" y="272"/>
                </a:cubicBezTo>
                <a:cubicBezTo>
                  <a:pt x="0" y="0"/>
                  <a:pt x="0" y="0"/>
                  <a:pt x="0" y="0"/>
                </a:cubicBezTo>
                <a:cubicBezTo>
                  <a:pt x="357" y="166"/>
                  <a:pt x="357" y="166"/>
                  <a:pt x="357" y="166"/>
                </a:cubicBezTo>
                <a:cubicBezTo>
                  <a:pt x="715" y="0"/>
                  <a:pt x="715" y="0"/>
                  <a:pt x="715" y="0"/>
                </a:cubicBezTo>
                <a:cubicBezTo>
                  <a:pt x="715" y="272"/>
                  <a:pt x="715" y="272"/>
                  <a:pt x="715" y="272"/>
                </a:cubicBezTo>
                <a:cubicBezTo>
                  <a:pt x="715" y="318"/>
                  <a:pt x="678" y="355"/>
                  <a:pt x="632" y="355"/>
                </a:cubicBezTo>
                <a:close/>
              </a:path>
            </a:pathLst>
          </a:custGeom>
          <a:solidFill>
            <a:srgbClr val="009B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5957501" y="1716515"/>
            <a:ext cx="1708734" cy="2124000"/>
          </a:xfrm>
          <a:prstGeom prst="roundRect">
            <a:avLst>
              <a:gd name="adj" fmla="val 7758"/>
            </a:avLst>
          </a:prstGeom>
          <a:solidFill>
            <a:srgbClr val="FBFB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8064150" y="1716515"/>
            <a:ext cx="1708734" cy="2124000"/>
          </a:xfrm>
          <a:prstGeom prst="roundRect">
            <a:avLst>
              <a:gd name="adj" fmla="val 7758"/>
            </a:avLst>
          </a:prstGeom>
          <a:solidFill>
            <a:srgbClr val="FBFB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10170799" y="1716515"/>
            <a:ext cx="1708734" cy="2124000"/>
          </a:xfrm>
          <a:prstGeom prst="roundRect">
            <a:avLst>
              <a:gd name="adj" fmla="val 7758"/>
            </a:avLst>
          </a:prstGeom>
          <a:solidFill>
            <a:srgbClr val="FBFBF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>
            <a:off x="10183686" y="3363524"/>
            <a:ext cx="168296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4 350 </a:t>
            </a:r>
            <a:r>
              <a:rPr lang="ru-RU" dirty="0"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205" name="Прямоугольник 204"/>
          <p:cNvSpPr/>
          <p:nvPr/>
        </p:nvSpPr>
        <p:spPr>
          <a:xfrm>
            <a:off x="8161999" y="3363524"/>
            <a:ext cx="15130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216</a:t>
            </a:r>
            <a:r>
              <a:rPr lang="uz-Cyrl-UZ" dirty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5970390" y="3363524"/>
            <a:ext cx="16829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3 228 </a:t>
            </a:r>
            <a:r>
              <a:rPr lang="ru-RU" dirty="0"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5918200" y="2956812"/>
            <a:ext cx="1708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a typeface="Calibri" panose="020F0502020204030204" pitchFamily="34" charset="0"/>
              </a:rPr>
              <a:t>Промышленность</a:t>
            </a:r>
            <a:r>
              <a:rPr lang="en-US" sz="1400" b="1" dirty="0">
                <a:ea typeface="Calibri" panose="020F0502020204030204" pitchFamily="34" charset="0"/>
              </a:rPr>
              <a:t> </a:t>
            </a:r>
            <a:endParaRPr lang="ru-RU" sz="1400" b="1" dirty="0"/>
          </a:p>
        </p:txBody>
      </p:sp>
      <p:sp>
        <p:nvSpPr>
          <p:cNvPr id="208" name="Прямоугольник 207"/>
          <p:cNvSpPr/>
          <p:nvPr/>
        </p:nvSpPr>
        <p:spPr>
          <a:xfrm>
            <a:off x="8061664" y="2814108"/>
            <a:ext cx="170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Calibri" panose="020F0502020204030204" pitchFamily="34" charset="0"/>
              </a:rPr>
              <a:t>Строительство</a:t>
            </a:r>
            <a:endParaRPr lang="ru-RU" b="1" dirty="0"/>
          </a:p>
        </p:txBody>
      </p:sp>
      <p:sp>
        <p:nvSpPr>
          <p:cNvPr id="209" name="Прямоугольник 208"/>
          <p:cNvSpPr/>
          <p:nvPr/>
        </p:nvSpPr>
        <p:spPr>
          <a:xfrm>
            <a:off x="10158966" y="2814108"/>
            <a:ext cx="1708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Calibri" panose="020F0502020204030204" pitchFamily="34" charset="0"/>
              </a:rPr>
              <a:t>Сектор услуг</a:t>
            </a:r>
            <a:endParaRPr lang="ru-RU" b="1" dirty="0"/>
          </a:p>
        </p:txBody>
      </p:sp>
      <p:pic>
        <p:nvPicPr>
          <p:cNvPr id="210" name="Picture 13" descr="https://static.tildacdn.com/tild6432-3037-4432-a633-636330663662/industrial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17" y="1879467"/>
            <a:ext cx="1031102" cy="9490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5" descr="https://zastroy.advokati-moscow.ru/wp-content/uploads/2017/09/building-under-construction-icon-53417-e15067843689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997" y="1833895"/>
            <a:ext cx="977132" cy="9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17" descr="https://yt3.ggpht.com/a/AATXAJyg-PPRXnSc2vDf6waUjKgbHjgo5NzwX6ekUolv=s900-c-k-c0xffffffff-no-rj-mo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646" y="1859430"/>
            <a:ext cx="966386" cy="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3" name="Группа 212">
            <a:extLst>
              <a:ext uri="{FF2B5EF4-FFF2-40B4-BE49-F238E27FC236}">
                <a16:creationId xmlns:a16="http://schemas.microsoft.com/office/drawing/2014/main" id="{1904A285-EFC5-48A1-BCDA-33182532CFB8}"/>
              </a:ext>
            </a:extLst>
          </p:cNvPr>
          <p:cNvGrpSpPr/>
          <p:nvPr/>
        </p:nvGrpSpPr>
        <p:grpSpPr>
          <a:xfrm>
            <a:off x="5836614" y="4514181"/>
            <a:ext cx="6363925" cy="652492"/>
            <a:chOff x="5010357" y="5373671"/>
            <a:chExt cx="4645003" cy="543909"/>
          </a:xfrm>
        </p:grpSpPr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DCB337E1-0568-46A2-936D-13C67FBDB9B9}"/>
                </a:ext>
              </a:extLst>
            </p:cNvPr>
            <p:cNvGrpSpPr/>
            <p:nvPr/>
          </p:nvGrpSpPr>
          <p:grpSpPr>
            <a:xfrm>
              <a:off x="5010357" y="5373671"/>
              <a:ext cx="4560705" cy="540001"/>
              <a:chOff x="6258348" y="1326764"/>
              <a:chExt cx="5571978" cy="656725"/>
            </a:xfrm>
          </p:grpSpPr>
          <p:sp>
            <p:nvSpPr>
              <p:cNvPr id="216" name="Freeform 12">
                <a:extLst>
                  <a:ext uri="{FF2B5EF4-FFF2-40B4-BE49-F238E27FC236}">
                    <a16:creationId xmlns:a16="http://schemas.microsoft.com/office/drawing/2014/main" id="{72C376DD-ECC8-44F8-B1C3-CF521F3D86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258348" y="1326764"/>
                <a:ext cx="118679" cy="79455"/>
              </a:xfrm>
              <a:custGeom>
                <a:avLst/>
                <a:gdLst>
                  <a:gd name="T0" fmla="*/ 118 w 118"/>
                  <a:gd name="T1" fmla="*/ 79 h 79"/>
                  <a:gd name="T2" fmla="*/ 0 w 118"/>
                  <a:gd name="T3" fmla="*/ 0 h 79"/>
                  <a:gd name="T4" fmla="*/ 118 w 118"/>
                  <a:gd name="T5" fmla="*/ 0 h 79"/>
                  <a:gd name="T6" fmla="*/ 118 w 118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79">
                    <a:moveTo>
                      <a:pt x="118" y="79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118" y="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t" anchorCtr="0" compatLnSpc="1">
                <a:prstTxWarp prst="textNoShape">
                  <a:avLst/>
                </a:prstTxWarp>
              </a:bodyPr>
              <a:lstStyle/>
              <a:p>
                <a:pPr defTabSz="163312">
                  <a:defRPr/>
                </a:pPr>
                <a:endParaRPr lang="uz-Cyrl-UZ" sz="16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6">
                <a:extLst>
                  <a:ext uri="{FF2B5EF4-FFF2-40B4-BE49-F238E27FC236}">
                    <a16:creationId xmlns:a16="http://schemas.microsoft.com/office/drawing/2014/main" id="{7BD9E3D2-E24C-47FE-8E03-44C0CD4384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378338" y="1326765"/>
                <a:ext cx="5451988" cy="656724"/>
              </a:xfrm>
              <a:custGeom>
                <a:avLst/>
                <a:gdLst>
                  <a:gd name="T0" fmla="*/ 3497 w 3654"/>
                  <a:gd name="T1" fmla="*/ 536 h 536"/>
                  <a:gd name="T2" fmla="*/ 0 w 3654"/>
                  <a:gd name="T3" fmla="*/ 536 h 536"/>
                  <a:gd name="T4" fmla="*/ 0 w 3654"/>
                  <a:gd name="T5" fmla="*/ 0 h 536"/>
                  <a:gd name="T6" fmla="*/ 3497 w 3654"/>
                  <a:gd name="T7" fmla="*/ 0 h 536"/>
                  <a:gd name="T8" fmla="*/ 3654 w 3654"/>
                  <a:gd name="T9" fmla="*/ 268 h 536"/>
                  <a:gd name="T10" fmla="*/ 3497 w 3654"/>
                  <a:gd name="T11" fmla="*/ 536 h 536"/>
                  <a:gd name="connsiteX0" fmla="*/ 9570 w 9597"/>
                  <a:gd name="connsiteY0" fmla="*/ 10000 h 10000"/>
                  <a:gd name="connsiteX1" fmla="*/ 0 w 9597"/>
                  <a:gd name="connsiteY1" fmla="*/ 10000 h 10000"/>
                  <a:gd name="connsiteX2" fmla="*/ 0 w 9597"/>
                  <a:gd name="connsiteY2" fmla="*/ 0 h 10000"/>
                  <a:gd name="connsiteX3" fmla="*/ 9570 w 9597"/>
                  <a:gd name="connsiteY3" fmla="*/ 0 h 10000"/>
                  <a:gd name="connsiteX4" fmla="*/ 9597 w 9597"/>
                  <a:gd name="connsiteY4" fmla="*/ 5000 h 10000"/>
                  <a:gd name="connsiteX5" fmla="*/ 9570 w 9597"/>
                  <a:gd name="connsiteY5" fmla="*/ 10000 h 10000"/>
                  <a:gd name="connsiteX0" fmla="*/ 9972 w 9981"/>
                  <a:gd name="connsiteY0" fmla="*/ 10000 h 10000"/>
                  <a:gd name="connsiteX1" fmla="*/ 0 w 9981"/>
                  <a:gd name="connsiteY1" fmla="*/ 10000 h 10000"/>
                  <a:gd name="connsiteX2" fmla="*/ 0 w 9981"/>
                  <a:gd name="connsiteY2" fmla="*/ 0 h 10000"/>
                  <a:gd name="connsiteX3" fmla="*/ 9972 w 9981"/>
                  <a:gd name="connsiteY3" fmla="*/ 0 h 10000"/>
                  <a:gd name="connsiteX4" fmla="*/ 9981 w 9981"/>
                  <a:gd name="connsiteY4" fmla="*/ 5000 h 10000"/>
                  <a:gd name="connsiteX5" fmla="*/ 9972 w 9981"/>
                  <a:gd name="connsiteY5" fmla="*/ 10000 h 10000"/>
                  <a:gd name="connsiteX0" fmla="*/ 9991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1 w 10000"/>
                  <a:gd name="connsiteY3" fmla="*/ 0 h 10000"/>
                  <a:gd name="connsiteX4" fmla="*/ 10000 w 10000"/>
                  <a:gd name="connsiteY4" fmla="*/ 7743 h 10000"/>
                  <a:gd name="connsiteX5" fmla="*/ 9991 w 10000"/>
                  <a:gd name="connsiteY5" fmla="*/ 10000 h 10000"/>
                  <a:gd name="connsiteX0" fmla="*/ 9991 w 9994"/>
                  <a:gd name="connsiteY0" fmla="*/ 10000 h 10000"/>
                  <a:gd name="connsiteX1" fmla="*/ 0 w 9994"/>
                  <a:gd name="connsiteY1" fmla="*/ 10000 h 10000"/>
                  <a:gd name="connsiteX2" fmla="*/ 0 w 9994"/>
                  <a:gd name="connsiteY2" fmla="*/ 0 h 10000"/>
                  <a:gd name="connsiteX3" fmla="*/ 9991 w 9994"/>
                  <a:gd name="connsiteY3" fmla="*/ 0 h 10000"/>
                  <a:gd name="connsiteX4" fmla="*/ 9994 w 9994"/>
                  <a:gd name="connsiteY4" fmla="*/ 4921 h 10000"/>
                  <a:gd name="connsiteX5" fmla="*/ 9991 w 9994"/>
                  <a:gd name="connsiteY5" fmla="*/ 10000 h 10000"/>
                  <a:gd name="connsiteX0" fmla="*/ 9997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7 w 10000"/>
                  <a:gd name="connsiteY3" fmla="*/ 0 h 10000"/>
                  <a:gd name="connsiteX4" fmla="*/ 10000 w 10000"/>
                  <a:gd name="connsiteY4" fmla="*/ 4921 h 10000"/>
                  <a:gd name="connsiteX5" fmla="*/ 9997 w 10000"/>
                  <a:gd name="connsiteY5" fmla="*/ 10000 h 10000"/>
                  <a:gd name="connsiteX0" fmla="*/ 9997 w 9999"/>
                  <a:gd name="connsiteY0" fmla="*/ 10000 h 10000"/>
                  <a:gd name="connsiteX1" fmla="*/ 0 w 9999"/>
                  <a:gd name="connsiteY1" fmla="*/ 10000 h 10000"/>
                  <a:gd name="connsiteX2" fmla="*/ 0 w 9999"/>
                  <a:gd name="connsiteY2" fmla="*/ 0 h 10000"/>
                  <a:gd name="connsiteX3" fmla="*/ 9997 w 9999"/>
                  <a:gd name="connsiteY3" fmla="*/ 0 h 10000"/>
                  <a:gd name="connsiteX4" fmla="*/ 9994 w 9999"/>
                  <a:gd name="connsiteY4" fmla="*/ 4921 h 10000"/>
                  <a:gd name="connsiteX5" fmla="*/ 9997 w 9999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9" h="10000">
                    <a:moveTo>
                      <a:pt x="9997" y="10000"/>
                    </a:moveTo>
                    <a:lnTo>
                      <a:pt x="0" y="10000"/>
                    </a:lnTo>
                    <a:lnTo>
                      <a:pt x="0" y="0"/>
                    </a:lnTo>
                    <a:lnTo>
                      <a:pt x="9997" y="0"/>
                    </a:lnTo>
                    <a:cubicBezTo>
                      <a:pt x="10006" y="1667"/>
                      <a:pt x="9985" y="3254"/>
                      <a:pt x="9994" y="4921"/>
                    </a:cubicBezTo>
                    <a:cubicBezTo>
                      <a:pt x="9985" y="6588"/>
                      <a:pt x="10006" y="8333"/>
                      <a:pt x="9997" y="10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ctr" anchorCtr="0" compatLnSpc="1">
                <a:prstTxWarp prst="textNoShape">
                  <a:avLst/>
                </a:prstTxWarp>
              </a:bodyPr>
              <a:lstStyle/>
              <a:p>
                <a:pPr marL="623888" algn="just" defTabSz="914400"/>
                <a:endParaRPr lang="uz-Cyrl-UZ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7">
                <a:extLst>
                  <a:ext uri="{FF2B5EF4-FFF2-40B4-BE49-F238E27FC236}">
                    <a16:creationId xmlns:a16="http://schemas.microsoft.com/office/drawing/2014/main" id="{F659FFF2-0808-42D1-A896-E76A35C86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259543" y="1404241"/>
                <a:ext cx="654945" cy="375472"/>
              </a:xfrm>
              <a:custGeom>
                <a:avLst/>
                <a:gdLst>
                  <a:gd name="T0" fmla="*/ 891 w 1047"/>
                  <a:gd name="T1" fmla="*/ 536 h 536"/>
                  <a:gd name="T2" fmla="*/ 0 w 1047"/>
                  <a:gd name="T3" fmla="*/ 536 h 536"/>
                  <a:gd name="T4" fmla="*/ 0 w 1047"/>
                  <a:gd name="T5" fmla="*/ 0 h 536"/>
                  <a:gd name="T6" fmla="*/ 891 w 1047"/>
                  <a:gd name="T7" fmla="*/ 0 h 536"/>
                  <a:gd name="T8" fmla="*/ 1047 w 1047"/>
                  <a:gd name="T9" fmla="*/ 268 h 536"/>
                  <a:gd name="T10" fmla="*/ 891 w 1047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7" h="536">
                    <a:moveTo>
                      <a:pt x="891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1047" y="268"/>
                    </a:lnTo>
                    <a:lnTo>
                      <a:pt x="891" y="536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63312">
                  <a:defRPr/>
                </a:pPr>
                <a:endParaRPr lang="uz-Cyrl-UZ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рямоугольник 214">
              <a:extLst>
                <a:ext uri="{FF2B5EF4-FFF2-40B4-BE49-F238E27FC236}">
                  <a16:creationId xmlns:a16="http://schemas.microsoft.com/office/drawing/2014/main" id="{97571EBE-ADFB-436E-86A0-AD5F4CE4D0E9}"/>
                </a:ext>
              </a:extLst>
            </p:cNvPr>
            <p:cNvSpPr/>
            <p:nvPr/>
          </p:nvSpPr>
          <p:spPr>
            <a:xfrm>
              <a:off x="5537570" y="5378807"/>
              <a:ext cx="4117790" cy="5387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dirty="0"/>
                <a:t>На основании предложения работодателей прием осуществляется в течение всего года.</a:t>
              </a:r>
              <a:endParaRPr lang="uz-Cyrl-UZ" b="1" dirty="0"/>
            </a:p>
          </p:txBody>
        </p:sp>
      </p:grpSp>
      <p:grpSp>
        <p:nvGrpSpPr>
          <p:cNvPr id="219" name="Группа 218">
            <a:extLst>
              <a:ext uri="{FF2B5EF4-FFF2-40B4-BE49-F238E27FC236}">
                <a16:creationId xmlns:a16="http://schemas.microsoft.com/office/drawing/2014/main" id="{1904A285-EFC5-48A1-BCDA-33182532CFB8}"/>
              </a:ext>
            </a:extLst>
          </p:cNvPr>
          <p:cNvGrpSpPr/>
          <p:nvPr/>
        </p:nvGrpSpPr>
        <p:grpSpPr>
          <a:xfrm>
            <a:off x="5828075" y="5263663"/>
            <a:ext cx="6363925" cy="652493"/>
            <a:chOff x="5010357" y="5373671"/>
            <a:chExt cx="4645003" cy="543910"/>
          </a:xfrm>
        </p:grpSpPr>
        <p:grpSp>
          <p:nvGrpSpPr>
            <p:cNvPr id="220" name="Группа 219">
              <a:extLst>
                <a:ext uri="{FF2B5EF4-FFF2-40B4-BE49-F238E27FC236}">
                  <a16:creationId xmlns:a16="http://schemas.microsoft.com/office/drawing/2014/main" id="{DCB337E1-0568-46A2-936D-13C67FBDB9B9}"/>
                </a:ext>
              </a:extLst>
            </p:cNvPr>
            <p:cNvGrpSpPr/>
            <p:nvPr/>
          </p:nvGrpSpPr>
          <p:grpSpPr>
            <a:xfrm>
              <a:off x="5010357" y="5373671"/>
              <a:ext cx="4560705" cy="540001"/>
              <a:chOff x="6258348" y="1326764"/>
              <a:chExt cx="5571978" cy="656725"/>
            </a:xfrm>
          </p:grpSpPr>
          <p:sp>
            <p:nvSpPr>
              <p:cNvPr id="222" name="Freeform 12">
                <a:extLst>
                  <a:ext uri="{FF2B5EF4-FFF2-40B4-BE49-F238E27FC236}">
                    <a16:creationId xmlns:a16="http://schemas.microsoft.com/office/drawing/2014/main" id="{72C376DD-ECC8-44F8-B1C3-CF521F3D86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258348" y="1326764"/>
                <a:ext cx="118679" cy="79455"/>
              </a:xfrm>
              <a:custGeom>
                <a:avLst/>
                <a:gdLst>
                  <a:gd name="T0" fmla="*/ 118 w 118"/>
                  <a:gd name="T1" fmla="*/ 79 h 79"/>
                  <a:gd name="T2" fmla="*/ 0 w 118"/>
                  <a:gd name="T3" fmla="*/ 0 h 79"/>
                  <a:gd name="T4" fmla="*/ 118 w 118"/>
                  <a:gd name="T5" fmla="*/ 0 h 79"/>
                  <a:gd name="T6" fmla="*/ 118 w 118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79">
                    <a:moveTo>
                      <a:pt x="118" y="79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118" y="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t" anchorCtr="0" compatLnSpc="1">
                <a:prstTxWarp prst="textNoShape">
                  <a:avLst/>
                </a:prstTxWarp>
              </a:bodyPr>
              <a:lstStyle/>
              <a:p>
                <a:pPr defTabSz="163312">
                  <a:defRPr/>
                </a:pPr>
                <a:endParaRPr lang="uz-Cyrl-UZ" sz="16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6">
                <a:extLst>
                  <a:ext uri="{FF2B5EF4-FFF2-40B4-BE49-F238E27FC236}">
                    <a16:creationId xmlns:a16="http://schemas.microsoft.com/office/drawing/2014/main" id="{7BD9E3D2-E24C-47FE-8E03-44C0CD4384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378338" y="1326765"/>
                <a:ext cx="5451988" cy="656724"/>
              </a:xfrm>
              <a:custGeom>
                <a:avLst/>
                <a:gdLst>
                  <a:gd name="T0" fmla="*/ 3497 w 3654"/>
                  <a:gd name="T1" fmla="*/ 536 h 536"/>
                  <a:gd name="T2" fmla="*/ 0 w 3654"/>
                  <a:gd name="T3" fmla="*/ 536 h 536"/>
                  <a:gd name="T4" fmla="*/ 0 w 3654"/>
                  <a:gd name="T5" fmla="*/ 0 h 536"/>
                  <a:gd name="T6" fmla="*/ 3497 w 3654"/>
                  <a:gd name="T7" fmla="*/ 0 h 536"/>
                  <a:gd name="T8" fmla="*/ 3654 w 3654"/>
                  <a:gd name="T9" fmla="*/ 268 h 536"/>
                  <a:gd name="T10" fmla="*/ 3497 w 3654"/>
                  <a:gd name="T11" fmla="*/ 536 h 536"/>
                  <a:gd name="connsiteX0" fmla="*/ 9570 w 9597"/>
                  <a:gd name="connsiteY0" fmla="*/ 10000 h 10000"/>
                  <a:gd name="connsiteX1" fmla="*/ 0 w 9597"/>
                  <a:gd name="connsiteY1" fmla="*/ 10000 h 10000"/>
                  <a:gd name="connsiteX2" fmla="*/ 0 w 9597"/>
                  <a:gd name="connsiteY2" fmla="*/ 0 h 10000"/>
                  <a:gd name="connsiteX3" fmla="*/ 9570 w 9597"/>
                  <a:gd name="connsiteY3" fmla="*/ 0 h 10000"/>
                  <a:gd name="connsiteX4" fmla="*/ 9597 w 9597"/>
                  <a:gd name="connsiteY4" fmla="*/ 5000 h 10000"/>
                  <a:gd name="connsiteX5" fmla="*/ 9570 w 9597"/>
                  <a:gd name="connsiteY5" fmla="*/ 10000 h 10000"/>
                  <a:gd name="connsiteX0" fmla="*/ 9972 w 9981"/>
                  <a:gd name="connsiteY0" fmla="*/ 10000 h 10000"/>
                  <a:gd name="connsiteX1" fmla="*/ 0 w 9981"/>
                  <a:gd name="connsiteY1" fmla="*/ 10000 h 10000"/>
                  <a:gd name="connsiteX2" fmla="*/ 0 w 9981"/>
                  <a:gd name="connsiteY2" fmla="*/ 0 h 10000"/>
                  <a:gd name="connsiteX3" fmla="*/ 9972 w 9981"/>
                  <a:gd name="connsiteY3" fmla="*/ 0 h 10000"/>
                  <a:gd name="connsiteX4" fmla="*/ 9981 w 9981"/>
                  <a:gd name="connsiteY4" fmla="*/ 5000 h 10000"/>
                  <a:gd name="connsiteX5" fmla="*/ 9972 w 9981"/>
                  <a:gd name="connsiteY5" fmla="*/ 10000 h 10000"/>
                  <a:gd name="connsiteX0" fmla="*/ 9991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1 w 10000"/>
                  <a:gd name="connsiteY3" fmla="*/ 0 h 10000"/>
                  <a:gd name="connsiteX4" fmla="*/ 10000 w 10000"/>
                  <a:gd name="connsiteY4" fmla="*/ 7743 h 10000"/>
                  <a:gd name="connsiteX5" fmla="*/ 9991 w 10000"/>
                  <a:gd name="connsiteY5" fmla="*/ 10000 h 10000"/>
                  <a:gd name="connsiteX0" fmla="*/ 9991 w 9994"/>
                  <a:gd name="connsiteY0" fmla="*/ 10000 h 10000"/>
                  <a:gd name="connsiteX1" fmla="*/ 0 w 9994"/>
                  <a:gd name="connsiteY1" fmla="*/ 10000 h 10000"/>
                  <a:gd name="connsiteX2" fmla="*/ 0 w 9994"/>
                  <a:gd name="connsiteY2" fmla="*/ 0 h 10000"/>
                  <a:gd name="connsiteX3" fmla="*/ 9991 w 9994"/>
                  <a:gd name="connsiteY3" fmla="*/ 0 h 10000"/>
                  <a:gd name="connsiteX4" fmla="*/ 9994 w 9994"/>
                  <a:gd name="connsiteY4" fmla="*/ 4921 h 10000"/>
                  <a:gd name="connsiteX5" fmla="*/ 9991 w 9994"/>
                  <a:gd name="connsiteY5" fmla="*/ 10000 h 10000"/>
                  <a:gd name="connsiteX0" fmla="*/ 9997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7 w 10000"/>
                  <a:gd name="connsiteY3" fmla="*/ 0 h 10000"/>
                  <a:gd name="connsiteX4" fmla="*/ 10000 w 10000"/>
                  <a:gd name="connsiteY4" fmla="*/ 4921 h 10000"/>
                  <a:gd name="connsiteX5" fmla="*/ 9997 w 10000"/>
                  <a:gd name="connsiteY5" fmla="*/ 10000 h 10000"/>
                  <a:gd name="connsiteX0" fmla="*/ 9997 w 9999"/>
                  <a:gd name="connsiteY0" fmla="*/ 10000 h 10000"/>
                  <a:gd name="connsiteX1" fmla="*/ 0 w 9999"/>
                  <a:gd name="connsiteY1" fmla="*/ 10000 h 10000"/>
                  <a:gd name="connsiteX2" fmla="*/ 0 w 9999"/>
                  <a:gd name="connsiteY2" fmla="*/ 0 h 10000"/>
                  <a:gd name="connsiteX3" fmla="*/ 9997 w 9999"/>
                  <a:gd name="connsiteY3" fmla="*/ 0 h 10000"/>
                  <a:gd name="connsiteX4" fmla="*/ 9994 w 9999"/>
                  <a:gd name="connsiteY4" fmla="*/ 4921 h 10000"/>
                  <a:gd name="connsiteX5" fmla="*/ 9997 w 9999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9" h="10000">
                    <a:moveTo>
                      <a:pt x="9997" y="10000"/>
                    </a:moveTo>
                    <a:lnTo>
                      <a:pt x="0" y="10000"/>
                    </a:lnTo>
                    <a:lnTo>
                      <a:pt x="0" y="0"/>
                    </a:lnTo>
                    <a:lnTo>
                      <a:pt x="9997" y="0"/>
                    </a:lnTo>
                    <a:cubicBezTo>
                      <a:pt x="10006" y="1667"/>
                      <a:pt x="9985" y="3254"/>
                      <a:pt x="9994" y="4921"/>
                    </a:cubicBezTo>
                    <a:cubicBezTo>
                      <a:pt x="9985" y="6588"/>
                      <a:pt x="10006" y="8333"/>
                      <a:pt x="9997" y="10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ctr" anchorCtr="0" compatLnSpc="1">
                <a:prstTxWarp prst="textNoShape">
                  <a:avLst/>
                </a:prstTxWarp>
              </a:bodyPr>
              <a:lstStyle/>
              <a:p>
                <a:pPr marL="623888" algn="just" defTabSz="914400"/>
                <a:endParaRPr lang="uz-Cyrl-UZ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7">
                <a:extLst>
                  <a:ext uri="{FF2B5EF4-FFF2-40B4-BE49-F238E27FC236}">
                    <a16:creationId xmlns:a16="http://schemas.microsoft.com/office/drawing/2014/main" id="{F659FFF2-0808-42D1-A896-E76A35C86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258348" y="1407688"/>
                <a:ext cx="654945" cy="375472"/>
              </a:xfrm>
              <a:custGeom>
                <a:avLst/>
                <a:gdLst>
                  <a:gd name="T0" fmla="*/ 891 w 1047"/>
                  <a:gd name="T1" fmla="*/ 536 h 536"/>
                  <a:gd name="T2" fmla="*/ 0 w 1047"/>
                  <a:gd name="T3" fmla="*/ 536 h 536"/>
                  <a:gd name="T4" fmla="*/ 0 w 1047"/>
                  <a:gd name="T5" fmla="*/ 0 h 536"/>
                  <a:gd name="T6" fmla="*/ 891 w 1047"/>
                  <a:gd name="T7" fmla="*/ 0 h 536"/>
                  <a:gd name="T8" fmla="*/ 1047 w 1047"/>
                  <a:gd name="T9" fmla="*/ 268 h 536"/>
                  <a:gd name="T10" fmla="*/ 891 w 1047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7" h="536">
                    <a:moveTo>
                      <a:pt x="891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1047" y="268"/>
                    </a:lnTo>
                    <a:lnTo>
                      <a:pt x="891" y="536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63312">
                  <a:defRPr/>
                </a:pPr>
                <a:endParaRPr lang="uz-Cyrl-UZ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1" name="Прямоугольник 220">
              <a:extLst>
                <a:ext uri="{FF2B5EF4-FFF2-40B4-BE49-F238E27FC236}">
                  <a16:creationId xmlns:a16="http://schemas.microsoft.com/office/drawing/2014/main" id="{97571EBE-ADFB-436E-86A0-AD5F4CE4D0E9}"/>
                </a:ext>
              </a:extLst>
            </p:cNvPr>
            <p:cNvSpPr/>
            <p:nvPr/>
          </p:nvSpPr>
          <p:spPr>
            <a:xfrm>
              <a:off x="5537570" y="5378808"/>
              <a:ext cx="4117790" cy="5387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ru-RU" dirty="0"/>
                <a:t>В соответствии с международными стандартами было разработано </a:t>
              </a:r>
              <a:r>
                <a:rPr lang="ru-RU" b="1" dirty="0"/>
                <a:t>70 учебных программ</a:t>
              </a:r>
              <a:r>
                <a:rPr lang="ru-RU" dirty="0"/>
                <a:t>.</a:t>
              </a:r>
            </a:p>
          </p:txBody>
        </p:sp>
      </p:grpSp>
      <p:grpSp>
        <p:nvGrpSpPr>
          <p:cNvPr id="225" name="Группа 224">
            <a:extLst>
              <a:ext uri="{FF2B5EF4-FFF2-40B4-BE49-F238E27FC236}">
                <a16:creationId xmlns:a16="http://schemas.microsoft.com/office/drawing/2014/main" id="{1904A285-EFC5-48A1-BCDA-33182532CFB8}"/>
              </a:ext>
            </a:extLst>
          </p:cNvPr>
          <p:cNvGrpSpPr/>
          <p:nvPr/>
        </p:nvGrpSpPr>
        <p:grpSpPr>
          <a:xfrm>
            <a:off x="5828075" y="6036979"/>
            <a:ext cx="6248433" cy="647804"/>
            <a:chOff x="5010357" y="5373671"/>
            <a:chExt cx="4560706" cy="540001"/>
          </a:xfrm>
        </p:grpSpPr>
        <p:grpSp>
          <p:nvGrpSpPr>
            <p:cNvPr id="226" name="Группа 225">
              <a:extLst>
                <a:ext uri="{FF2B5EF4-FFF2-40B4-BE49-F238E27FC236}">
                  <a16:creationId xmlns:a16="http://schemas.microsoft.com/office/drawing/2014/main" id="{DCB337E1-0568-46A2-936D-13C67FBDB9B9}"/>
                </a:ext>
              </a:extLst>
            </p:cNvPr>
            <p:cNvGrpSpPr/>
            <p:nvPr/>
          </p:nvGrpSpPr>
          <p:grpSpPr>
            <a:xfrm>
              <a:off x="5010357" y="5373671"/>
              <a:ext cx="4560706" cy="540001"/>
              <a:chOff x="6258347" y="1326764"/>
              <a:chExt cx="5571979" cy="656725"/>
            </a:xfrm>
          </p:grpSpPr>
          <p:sp>
            <p:nvSpPr>
              <p:cNvPr id="228" name="Freeform 12">
                <a:extLst>
                  <a:ext uri="{FF2B5EF4-FFF2-40B4-BE49-F238E27FC236}">
                    <a16:creationId xmlns:a16="http://schemas.microsoft.com/office/drawing/2014/main" id="{72C376DD-ECC8-44F8-B1C3-CF521F3D86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6258348" y="1326764"/>
                <a:ext cx="118679" cy="79455"/>
              </a:xfrm>
              <a:custGeom>
                <a:avLst/>
                <a:gdLst>
                  <a:gd name="T0" fmla="*/ 118 w 118"/>
                  <a:gd name="T1" fmla="*/ 79 h 79"/>
                  <a:gd name="T2" fmla="*/ 0 w 118"/>
                  <a:gd name="T3" fmla="*/ 0 h 79"/>
                  <a:gd name="T4" fmla="*/ 118 w 118"/>
                  <a:gd name="T5" fmla="*/ 0 h 79"/>
                  <a:gd name="T6" fmla="*/ 118 w 118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79">
                    <a:moveTo>
                      <a:pt x="118" y="79"/>
                    </a:moveTo>
                    <a:lnTo>
                      <a:pt x="0" y="0"/>
                    </a:lnTo>
                    <a:lnTo>
                      <a:pt x="118" y="0"/>
                    </a:lnTo>
                    <a:lnTo>
                      <a:pt x="118" y="7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t" anchorCtr="0" compatLnSpc="1">
                <a:prstTxWarp prst="textNoShape">
                  <a:avLst/>
                </a:prstTxWarp>
              </a:bodyPr>
              <a:lstStyle/>
              <a:p>
                <a:pPr defTabSz="163312">
                  <a:defRPr/>
                </a:pPr>
                <a:endParaRPr lang="uz-Cyrl-UZ" sz="1600" ker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6">
                <a:extLst>
                  <a:ext uri="{FF2B5EF4-FFF2-40B4-BE49-F238E27FC236}">
                    <a16:creationId xmlns:a16="http://schemas.microsoft.com/office/drawing/2014/main" id="{7BD9E3D2-E24C-47FE-8E03-44C0CD43845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378338" y="1326765"/>
                <a:ext cx="5451988" cy="656724"/>
              </a:xfrm>
              <a:custGeom>
                <a:avLst/>
                <a:gdLst>
                  <a:gd name="T0" fmla="*/ 3497 w 3654"/>
                  <a:gd name="T1" fmla="*/ 536 h 536"/>
                  <a:gd name="T2" fmla="*/ 0 w 3654"/>
                  <a:gd name="T3" fmla="*/ 536 h 536"/>
                  <a:gd name="T4" fmla="*/ 0 w 3654"/>
                  <a:gd name="T5" fmla="*/ 0 h 536"/>
                  <a:gd name="T6" fmla="*/ 3497 w 3654"/>
                  <a:gd name="T7" fmla="*/ 0 h 536"/>
                  <a:gd name="T8" fmla="*/ 3654 w 3654"/>
                  <a:gd name="T9" fmla="*/ 268 h 536"/>
                  <a:gd name="T10" fmla="*/ 3497 w 3654"/>
                  <a:gd name="T11" fmla="*/ 536 h 536"/>
                  <a:gd name="connsiteX0" fmla="*/ 9570 w 9597"/>
                  <a:gd name="connsiteY0" fmla="*/ 10000 h 10000"/>
                  <a:gd name="connsiteX1" fmla="*/ 0 w 9597"/>
                  <a:gd name="connsiteY1" fmla="*/ 10000 h 10000"/>
                  <a:gd name="connsiteX2" fmla="*/ 0 w 9597"/>
                  <a:gd name="connsiteY2" fmla="*/ 0 h 10000"/>
                  <a:gd name="connsiteX3" fmla="*/ 9570 w 9597"/>
                  <a:gd name="connsiteY3" fmla="*/ 0 h 10000"/>
                  <a:gd name="connsiteX4" fmla="*/ 9597 w 9597"/>
                  <a:gd name="connsiteY4" fmla="*/ 5000 h 10000"/>
                  <a:gd name="connsiteX5" fmla="*/ 9570 w 9597"/>
                  <a:gd name="connsiteY5" fmla="*/ 10000 h 10000"/>
                  <a:gd name="connsiteX0" fmla="*/ 9972 w 9981"/>
                  <a:gd name="connsiteY0" fmla="*/ 10000 h 10000"/>
                  <a:gd name="connsiteX1" fmla="*/ 0 w 9981"/>
                  <a:gd name="connsiteY1" fmla="*/ 10000 h 10000"/>
                  <a:gd name="connsiteX2" fmla="*/ 0 w 9981"/>
                  <a:gd name="connsiteY2" fmla="*/ 0 h 10000"/>
                  <a:gd name="connsiteX3" fmla="*/ 9972 w 9981"/>
                  <a:gd name="connsiteY3" fmla="*/ 0 h 10000"/>
                  <a:gd name="connsiteX4" fmla="*/ 9981 w 9981"/>
                  <a:gd name="connsiteY4" fmla="*/ 5000 h 10000"/>
                  <a:gd name="connsiteX5" fmla="*/ 9972 w 9981"/>
                  <a:gd name="connsiteY5" fmla="*/ 10000 h 10000"/>
                  <a:gd name="connsiteX0" fmla="*/ 9991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1 w 10000"/>
                  <a:gd name="connsiteY3" fmla="*/ 0 h 10000"/>
                  <a:gd name="connsiteX4" fmla="*/ 10000 w 10000"/>
                  <a:gd name="connsiteY4" fmla="*/ 7743 h 10000"/>
                  <a:gd name="connsiteX5" fmla="*/ 9991 w 10000"/>
                  <a:gd name="connsiteY5" fmla="*/ 10000 h 10000"/>
                  <a:gd name="connsiteX0" fmla="*/ 9991 w 9994"/>
                  <a:gd name="connsiteY0" fmla="*/ 10000 h 10000"/>
                  <a:gd name="connsiteX1" fmla="*/ 0 w 9994"/>
                  <a:gd name="connsiteY1" fmla="*/ 10000 h 10000"/>
                  <a:gd name="connsiteX2" fmla="*/ 0 w 9994"/>
                  <a:gd name="connsiteY2" fmla="*/ 0 h 10000"/>
                  <a:gd name="connsiteX3" fmla="*/ 9991 w 9994"/>
                  <a:gd name="connsiteY3" fmla="*/ 0 h 10000"/>
                  <a:gd name="connsiteX4" fmla="*/ 9994 w 9994"/>
                  <a:gd name="connsiteY4" fmla="*/ 4921 h 10000"/>
                  <a:gd name="connsiteX5" fmla="*/ 9991 w 9994"/>
                  <a:gd name="connsiteY5" fmla="*/ 10000 h 10000"/>
                  <a:gd name="connsiteX0" fmla="*/ 9997 w 10000"/>
                  <a:gd name="connsiteY0" fmla="*/ 10000 h 10000"/>
                  <a:gd name="connsiteX1" fmla="*/ 0 w 10000"/>
                  <a:gd name="connsiteY1" fmla="*/ 10000 h 10000"/>
                  <a:gd name="connsiteX2" fmla="*/ 0 w 10000"/>
                  <a:gd name="connsiteY2" fmla="*/ 0 h 10000"/>
                  <a:gd name="connsiteX3" fmla="*/ 9997 w 10000"/>
                  <a:gd name="connsiteY3" fmla="*/ 0 h 10000"/>
                  <a:gd name="connsiteX4" fmla="*/ 10000 w 10000"/>
                  <a:gd name="connsiteY4" fmla="*/ 4921 h 10000"/>
                  <a:gd name="connsiteX5" fmla="*/ 9997 w 10000"/>
                  <a:gd name="connsiteY5" fmla="*/ 10000 h 10000"/>
                  <a:gd name="connsiteX0" fmla="*/ 9997 w 9999"/>
                  <a:gd name="connsiteY0" fmla="*/ 10000 h 10000"/>
                  <a:gd name="connsiteX1" fmla="*/ 0 w 9999"/>
                  <a:gd name="connsiteY1" fmla="*/ 10000 h 10000"/>
                  <a:gd name="connsiteX2" fmla="*/ 0 w 9999"/>
                  <a:gd name="connsiteY2" fmla="*/ 0 h 10000"/>
                  <a:gd name="connsiteX3" fmla="*/ 9997 w 9999"/>
                  <a:gd name="connsiteY3" fmla="*/ 0 h 10000"/>
                  <a:gd name="connsiteX4" fmla="*/ 9994 w 9999"/>
                  <a:gd name="connsiteY4" fmla="*/ 4921 h 10000"/>
                  <a:gd name="connsiteX5" fmla="*/ 9997 w 9999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99" h="10000">
                    <a:moveTo>
                      <a:pt x="9997" y="10000"/>
                    </a:moveTo>
                    <a:lnTo>
                      <a:pt x="0" y="10000"/>
                    </a:lnTo>
                    <a:lnTo>
                      <a:pt x="0" y="0"/>
                    </a:lnTo>
                    <a:lnTo>
                      <a:pt x="9997" y="0"/>
                    </a:lnTo>
                    <a:cubicBezTo>
                      <a:pt x="10006" y="1667"/>
                      <a:pt x="9985" y="3254"/>
                      <a:pt x="9994" y="4921"/>
                    </a:cubicBezTo>
                    <a:cubicBezTo>
                      <a:pt x="9985" y="6588"/>
                      <a:pt x="10006" y="8333"/>
                      <a:pt x="9997" y="100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ctr" anchorCtr="0" compatLnSpc="1">
                <a:prstTxWarp prst="textNoShape">
                  <a:avLst/>
                </a:prstTxWarp>
              </a:bodyPr>
              <a:lstStyle/>
              <a:p>
                <a:pPr marL="623888" algn="just" defTabSz="914400"/>
                <a:endParaRPr lang="uz-Cyrl-UZ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7">
                <a:extLst>
                  <a:ext uri="{FF2B5EF4-FFF2-40B4-BE49-F238E27FC236}">
                    <a16:creationId xmlns:a16="http://schemas.microsoft.com/office/drawing/2014/main" id="{F659FFF2-0808-42D1-A896-E76A35C86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258347" y="1406219"/>
                <a:ext cx="654945" cy="375374"/>
              </a:xfrm>
              <a:custGeom>
                <a:avLst/>
                <a:gdLst>
                  <a:gd name="T0" fmla="*/ 891 w 1047"/>
                  <a:gd name="T1" fmla="*/ 536 h 536"/>
                  <a:gd name="T2" fmla="*/ 0 w 1047"/>
                  <a:gd name="T3" fmla="*/ 536 h 536"/>
                  <a:gd name="T4" fmla="*/ 0 w 1047"/>
                  <a:gd name="T5" fmla="*/ 0 h 536"/>
                  <a:gd name="T6" fmla="*/ 891 w 1047"/>
                  <a:gd name="T7" fmla="*/ 0 h 536"/>
                  <a:gd name="T8" fmla="*/ 1047 w 1047"/>
                  <a:gd name="T9" fmla="*/ 268 h 536"/>
                  <a:gd name="T10" fmla="*/ 891 w 1047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7" h="536">
                    <a:moveTo>
                      <a:pt x="891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891" y="0"/>
                    </a:lnTo>
                    <a:lnTo>
                      <a:pt x="1047" y="268"/>
                    </a:lnTo>
                    <a:lnTo>
                      <a:pt x="891" y="536"/>
                    </a:lnTo>
                    <a:close/>
                  </a:path>
                </a:pathLst>
              </a:custGeom>
              <a:solidFill>
                <a:srgbClr val="2E6CA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15073" tIns="7536" rIns="15073" bIns="7536" numCol="1" anchor="ctr" anchorCtr="0" compatLnSpc="1">
                <a:prstTxWarp prst="textNoShape">
                  <a:avLst/>
                </a:prstTxWarp>
              </a:bodyPr>
              <a:lstStyle/>
              <a:p>
                <a:pPr algn="ctr" defTabSz="163312">
                  <a:defRPr/>
                </a:pPr>
                <a:endParaRPr lang="uz-Cyrl-UZ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7" name="Прямоугольник 226">
              <a:extLst>
                <a:ext uri="{FF2B5EF4-FFF2-40B4-BE49-F238E27FC236}">
                  <a16:creationId xmlns:a16="http://schemas.microsoft.com/office/drawing/2014/main" id="{97571EBE-ADFB-436E-86A0-AD5F4CE4D0E9}"/>
                </a:ext>
              </a:extLst>
            </p:cNvPr>
            <p:cNvSpPr/>
            <p:nvPr/>
          </p:nvSpPr>
          <p:spPr>
            <a:xfrm>
              <a:off x="5537570" y="5404464"/>
              <a:ext cx="4033492" cy="48746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just"/>
              <a:r>
                <a:rPr lang="ru-RU" sz="1600" dirty="0"/>
                <a:t>В 2022/2023 учебном году </a:t>
              </a:r>
              <a:r>
                <a:rPr lang="en-US" sz="1600" b="1" dirty="0"/>
                <a:t>2900</a:t>
              </a:r>
              <a:r>
                <a:rPr lang="ru-RU" sz="1600" b="1" dirty="0"/>
                <a:t> выпускников </a:t>
              </a:r>
              <a:r>
                <a:rPr lang="ru-RU" sz="1600" dirty="0"/>
                <a:t>вышли на рынок труда в качестве квалифицированных специалистов.</a:t>
              </a:r>
              <a:endParaRPr lang="ru-RU" sz="1600" b="1" dirty="0"/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A36A2F7-8F28-4DB6-A0E4-A2C273B6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Arial" panose="020B0604020202020204" pitchFamily="34" charset="0"/>
              </a:rPr>
              <a:t>ДУАЛЬНОЕ ПРОФЕССИОНАЛЬНОЕ ОБРАЗОВАНИЕ</a:t>
            </a:r>
          </a:p>
        </p:txBody>
      </p:sp>
      <p:sp>
        <p:nvSpPr>
          <p:cNvPr id="85" name="Прямоугольник 557">
            <a:extLst>
              <a:ext uri="{FF2B5EF4-FFF2-40B4-BE49-F238E27FC236}">
                <a16:creationId xmlns:a16="http://schemas.microsoft.com/office/drawing/2014/main" id="{903B8E1D-0968-4F72-A613-274222C4BE7E}"/>
              </a:ext>
            </a:extLst>
          </p:cNvPr>
          <p:cNvSpPr/>
          <p:nvPr/>
        </p:nvSpPr>
        <p:spPr>
          <a:xfrm>
            <a:off x="5751618" y="1214599"/>
            <a:ext cx="6300000" cy="360000"/>
          </a:xfrm>
          <a:prstGeom prst="rect">
            <a:avLst/>
          </a:prstGeom>
          <a:solidFill>
            <a:srgbClr val="1F53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НАПРАВЛЕНИЯ И СФЕРЫ ВНЕДРЕНИЯ ДУАЛЬНОГО ОБРАЗОВАНИЯ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36DF474-1362-4B34-9A99-896806655AAB}"/>
              </a:ext>
            </a:extLst>
          </p:cNvPr>
          <p:cNvGrpSpPr/>
          <p:nvPr/>
        </p:nvGrpSpPr>
        <p:grpSpPr>
          <a:xfrm>
            <a:off x="264399" y="5429253"/>
            <a:ext cx="1321772" cy="868976"/>
            <a:chOff x="12956729" y="1296638"/>
            <a:chExt cx="6877050" cy="4521200"/>
          </a:xfrm>
          <a:solidFill>
            <a:srgbClr val="38572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09B3B12-80FE-40DB-8EBD-C711C3507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6729" y="1766538"/>
              <a:ext cx="6877050" cy="4051300"/>
            </a:xfrm>
            <a:custGeom>
              <a:avLst/>
              <a:gdLst>
                <a:gd name="T0" fmla="*/ 10977 w 19003"/>
                <a:gd name="T1" fmla="*/ 10259 h 11279"/>
                <a:gd name="T2" fmla="*/ 9709 w 19003"/>
                <a:gd name="T3" fmla="*/ 6594 h 11279"/>
                <a:gd name="T4" fmla="*/ 9237 w 19003"/>
                <a:gd name="T5" fmla="*/ 10248 h 11279"/>
                <a:gd name="T6" fmla="*/ 7931 w 19003"/>
                <a:gd name="T7" fmla="*/ 7867 h 11279"/>
                <a:gd name="T8" fmla="*/ 9254 w 19003"/>
                <a:gd name="T9" fmla="*/ 7761 h 11279"/>
                <a:gd name="T10" fmla="*/ 17813 w 19003"/>
                <a:gd name="T11" fmla="*/ 8199 h 11279"/>
                <a:gd name="T12" fmla="*/ 16795 w 19003"/>
                <a:gd name="T13" fmla="*/ 8172 h 11279"/>
                <a:gd name="T14" fmla="*/ 3613 w 19003"/>
                <a:gd name="T15" fmla="*/ 8854 h 11279"/>
                <a:gd name="T16" fmla="*/ 2558 w 19003"/>
                <a:gd name="T17" fmla="*/ 8189 h 11279"/>
                <a:gd name="T18" fmla="*/ 15535 w 19003"/>
                <a:gd name="T19" fmla="*/ 9614 h 11279"/>
                <a:gd name="T20" fmla="*/ 15639 w 19003"/>
                <a:gd name="T21" fmla="*/ 8144 h 11279"/>
                <a:gd name="T22" fmla="*/ 1162 w 19003"/>
                <a:gd name="T23" fmla="*/ 9542 h 11279"/>
                <a:gd name="T24" fmla="*/ 2141 w 19003"/>
                <a:gd name="T25" fmla="*/ 8176 h 11279"/>
                <a:gd name="T26" fmla="*/ 1162 w 19003"/>
                <a:gd name="T27" fmla="*/ 9542 h 11279"/>
                <a:gd name="T28" fmla="*/ 17859 w 19003"/>
                <a:gd name="T29" fmla="*/ 6949 h 11279"/>
                <a:gd name="T30" fmla="*/ 16771 w 19003"/>
                <a:gd name="T31" fmla="*/ 7161 h 11279"/>
                <a:gd name="T32" fmla="*/ 15438 w 19003"/>
                <a:gd name="T33" fmla="*/ 7895 h 11279"/>
                <a:gd name="T34" fmla="*/ 16381 w 19003"/>
                <a:gd name="T35" fmla="*/ 7161 h 11279"/>
                <a:gd name="T36" fmla="*/ 1139 w 19003"/>
                <a:gd name="T37" fmla="*/ 7161 h 11279"/>
                <a:gd name="T38" fmla="*/ 2166 w 19003"/>
                <a:gd name="T39" fmla="*/ 7020 h 11279"/>
                <a:gd name="T40" fmla="*/ 1139 w 19003"/>
                <a:gd name="T41" fmla="*/ 7161 h 11279"/>
                <a:gd name="T42" fmla="*/ 3551 w 19003"/>
                <a:gd name="T43" fmla="*/ 6448 h 11279"/>
                <a:gd name="T44" fmla="*/ 2550 w 19003"/>
                <a:gd name="T45" fmla="*/ 7799 h 11279"/>
                <a:gd name="T46" fmla="*/ 5900 w 19003"/>
                <a:gd name="T47" fmla="*/ 6066 h 11279"/>
                <a:gd name="T48" fmla="*/ 6690 w 19003"/>
                <a:gd name="T49" fmla="*/ 10448 h 11279"/>
                <a:gd name="T50" fmla="*/ 3806 w 19003"/>
                <a:gd name="T51" fmla="*/ 10460 h 11279"/>
                <a:gd name="T52" fmla="*/ 4470 w 19003"/>
                <a:gd name="T53" fmla="*/ 6130 h 11279"/>
                <a:gd name="T54" fmla="*/ 3397 w 19003"/>
                <a:gd name="T55" fmla="*/ 5360 h 11279"/>
                <a:gd name="T56" fmla="*/ 15525 w 19003"/>
                <a:gd name="T57" fmla="*/ 5339 h 11279"/>
                <a:gd name="T58" fmla="*/ 14433 w 19003"/>
                <a:gd name="T59" fmla="*/ 9880 h 11279"/>
                <a:gd name="T60" fmla="*/ 12925 w 19003"/>
                <a:gd name="T61" fmla="*/ 10519 h 11279"/>
                <a:gd name="T62" fmla="*/ 10624 w 19003"/>
                <a:gd name="T63" fmla="*/ 3986 h 11279"/>
                <a:gd name="T64" fmla="*/ 9702 w 19003"/>
                <a:gd name="T65" fmla="*/ 4684 h 11279"/>
                <a:gd name="T66" fmla="*/ 8162 w 19003"/>
                <a:gd name="T67" fmla="*/ 3668 h 11279"/>
                <a:gd name="T68" fmla="*/ 8428 w 19003"/>
                <a:gd name="T69" fmla="*/ 2557 h 11279"/>
                <a:gd name="T70" fmla="*/ 8758 w 19003"/>
                <a:gd name="T71" fmla="*/ 2218 h 11279"/>
                <a:gd name="T72" fmla="*/ 9330 w 19003"/>
                <a:gd name="T73" fmla="*/ 1970 h 11279"/>
                <a:gd name="T74" fmla="*/ 10722 w 19003"/>
                <a:gd name="T75" fmla="*/ 2735 h 11279"/>
                <a:gd name="T76" fmla="*/ 10881 w 19003"/>
                <a:gd name="T77" fmla="*/ 3387 h 11279"/>
                <a:gd name="T78" fmla="*/ 9448 w 19003"/>
                <a:gd name="T79" fmla="*/ 679 h 11279"/>
                <a:gd name="T80" fmla="*/ 8144 w 19003"/>
                <a:gd name="T81" fmla="*/ 1323 h 11279"/>
                <a:gd name="T82" fmla="*/ 6786 w 19003"/>
                <a:gd name="T83" fmla="*/ 2013 h 11279"/>
                <a:gd name="T84" fmla="*/ 6243 w 19003"/>
                <a:gd name="T85" fmla="*/ 2342 h 11279"/>
                <a:gd name="T86" fmla="*/ 3348 w 19003"/>
                <a:gd name="T87" fmla="*/ 4355 h 11279"/>
                <a:gd name="T88" fmla="*/ 309 w 19003"/>
                <a:gd name="T89" fmla="*/ 4385 h 11279"/>
                <a:gd name="T90" fmla="*/ 33 w 19003"/>
                <a:gd name="T91" fmla="*/ 10524 h 11279"/>
                <a:gd name="T92" fmla="*/ 18984 w 19003"/>
                <a:gd name="T93" fmla="*/ 10512 h 11279"/>
                <a:gd name="T94" fmla="*/ 17970 w 19003"/>
                <a:gd name="T95" fmla="*/ 4312 h 11279"/>
                <a:gd name="T96" fmla="*/ 15381 w 19003"/>
                <a:gd name="T97" fmla="*/ 3544 h 11279"/>
                <a:gd name="T98" fmla="*/ 13785 w 19003"/>
                <a:gd name="T99" fmla="*/ 2804 h 11279"/>
                <a:gd name="T100" fmla="*/ 13369 w 19003"/>
                <a:gd name="T101" fmla="*/ 2624 h 11279"/>
                <a:gd name="T102" fmla="*/ 12717 w 19003"/>
                <a:gd name="T103" fmla="*/ 2282 h 11279"/>
                <a:gd name="T104" fmla="*/ 11442 w 19003"/>
                <a:gd name="T105" fmla="*/ 1620 h 11279"/>
                <a:gd name="T106" fmla="*/ 10523 w 19003"/>
                <a:gd name="T107" fmla="*/ 1163 h 11279"/>
                <a:gd name="T108" fmla="*/ 10146 w 19003"/>
                <a:gd name="T109" fmla="*/ 980 h 11279"/>
                <a:gd name="T110" fmla="*/ 9601 w 19003"/>
                <a:gd name="T111" fmla="*/ 687 h 11279"/>
                <a:gd name="T112" fmla="*/ 9501 w 19003"/>
                <a:gd name="T113" fmla="*/ 530 h 1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003" h="11279">
                  <a:moveTo>
                    <a:pt x="11051" y="10221"/>
                  </a:moveTo>
                  <a:lnTo>
                    <a:pt x="11003" y="10249"/>
                  </a:lnTo>
                  <a:cubicBezTo>
                    <a:pt x="10997" y="10251"/>
                    <a:pt x="10985" y="10257"/>
                    <a:pt x="10977" y="10259"/>
                  </a:cubicBezTo>
                  <a:lnTo>
                    <a:pt x="10456" y="10270"/>
                  </a:lnTo>
                  <a:cubicBezTo>
                    <a:pt x="9537" y="10275"/>
                    <a:pt x="9645" y="10393"/>
                    <a:pt x="9653" y="9772"/>
                  </a:cubicBezTo>
                  <a:cubicBezTo>
                    <a:pt x="9659" y="9257"/>
                    <a:pt x="9600" y="6688"/>
                    <a:pt x="9709" y="6594"/>
                  </a:cubicBezTo>
                  <a:cubicBezTo>
                    <a:pt x="9755" y="6553"/>
                    <a:pt x="10839" y="6367"/>
                    <a:pt x="11063" y="7073"/>
                  </a:cubicBezTo>
                  <a:cubicBezTo>
                    <a:pt x="11098" y="7184"/>
                    <a:pt x="11109" y="10116"/>
                    <a:pt x="11051" y="10221"/>
                  </a:cubicBezTo>
                  <a:close/>
                  <a:moveTo>
                    <a:pt x="9237" y="10248"/>
                  </a:moveTo>
                  <a:cubicBezTo>
                    <a:pt x="9121" y="10283"/>
                    <a:pt x="8124" y="10307"/>
                    <a:pt x="8021" y="10271"/>
                  </a:cubicBezTo>
                  <a:cubicBezTo>
                    <a:pt x="7903" y="10229"/>
                    <a:pt x="7928" y="10237"/>
                    <a:pt x="7926" y="10058"/>
                  </a:cubicBezTo>
                  <a:lnTo>
                    <a:pt x="7931" y="7867"/>
                  </a:lnTo>
                  <a:cubicBezTo>
                    <a:pt x="7932" y="7234"/>
                    <a:pt x="7892" y="6725"/>
                    <a:pt x="8559" y="6604"/>
                  </a:cubicBezTo>
                  <a:cubicBezTo>
                    <a:pt x="8643" y="6589"/>
                    <a:pt x="9111" y="6582"/>
                    <a:pt x="9171" y="6610"/>
                  </a:cubicBezTo>
                  <a:cubicBezTo>
                    <a:pt x="9311" y="6675"/>
                    <a:pt x="9254" y="7544"/>
                    <a:pt x="9254" y="7761"/>
                  </a:cubicBezTo>
                  <a:cubicBezTo>
                    <a:pt x="9253" y="8158"/>
                    <a:pt x="9282" y="10021"/>
                    <a:pt x="9237" y="10248"/>
                  </a:cubicBezTo>
                  <a:close/>
                  <a:moveTo>
                    <a:pt x="16795" y="8172"/>
                  </a:moveTo>
                  <a:cubicBezTo>
                    <a:pt x="16957" y="8108"/>
                    <a:pt x="17708" y="8104"/>
                    <a:pt x="17813" y="8199"/>
                  </a:cubicBezTo>
                  <a:cubicBezTo>
                    <a:pt x="17915" y="8300"/>
                    <a:pt x="17861" y="9478"/>
                    <a:pt x="17840" y="9572"/>
                  </a:cubicBezTo>
                  <a:cubicBezTo>
                    <a:pt x="17642" y="9639"/>
                    <a:pt x="16967" y="9671"/>
                    <a:pt x="16792" y="9578"/>
                  </a:cubicBezTo>
                  <a:cubicBezTo>
                    <a:pt x="16747" y="9396"/>
                    <a:pt x="16750" y="8357"/>
                    <a:pt x="16795" y="8172"/>
                  </a:cubicBezTo>
                  <a:close/>
                  <a:moveTo>
                    <a:pt x="2558" y="8189"/>
                  </a:moveTo>
                  <a:cubicBezTo>
                    <a:pt x="2583" y="8135"/>
                    <a:pt x="2589" y="8128"/>
                    <a:pt x="2762" y="8126"/>
                  </a:cubicBezTo>
                  <a:cubicBezTo>
                    <a:pt x="3741" y="8111"/>
                    <a:pt x="3619" y="8056"/>
                    <a:pt x="3613" y="8854"/>
                  </a:cubicBezTo>
                  <a:cubicBezTo>
                    <a:pt x="3606" y="9645"/>
                    <a:pt x="3759" y="9625"/>
                    <a:pt x="3083" y="9620"/>
                  </a:cubicBezTo>
                  <a:cubicBezTo>
                    <a:pt x="2563" y="9617"/>
                    <a:pt x="2489" y="9700"/>
                    <a:pt x="2498" y="9278"/>
                  </a:cubicBezTo>
                  <a:cubicBezTo>
                    <a:pt x="2501" y="9098"/>
                    <a:pt x="2444" y="8310"/>
                    <a:pt x="2558" y="8189"/>
                  </a:cubicBezTo>
                  <a:close/>
                  <a:moveTo>
                    <a:pt x="16362" y="9542"/>
                  </a:moveTo>
                  <a:cubicBezTo>
                    <a:pt x="16343" y="9669"/>
                    <a:pt x="15909" y="9610"/>
                    <a:pt x="15676" y="9615"/>
                  </a:cubicBezTo>
                  <a:cubicBezTo>
                    <a:pt x="15648" y="9615"/>
                    <a:pt x="15557" y="9618"/>
                    <a:pt x="15535" y="9614"/>
                  </a:cubicBezTo>
                  <a:lnTo>
                    <a:pt x="15449" y="9579"/>
                  </a:lnTo>
                  <a:cubicBezTo>
                    <a:pt x="15375" y="9544"/>
                    <a:pt x="15278" y="8207"/>
                    <a:pt x="15505" y="8154"/>
                  </a:cubicBezTo>
                  <a:cubicBezTo>
                    <a:pt x="15551" y="8144"/>
                    <a:pt x="15592" y="8145"/>
                    <a:pt x="15639" y="8144"/>
                  </a:cubicBezTo>
                  <a:cubicBezTo>
                    <a:pt x="15774" y="8143"/>
                    <a:pt x="16263" y="8104"/>
                    <a:pt x="16342" y="8192"/>
                  </a:cubicBezTo>
                  <a:cubicBezTo>
                    <a:pt x="16414" y="8306"/>
                    <a:pt x="16407" y="9407"/>
                    <a:pt x="16362" y="9542"/>
                  </a:cubicBezTo>
                  <a:close/>
                  <a:moveTo>
                    <a:pt x="1162" y="9542"/>
                  </a:moveTo>
                  <a:cubicBezTo>
                    <a:pt x="1106" y="9387"/>
                    <a:pt x="1092" y="8327"/>
                    <a:pt x="1182" y="8189"/>
                  </a:cubicBezTo>
                  <a:cubicBezTo>
                    <a:pt x="1248" y="8121"/>
                    <a:pt x="1483" y="8151"/>
                    <a:pt x="1636" y="8151"/>
                  </a:cubicBezTo>
                  <a:cubicBezTo>
                    <a:pt x="1812" y="8151"/>
                    <a:pt x="1968" y="8137"/>
                    <a:pt x="2141" y="8176"/>
                  </a:cubicBezTo>
                  <a:cubicBezTo>
                    <a:pt x="2190" y="8370"/>
                    <a:pt x="2208" y="9427"/>
                    <a:pt x="2130" y="9562"/>
                  </a:cubicBezTo>
                  <a:cubicBezTo>
                    <a:pt x="2064" y="9629"/>
                    <a:pt x="1560" y="9611"/>
                    <a:pt x="1387" y="9611"/>
                  </a:cubicBezTo>
                  <a:cubicBezTo>
                    <a:pt x="1255" y="9611"/>
                    <a:pt x="1216" y="9639"/>
                    <a:pt x="1162" y="9542"/>
                  </a:cubicBezTo>
                  <a:close/>
                  <a:moveTo>
                    <a:pt x="16771" y="7161"/>
                  </a:moveTo>
                  <a:cubicBezTo>
                    <a:pt x="16771" y="6292"/>
                    <a:pt x="16634" y="6432"/>
                    <a:pt x="17476" y="6428"/>
                  </a:cubicBezTo>
                  <a:cubicBezTo>
                    <a:pt x="17963" y="6427"/>
                    <a:pt x="17859" y="6491"/>
                    <a:pt x="17859" y="6949"/>
                  </a:cubicBezTo>
                  <a:lnTo>
                    <a:pt x="17851" y="7826"/>
                  </a:lnTo>
                  <a:cubicBezTo>
                    <a:pt x="17681" y="7970"/>
                    <a:pt x="17664" y="7928"/>
                    <a:pt x="17370" y="7927"/>
                  </a:cubicBezTo>
                  <a:cubicBezTo>
                    <a:pt x="16696" y="7925"/>
                    <a:pt x="16771" y="8046"/>
                    <a:pt x="16771" y="7161"/>
                  </a:cubicBezTo>
                  <a:close/>
                  <a:moveTo>
                    <a:pt x="16338" y="7820"/>
                  </a:moveTo>
                  <a:cubicBezTo>
                    <a:pt x="16322" y="7934"/>
                    <a:pt x="16347" y="7906"/>
                    <a:pt x="16175" y="7913"/>
                  </a:cubicBezTo>
                  <a:lnTo>
                    <a:pt x="15438" y="7895"/>
                  </a:lnTo>
                  <a:cubicBezTo>
                    <a:pt x="15367" y="7722"/>
                    <a:pt x="15347" y="6589"/>
                    <a:pt x="15445" y="6471"/>
                  </a:cubicBezTo>
                  <a:cubicBezTo>
                    <a:pt x="15524" y="6392"/>
                    <a:pt x="16004" y="6429"/>
                    <a:pt x="16139" y="6431"/>
                  </a:cubicBezTo>
                  <a:cubicBezTo>
                    <a:pt x="16468" y="6434"/>
                    <a:pt x="16381" y="6537"/>
                    <a:pt x="16381" y="7161"/>
                  </a:cubicBezTo>
                  <a:lnTo>
                    <a:pt x="16351" y="7800"/>
                  </a:lnTo>
                  <a:cubicBezTo>
                    <a:pt x="16350" y="7795"/>
                    <a:pt x="16345" y="7816"/>
                    <a:pt x="16338" y="7820"/>
                  </a:cubicBezTo>
                  <a:close/>
                  <a:moveTo>
                    <a:pt x="1139" y="7161"/>
                  </a:moveTo>
                  <a:cubicBezTo>
                    <a:pt x="1139" y="7013"/>
                    <a:pt x="1124" y="6687"/>
                    <a:pt x="1145" y="6560"/>
                  </a:cubicBezTo>
                  <a:cubicBezTo>
                    <a:pt x="1177" y="6367"/>
                    <a:pt x="1359" y="6436"/>
                    <a:pt x="1566" y="6436"/>
                  </a:cubicBezTo>
                  <a:cubicBezTo>
                    <a:pt x="2211" y="6437"/>
                    <a:pt x="2167" y="6333"/>
                    <a:pt x="2166" y="7020"/>
                  </a:cubicBezTo>
                  <a:cubicBezTo>
                    <a:pt x="2166" y="7249"/>
                    <a:pt x="2216" y="7767"/>
                    <a:pt x="2116" y="7852"/>
                  </a:cubicBezTo>
                  <a:cubicBezTo>
                    <a:pt x="2010" y="7941"/>
                    <a:pt x="1342" y="7908"/>
                    <a:pt x="1153" y="7883"/>
                  </a:cubicBezTo>
                  <a:lnTo>
                    <a:pt x="1139" y="7161"/>
                  </a:lnTo>
                  <a:close/>
                  <a:moveTo>
                    <a:pt x="2550" y="7799"/>
                  </a:moveTo>
                  <a:cubicBezTo>
                    <a:pt x="2496" y="7682"/>
                    <a:pt x="2482" y="6574"/>
                    <a:pt x="2570" y="6472"/>
                  </a:cubicBezTo>
                  <a:cubicBezTo>
                    <a:pt x="2668" y="6388"/>
                    <a:pt x="3367" y="6428"/>
                    <a:pt x="3551" y="6448"/>
                  </a:cubicBezTo>
                  <a:cubicBezTo>
                    <a:pt x="3622" y="6666"/>
                    <a:pt x="3625" y="7664"/>
                    <a:pt x="3555" y="7881"/>
                  </a:cubicBezTo>
                  <a:cubicBezTo>
                    <a:pt x="3373" y="7915"/>
                    <a:pt x="3198" y="7904"/>
                    <a:pt x="3012" y="7905"/>
                  </a:cubicBezTo>
                  <a:cubicBezTo>
                    <a:pt x="2832" y="7906"/>
                    <a:pt x="2566" y="7969"/>
                    <a:pt x="2550" y="7799"/>
                  </a:cubicBezTo>
                  <a:close/>
                  <a:moveTo>
                    <a:pt x="13001" y="9860"/>
                  </a:moveTo>
                  <a:cubicBezTo>
                    <a:pt x="13024" y="9373"/>
                    <a:pt x="13053" y="6341"/>
                    <a:pt x="12974" y="6052"/>
                  </a:cubicBezTo>
                  <a:cubicBezTo>
                    <a:pt x="12532" y="6001"/>
                    <a:pt x="5984" y="6037"/>
                    <a:pt x="5900" y="6066"/>
                  </a:cubicBezTo>
                  <a:lnTo>
                    <a:pt x="5905" y="9866"/>
                  </a:lnTo>
                  <a:cubicBezTo>
                    <a:pt x="6152" y="9935"/>
                    <a:pt x="6437" y="9864"/>
                    <a:pt x="6695" y="9901"/>
                  </a:cubicBezTo>
                  <a:cubicBezTo>
                    <a:pt x="6735" y="10056"/>
                    <a:pt x="6743" y="10331"/>
                    <a:pt x="6690" y="10448"/>
                  </a:cubicBezTo>
                  <a:cubicBezTo>
                    <a:pt x="6624" y="10526"/>
                    <a:pt x="6092" y="10495"/>
                    <a:pt x="5975" y="10494"/>
                  </a:cubicBezTo>
                  <a:cubicBezTo>
                    <a:pt x="5729" y="10491"/>
                    <a:pt x="5482" y="10497"/>
                    <a:pt x="5235" y="10495"/>
                  </a:cubicBezTo>
                  <a:cubicBezTo>
                    <a:pt x="4917" y="10492"/>
                    <a:pt x="4020" y="10563"/>
                    <a:pt x="3806" y="10460"/>
                  </a:cubicBezTo>
                  <a:lnTo>
                    <a:pt x="3786" y="9990"/>
                  </a:lnTo>
                  <a:cubicBezTo>
                    <a:pt x="3817" y="9839"/>
                    <a:pt x="4364" y="9887"/>
                    <a:pt x="4479" y="9897"/>
                  </a:cubicBezTo>
                  <a:cubicBezTo>
                    <a:pt x="4522" y="9614"/>
                    <a:pt x="4512" y="6242"/>
                    <a:pt x="4470" y="6130"/>
                  </a:cubicBezTo>
                  <a:lnTo>
                    <a:pt x="4319" y="6092"/>
                  </a:lnTo>
                  <a:cubicBezTo>
                    <a:pt x="4097" y="6076"/>
                    <a:pt x="3521" y="6156"/>
                    <a:pt x="3401" y="6032"/>
                  </a:cubicBezTo>
                  <a:cubicBezTo>
                    <a:pt x="3305" y="5911"/>
                    <a:pt x="3311" y="5487"/>
                    <a:pt x="3397" y="5360"/>
                  </a:cubicBezTo>
                  <a:cubicBezTo>
                    <a:pt x="3512" y="5244"/>
                    <a:pt x="3895" y="5297"/>
                    <a:pt x="4106" y="5297"/>
                  </a:cubicBezTo>
                  <a:lnTo>
                    <a:pt x="14830" y="5297"/>
                  </a:lnTo>
                  <a:cubicBezTo>
                    <a:pt x="14952" y="5296"/>
                    <a:pt x="15444" y="5252"/>
                    <a:pt x="15525" y="5339"/>
                  </a:cubicBezTo>
                  <a:cubicBezTo>
                    <a:pt x="15631" y="5480"/>
                    <a:pt x="15585" y="5910"/>
                    <a:pt x="15535" y="6069"/>
                  </a:cubicBezTo>
                  <a:cubicBezTo>
                    <a:pt x="15327" y="6143"/>
                    <a:pt x="14715" y="6092"/>
                    <a:pt x="14422" y="6092"/>
                  </a:cubicBezTo>
                  <a:lnTo>
                    <a:pt x="14433" y="9880"/>
                  </a:lnTo>
                  <a:cubicBezTo>
                    <a:pt x="14655" y="9881"/>
                    <a:pt x="15017" y="9817"/>
                    <a:pt x="15188" y="9906"/>
                  </a:cubicBezTo>
                  <a:cubicBezTo>
                    <a:pt x="15257" y="10022"/>
                    <a:pt x="15262" y="10368"/>
                    <a:pt x="15188" y="10484"/>
                  </a:cubicBezTo>
                  <a:cubicBezTo>
                    <a:pt x="15102" y="10566"/>
                    <a:pt x="13298" y="10519"/>
                    <a:pt x="12925" y="10519"/>
                  </a:cubicBezTo>
                  <a:cubicBezTo>
                    <a:pt x="12329" y="10520"/>
                    <a:pt x="12028" y="10676"/>
                    <a:pt x="12205" y="9881"/>
                  </a:cubicBezTo>
                  <a:lnTo>
                    <a:pt x="13001" y="9860"/>
                  </a:lnTo>
                  <a:close/>
                  <a:moveTo>
                    <a:pt x="10624" y="3986"/>
                  </a:moveTo>
                  <a:cubicBezTo>
                    <a:pt x="10591" y="4087"/>
                    <a:pt x="10464" y="4192"/>
                    <a:pt x="10387" y="4270"/>
                  </a:cubicBezTo>
                  <a:cubicBezTo>
                    <a:pt x="10268" y="4389"/>
                    <a:pt x="10237" y="4452"/>
                    <a:pt x="10072" y="4485"/>
                  </a:cubicBezTo>
                  <a:cubicBezTo>
                    <a:pt x="10006" y="4678"/>
                    <a:pt x="9944" y="4600"/>
                    <a:pt x="9702" y="4684"/>
                  </a:cubicBezTo>
                  <a:cubicBezTo>
                    <a:pt x="9505" y="4752"/>
                    <a:pt x="9380" y="4718"/>
                    <a:pt x="9223" y="4652"/>
                  </a:cubicBezTo>
                  <a:cubicBezTo>
                    <a:pt x="9013" y="4565"/>
                    <a:pt x="8846" y="4662"/>
                    <a:pt x="8425" y="4144"/>
                  </a:cubicBezTo>
                  <a:lnTo>
                    <a:pt x="8162" y="3668"/>
                  </a:lnTo>
                  <a:cubicBezTo>
                    <a:pt x="8123" y="3529"/>
                    <a:pt x="8114" y="3064"/>
                    <a:pt x="8182" y="2913"/>
                  </a:cubicBezTo>
                  <a:lnTo>
                    <a:pt x="8311" y="2751"/>
                  </a:lnTo>
                  <a:cubicBezTo>
                    <a:pt x="8341" y="2652"/>
                    <a:pt x="8387" y="2665"/>
                    <a:pt x="8428" y="2557"/>
                  </a:cubicBezTo>
                  <a:cubicBezTo>
                    <a:pt x="8478" y="2419"/>
                    <a:pt x="8480" y="2441"/>
                    <a:pt x="8575" y="2352"/>
                  </a:cubicBezTo>
                  <a:cubicBezTo>
                    <a:pt x="8613" y="2316"/>
                    <a:pt x="8627" y="2298"/>
                    <a:pt x="8667" y="2268"/>
                  </a:cubicBezTo>
                  <a:cubicBezTo>
                    <a:pt x="8744" y="2211"/>
                    <a:pt x="8705" y="2242"/>
                    <a:pt x="8758" y="2218"/>
                  </a:cubicBezTo>
                  <a:cubicBezTo>
                    <a:pt x="8757" y="2131"/>
                    <a:pt x="8715" y="2171"/>
                    <a:pt x="8762" y="2121"/>
                  </a:cubicBezTo>
                  <a:cubicBezTo>
                    <a:pt x="9009" y="2112"/>
                    <a:pt x="8848" y="2091"/>
                    <a:pt x="9023" y="2022"/>
                  </a:cubicBezTo>
                  <a:cubicBezTo>
                    <a:pt x="9118" y="1984"/>
                    <a:pt x="9210" y="2002"/>
                    <a:pt x="9330" y="1970"/>
                  </a:cubicBezTo>
                  <a:cubicBezTo>
                    <a:pt x="9547" y="1912"/>
                    <a:pt x="9717" y="1963"/>
                    <a:pt x="9962" y="1969"/>
                  </a:cubicBezTo>
                  <a:cubicBezTo>
                    <a:pt x="10109" y="2154"/>
                    <a:pt x="10288" y="2099"/>
                    <a:pt x="10576" y="2489"/>
                  </a:cubicBezTo>
                  <a:lnTo>
                    <a:pt x="10722" y="2735"/>
                  </a:lnTo>
                  <a:cubicBezTo>
                    <a:pt x="10758" y="2807"/>
                    <a:pt x="10758" y="2845"/>
                    <a:pt x="10782" y="2901"/>
                  </a:cubicBezTo>
                  <a:cubicBezTo>
                    <a:pt x="10802" y="2948"/>
                    <a:pt x="10814" y="2941"/>
                    <a:pt x="10840" y="3006"/>
                  </a:cubicBezTo>
                  <a:cubicBezTo>
                    <a:pt x="10885" y="3115"/>
                    <a:pt x="10885" y="3258"/>
                    <a:pt x="10881" y="3387"/>
                  </a:cubicBezTo>
                  <a:cubicBezTo>
                    <a:pt x="10873" y="3613"/>
                    <a:pt x="10853" y="3575"/>
                    <a:pt x="10789" y="3708"/>
                  </a:cubicBezTo>
                  <a:cubicBezTo>
                    <a:pt x="10712" y="3866"/>
                    <a:pt x="10803" y="3897"/>
                    <a:pt x="10624" y="3986"/>
                  </a:cubicBezTo>
                  <a:close/>
                  <a:moveTo>
                    <a:pt x="9448" y="679"/>
                  </a:moveTo>
                  <a:cubicBezTo>
                    <a:pt x="9400" y="749"/>
                    <a:pt x="9489" y="658"/>
                    <a:pt x="9385" y="724"/>
                  </a:cubicBezTo>
                  <a:lnTo>
                    <a:pt x="8572" y="1150"/>
                  </a:lnTo>
                  <a:cubicBezTo>
                    <a:pt x="8398" y="1233"/>
                    <a:pt x="8332" y="1279"/>
                    <a:pt x="8144" y="1323"/>
                  </a:cubicBezTo>
                  <a:cubicBezTo>
                    <a:pt x="8080" y="1364"/>
                    <a:pt x="8038" y="1354"/>
                    <a:pt x="7949" y="1409"/>
                  </a:cubicBezTo>
                  <a:lnTo>
                    <a:pt x="6901" y="1952"/>
                  </a:lnTo>
                  <a:cubicBezTo>
                    <a:pt x="6808" y="1996"/>
                    <a:pt x="6866" y="1971"/>
                    <a:pt x="6786" y="2013"/>
                  </a:cubicBezTo>
                  <a:cubicBezTo>
                    <a:pt x="6776" y="2019"/>
                    <a:pt x="6640" y="2055"/>
                    <a:pt x="6541" y="2152"/>
                  </a:cubicBezTo>
                  <a:lnTo>
                    <a:pt x="6336" y="2299"/>
                  </a:lnTo>
                  <a:cubicBezTo>
                    <a:pt x="6289" y="2326"/>
                    <a:pt x="6284" y="2324"/>
                    <a:pt x="6243" y="2342"/>
                  </a:cubicBezTo>
                  <a:lnTo>
                    <a:pt x="3583" y="3709"/>
                  </a:lnTo>
                  <a:cubicBezTo>
                    <a:pt x="3425" y="3778"/>
                    <a:pt x="3504" y="3786"/>
                    <a:pt x="3393" y="3834"/>
                  </a:cubicBezTo>
                  <a:lnTo>
                    <a:pt x="3348" y="4355"/>
                  </a:lnTo>
                  <a:cubicBezTo>
                    <a:pt x="2810" y="4387"/>
                    <a:pt x="1344" y="4365"/>
                    <a:pt x="648" y="4360"/>
                  </a:cubicBezTo>
                  <a:cubicBezTo>
                    <a:pt x="590" y="4359"/>
                    <a:pt x="488" y="4354"/>
                    <a:pt x="435" y="4358"/>
                  </a:cubicBezTo>
                  <a:lnTo>
                    <a:pt x="309" y="4385"/>
                  </a:lnTo>
                  <a:cubicBezTo>
                    <a:pt x="188" y="4190"/>
                    <a:pt x="252" y="8150"/>
                    <a:pt x="253" y="8960"/>
                  </a:cubicBezTo>
                  <a:cubicBezTo>
                    <a:pt x="254" y="9379"/>
                    <a:pt x="294" y="10093"/>
                    <a:pt x="240" y="10477"/>
                  </a:cubicBezTo>
                  <a:cubicBezTo>
                    <a:pt x="157" y="10508"/>
                    <a:pt x="122" y="10489"/>
                    <a:pt x="33" y="10524"/>
                  </a:cubicBezTo>
                  <a:cubicBezTo>
                    <a:pt x="30" y="10739"/>
                    <a:pt x="0" y="11079"/>
                    <a:pt x="55" y="11279"/>
                  </a:cubicBezTo>
                  <a:lnTo>
                    <a:pt x="19003" y="11279"/>
                  </a:lnTo>
                  <a:lnTo>
                    <a:pt x="18984" y="10512"/>
                  </a:lnTo>
                  <a:cubicBezTo>
                    <a:pt x="18872" y="10441"/>
                    <a:pt x="18909" y="10525"/>
                    <a:pt x="18776" y="10442"/>
                  </a:cubicBezTo>
                  <a:cubicBezTo>
                    <a:pt x="18701" y="9672"/>
                    <a:pt x="18871" y="4542"/>
                    <a:pt x="18733" y="4354"/>
                  </a:cubicBezTo>
                  <a:cubicBezTo>
                    <a:pt x="18658" y="4270"/>
                    <a:pt x="18120" y="4312"/>
                    <a:pt x="17970" y="4312"/>
                  </a:cubicBezTo>
                  <a:cubicBezTo>
                    <a:pt x="17699" y="4313"/>
                    <a:pt x="17428" y="4310"/>
                    <a:pt x="17158" y="4312"/>
                  </a:cubicBezTo>
                  <a:cubicBezTo>
                    <a:pt x="16642" y="4316"/>
                    <a:pt x="16079" y="4331"/>
                    <a:pt x="15567" y="4310"/>
                  </a:cubicBezTo>
                  <a:cubicBezTo>
                    <a:pt x="15525" y="3972"/>
                    <a:pt x="15660" y="3659"/>
                    <a:pt x="15381" y="3544"/>
                  </a:cubicBezTo>
                  <a:cubicBezTo>
                    <a:pt x="15231" y="3482"/>
                    <a:pt x="15330" y="3603"/>
                    <a:pt x="15218" y="3457"/>
                  </a:cubicBezTo>
                  <a:cubicBezTo>
                    <a:pt x="15051" y="3440"/>
                    <a:pt x="14914" y="3378"/>
                    <a:pt x="14794" y="3311"/>
                  </a:cubicBezTo>
                  <a:lnTo>
                    <a:pt x="13785" y="2804"/>
                  </a:lnTo>
                  <a:cubicBezTo>
                    <a:pt x="13778" y="2800"/>
                    <a:pt x="13769" y="2795"/>
                    <a:pt x="13762" y="2791"/>
                  </a:cubicBezTo>
                  <a:lnTo>
                    <a:pt x="13712" y="2768"/>
                  </a:lnTo>
                  <a:cubicBezTo>
                    <a:pt x="13468" y="2645"/>
                    <a:pt x="13674" y="2668"/>
                    <a:pt x="13369" y="2624"/>
                  </a:cubicBezTo>
                  <a:lnTo>
                    <a:pt x="13367" y="2539"/>
                  </a:lnTo>
                  <a:cubicBezTo>
                    <a:pt x="13099" y="2515"/>
                    <a:pt x="13254" y="2524"/>
                    <a:pt x="13085" y="2444"/>
                  </a:cubicBezTo>
                  <a:lnTo>
                    <a:pt x="12717" y="2282"/>
                  </a:lnTo>
                  <a:cubicBezTo>
                    <a:pt x="12671" y="2259"/>
                    <a:pt x="12726" y="2282"/>
                    <a:pt x="12652" y="2242"/>
                  </a:cubicBezTo>
                  <a:lnTo>
                    <a:pt x="12388" y="2113"/>
                  </a:lnTo>
                  <a:cubicBezTo>
                    <a:pt x="12107" y="1994"/>
                    <a:pt x="11857" y="1811"/>
                    <a:pt x="11442" y="1620"/>
                  </a:cubicBezTo>
                  <a:lnTo>
                    <a:pt x="11078" y="1458"/>
                  </a:lnTo>
                  <a:cubicBezTo>
                    <a:pt x="11070" y="1453"/>
                    <a:pt x="11051" y="1433"/>
                    <a:pt x="11043" y="1427"/>
                  </a:cubicBezTo>
                  <a:lnTo>
                    <a:pt x="10523" y="1163"/>
                  </a:lnTo>
                  <a:cubicBezTo>
                    <a:pt x="10515" y="1159"/>
                    <a:pt x="10506" y="1156"/>
                    <a:pt x="10498" y="1153"/>
                  </a:cubicBezTo>
                  <a:lnTo>
                    <a:pt x="10254" y="1039"/>
                  </a:lnTo>
                  <a:cubicBezTo>
                    <a:pt x="10156" y="998"/>
                    <a:pt x="10234" y="1036"/>
                    <a:pt x="10146" y="980"/>
                  </a:cubicBezTo>
                  <a:cubicBezTo>
                    <a:pt x="10047" y="917"/>
                    <a:pt x="10143" y="970"/>
                    <a:pt x="10034" y="918"/>
                  </a:cubicBezTo>
                  <a:lnTo>
                    <a:pt x="9791" y="802"/>
                  </a:lnTo>
                  <a:cubicBezTo>
                    <a:pt x="9576" y="707"/>
                    <a:pt x="9718" y="701"/>
                    <a:pt x="9601" y="687"/>
                  </a:cubicBezTo>
                  <a:lnTo>
                    <a:pt x="9538" y="0"/>
                  </a:lnTo>
                  <a:cubicBezTo>
                    <a:pt x="9524" y="32"/>
                    <a:pt x="9523" y="18"/>
                    <a:pt x="9506" y="103"/>
                  </a:cubicBezTo>
                  <a:cubicBezTo>
                    <a:pt x="9476" y="254"/>
                    <a:pt x="9516" y="410"/>
                    <a:pt x="9501" y="530"/>
                  </a:cubicBezTo>
                  <a:lnTo>
                    <a:pt x="9448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BF8CA31-4CE8-4E0B-8399-D5A1754D9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1129" y="1296638"/>
              <a:ext cx="600075" cy="461963"/>
            </a:xfrm>
            <a:custGeom>
              <a:avLst/>
              <a:gdLst>
                <a:gd name="T0" fmla="*/ 0 w 1657"/>
                <a:gd name="T1" fmla="*/ 1271 h 1287"/>
                <a:gd name="T2" fmla="*/ 1615 w 1657"/>
                <a:gd name="T3" fmla="*/ 1208 h 1287"/>
                <a:gd name="T4" fmla="*/ 1657 w 1657"/>
                <a:gd name="T5" fmla="*/ 19 h 1287"/>
                <a:gd name="T6" fmla="*/ 4 w 1657"/>
                <a:gd name="T7" fmla="*/ 0 h 1287"/>
                <a:gd name="T8" fmla="*/ 0 w 1657"/>
                <a:gd name="T9" fmla="*/ 1271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7" h="1287">
                  <a:moveTo>
                    <a:pt x="0" y="1271"/>
                  </a:moveTo>
                  <a:cubicBezTo>
                    <a:pt x="494" y="1133"/>
                    <a:pt x="1122" y="1287"/>
                    <a:pt x="1615" y="1208"/>
                  </a:cubicBezTo>
                  <a:cubicBezTo>
                    <a:pt x="1654" y="813"/>
                    <a:pt x="1586" y="391"/>
                    <a:pt x="1657" y="19"/>
                  </a:cubicBezTo>
                  <a:lnTo>
                    <a:pt x="4" y="0"/>
                  </a:lnTo>
                  <a:lnTo>
                    <a:pt x="0" y="1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D00C79A-FC7D-4407-9C6A-BF291998A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0017" y="3009551"/>
              <a:ext cx="279400" cy="200025"/>
            </a:xfrm>
            <a:custGeom>
              <a:avLst/>
              <a:gdLst>
                <a:gd name="T0" fmla="*/ 516 w 771"/>
                <a:gd name="T1" fmla="*/ 464 h 557"/>
                <a:gd name="T2" fmla="*/ 560 w 771"/>
                <a:gd name="T3" fmla="*/ 553 h 557"/>
                <a:gd name="T4" fmla="*/ 744 w 771"/>
                <a:gd name="T5" fmla="*/ 557 h 557"/>
                <a:gd name="T6" fmla="*/ 633 w 771"/>
                <a:gd name="T7" fmla="*/ 270 h 557"/>
                <a:gd name="T8" fmla="*/ 383 w 771"/>
                <a:gd name="T9" fmla="*/ 126 h 557"/>
                <a:gd name="T10" fmla="*/ 23 w 771"/>
                <a:gd name="T11" fmla="*/ 0 h 557"/>
                <a:gd name="T12" fmla="*/ 268 w 771"/>
                <a:gd name="T13" fmla="*/ 244 h 557"/>
                <a:gd name="T14" fmla="*/ 516 w 771"/>
                <a:gd name="T15" fmla="*/ 464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1" h="557">
                  <a:moveTo>
                    <a:pt x="516" y="464"/>
                  </a:moveTo>
                  <a:lnTo>
                    <a:pt x="560" y="553"/>
                  </a:lnTo>
                  <a:lnTo>
                    <a:pt x="744" y="557"/>
                  </a:lnTo>
                  <a:cubicBezTo>
                    <a:pt x="771" y="356"/>
                    <a:pt x="752" y="365"/>
                    <a:pt x="633" y="270"/>
                  </a:cubicBezTo>
                  <a:cubicBezTo>
                    <a:pt x="544" y="199"/>
                    <a:pt x="446" y="159"/>
                    <a:pt x="383" y="126"/>
                  </a:cubicBezTo>
                  <a:cubicBezTo>
                    <a:pt x="166" y="48"/>
                    <a:pt x="308" y="18"/>
                    <a:pt x="23" y="0"/>
                  </a:cubicBezTo>
                  <a:cubicBezTo>
                    <a:pt x="87" y="168"/>
                    <a:pt x="0" y="73"/>
                    <a:pt x="268" y="244"/>
                  </a:cubicBezTo>
                  <a:cubicBezTo>
                    <a:pt x="474" y="375"/>
                    <a:pt x="469" y="354"/>
                    <a:pt x="516" y="4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717AABF-6677-412D-B612-24D2DD9B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0804" y="2680938"/>
              <a:ext cx="68263" cy="331788"/>
            </a:xfrm>
            <a:custGeom>
              <a:avLst/>
              <a:gdLst>
                <a:gd name="T0" fmla="*/ 124 w 188"/>
                <a:gd name="T1" fmla="*/ 13 h 923"/>
                <a:gd name="T2" fmla="*/ 37 w 188"/>
                <a:gd name="T3" fmla="*/ 98 h 923"/>
                <a:gd name="T4" fmla="*/ 33 w 188"/>
                <a:gd name="T5" fmla="*/ 239 h 923"/>
                <a:gd name="T6" fmla="*/ 35 w 188"/>
                <a:gd name="T7" fmla="*/ 487 h 923"/>
                <a:gd name="T8" fmla="*/ 124 w 188"/>
                <a:gd name="T9" fmla="*/ 923 h 923"/>
                <a:gd name="T10" fmla="*/ 165 w 188"/>
                <a:gd name="T11" fmla="*/ 700 h 923"/>
                <a:gd name="T12" fmla="*/ 124 w 188"/>
                <a:gd name="T13" fmla="*/ 1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23">
                  <a:moveTo>
                    <a:pt x="124" y="13"/>
                  </a:moveTo>
                  <a:cubicBezTo>
                    <a:pt x="32" y="54"/>
                    <a:pt x="72" y="0"/>
                    <a:pt x="37" y="98"/>
                  </a:cubicBezTo>
                  <a:cubicBezTo>
                    <a:pt x="36" y="101"/>
                    <a:pt x="33" y="227"/>
                    <a:pt x="33" y="239"/>
                  </a:cubicBezTo>
                  <a:cubicBezTo>
                    <a:pt x="35" y="323"/>
                    <a:pt x="36" y="403"/>
                    <a:pt x="35" y="487"/>
                  </a:cubicBezTo>
                  <a:cubicBezTo>
                    <a:pt x="33" y="688"/>
                    <a:pt x="0" y="810"/>
                    <a:pt x="124" y="923"/>
                  </a:cubicBezTo>
                  <a:cubicBezTo>
                    <a:pt x="188" y="846"/>
                    <a:pt x="174" y="869"/>
                    <a:pt x="165" y="700"/>
                  </a:cubicBezTo>
                  <a:lnTo>
                    <a:pt x="12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8" name="Picture 10" descr="Бесплатное векторное изображение Строительная промышленность изометрической концепции с иллюстрацией символов оборудования и материалов">
            <a:extLst>
              <a:ext uri="{FF2B5EF4-FFF2-40B4-BE49-F238E27FC236}">
                <a16:creationId xmlns:a16="http://schemas.microsoft.com/office/drawing/2014/main" id="{E32080AD-B1E0-4E72-88D3-B35F5FB2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819" y="2083039"/>
            <a:ext cx="993909" cy="8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7184D15-8229-43E9-9DF6-9DBA6AA55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51" y="3990026"/>
            <a:ext cx="1140600" cy="6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4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1522" y="1288210"/>
            <a:ext cx="3039410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Национальные квалификационные рамки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522" y="1600949"/>
            <a:ext cx="3039410" cy="1035048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сокращения бедности и занятости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высшего образования, науки и инноваций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Отраслевые министерства и ведомства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Работодатели</a:t>
            </a:r>
            <a:endParaRPr lang="uz-Cyrl-UZ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1522" y="2644606"/>
            <a:ext cx="3039410" cy="50083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1522" y="3053546"/>
            <a:ext cx="3039410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8"/>
              </a:lnSpc>
              <a:defRPr/>
            </a:pPr>
            <a:r>
              <a:rPr lang="ru-RU" sz="1200" b="1" dirty="0">
                <a:solidFill>
                  <a:schemeClr val="bg1"/>
                </a:solidFill>
              </a:rPr>
              <a:t>Отраслевые квалификационные рамки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1522" y="3354044"/>
            <a:ext cx="3039410" cy="701161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Отраслевые министерства и ведомства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Работодатели</a:t>
            </a:r>
            <a:endParaRPr lang="uz-Cyrl-UZ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сокращения бедности и занятости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1522" y="4055205"/>
            <a:ext cx="3039410" cy="50083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1537672" y="2697919"/>
            <a:ext cx="267109" cy="352395"/>
          </a:xfrm>
          <a:prstGeom prst="stripedRightArrow">
            <a:avLst/>
          </a:prstGeom>
          <a:solidFill>
            <a:srgbClr val="0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1522" y="4461504"/>
            <a:ext cx="3039410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8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Профессиональные стандарты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1522" y="4765186"/>
            <a:ext cx="3039410" cy="701161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Отраслевые министерства и ведомства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Работодатели</a:t>
            </a:r>
            <a:endParaRPr lang="uz-Cyrl-UZ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сокращения бедности и занятости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1522" y="5470516"/>
            <a:ext cx="3039410" cy="50083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1537672" y="4107198"/>
            <a:ext cx="267109" cy="352395"/>
          </a:xfrm>
          <a:prstGeom prst="stripedRightArrow">
            <a:avLst/>
          </a:prstGeom>
          <a:solidFill>
            <a:srgbClr val="0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1666" y="1155699"/>
            <a:ext cx="4210516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Образовательные стандарты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1666" y="1456197"/>
            <a:ext cx="4210516" cy="3192258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Министерство высшего образования, науки и инноваций</a:t>
            </a: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Работодатели</a:t>
            </a:r>
            <a:endParaRPr lang="uz-Cyrl-UZ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9330" y="3953090"/>
            <a:ext cx="4115186" cy="655933"/>
          </a:xfrm>
          <a:prstGeom prst="rect">
            <a:avLst/>
          </a:prstGeom>
          <a:solidFill>
            <a:schemeClr val="bg1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055728" y="4037804"/>
            <a:ext cx="1285996" cy="434052"/>
          </a:xfrm>
          <a:prstGeom prst="rect">
            <a:avLst/>
          </a:prstGeom>
          <a:solidFill>
            <a:srgbClr val="09A3D9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uz-Cyrl-UZ" sz="1000" b="1" dirty="0">
                <a:solidFill>
                  <a:schemeClr val="bg1"/>
                </a:solidFill>
              </a:rPr>
              <a:t>Профессиональные учебные заведения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14064" y="4037804"/>
            <a:ext cx="1285996" cy="434052"/>
          </a:xfrm>
          <a:prstGeom prst="rect">
            <a:avLst/>
          </a:prstGeom>
          <a:solidFill>
            <a:srgbClr val="09A3D9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uz-Cyrl-UZ" sz="1050" b="1" dirty="0">
                <a:solidFill>
                  <a:schemeClr val="bg1"/>
                </a:solidFill>
              </a:rPr>
              <a:t>Высшие учебные заведения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72400" y="4037804"/>
            <a:ext cx="1285996" cy="434052"/>
          </a:xfrm>
          <a:prstGeom prst="rect">
            <a:avLst/>
          </a:prstGeom>
          <a:solidFill>
            <a:srgbClr val="09A3D9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uz-Cyrl-UZ" sz="1050" b="1" dirty="0">
                <a:solidFill>
                  <a:schemeClr val="bg1"/>
                </a:solidFill>
              </a:rPr>
              <a:t>Министерства и ведомства, работодатели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89269" y="2825883"/>
            <a:ext cx="1740990" cy="464982"/>
          </a:xfrm>
          <a:prstGeom prst="rect">
            <a:avLst/>
          </a:prstGeom>
          <a:solidFill>
            <a:srgbClr val="09A3D9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Институт развития профессионального образования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89269" y="1872828"/>
            <a:ext cx="2725121" cy="371552"/>
          </a:xfrm>
          <a:prstGeom prst="rect">
            <a:avLst/>
          </a:prstGeom>
          <a:solidFill>
            <a:srgbClr val="09A3D9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Министерство высшего образования, науки и инноваций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17406" y="3013439"/>
            <a:ext cx="1740990" cy="415811"/>
          </a:xfrm>
          <a:prstGeom prst="rect">
            <a:avLst/>
          </a:prstGeom>
          <a:solidFill>
            <a:srgbClr val="09A3D9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О</a:t>
            </a:r>
            <a:r>
              <a:rPr lang="uz-Cyrl-UZ" sz="1100" b="1" dirty="0">
                <a:solidFill>
                  <a:schemeClr val="bg1"/>
                </a:solidFill>
              </a:rPr>
              <a:t>бсуждаться онлайн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5866277" y="3172477"/>
            <a:ext cx="415111" cy="151420"/>
          </a:xfrm>
          <a:prstGeom prst="leftRightArrow">
            <a:avLst/>
          </a:prstGeom>
          <a:solidFill>
            <a:srgbClr val="09A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>
            <a:off x="5188448" y="3711965"/>
            <a:ext cx="239798" cy="200332"/>
          </a:xfrm>
          <a:prstGeom prst="upArrow">
            <a:avLst/>
          </a:prstGeom>
          <a:solidFill>
            <a:srgbClr val="09A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>
            <a:off x="4839865" y="2598669"/>
            <a:ext cx="239798" cy="200332"/>
          </a:xfrm>
          <a:prstGeom prst="upArrow">
            <a:avLst/>
          </a:prstGeom>
          <a:solidFill>
            <a:srgbClr val="09A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7" idx="3"/>
            <a:endCxn id="21" idx="1"/>
          </p:cNvCxnSpPr>
          <p:nvPr/>
        </p:nvCxnSpPr>
        <p:spPr>
          <a:xfrm flipV="1">
            <a:off x="3190932" y="1305948"/>
            <a:ext cx="760734" cy="3305805"/>
          </a:xfrm>
          <a:prstGeom prst="bentConnector3">
            <a:avLst/>
          </a:prstGeom>
          <a:ln w="25400">
            <a:solidFill>
              <a:srgbClr val="00609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922918" y="1288210"/>
            <a:ext cx="3039410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8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Образовательный процесс.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922918" y="1588708"/>
            <a:ext cx="3039410" cy="400664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Font typeface="+mj-lt"/>
              <a:buAutoNum type="arabicPeriod"/>
            </a:pPr>
            <a:r>
              <a:rPr lang="uz-Cyrl-UZ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Профессиональные учебные заведения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922918" y="1986491"/>
            <a:ext cx="3039410" cy="50083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flipV="1">
            <a:off x="6814390" y="1486569"/>
            <a:ext cx="2108528" cy="770681"/>
          </a:xfrm>
          <a:prstGeom prst="bentConnector3">
            <a:avLst>
              <a:gd name="adj1" fmla="val 50000"/>
            </a:avLst>
          </a:prstGeom>
          <a:ln w="25400">
            <a:solidFill>
              <a:srgbClr val="00609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Штриховая стрелка вправо 38"/>
          <p:cNvSpPr/>
          <p:nvPr/>
        </p:nvSpPr>
        <p:spPr>
          <a:xfrm rot="5400000">
            <a:off x="10309068" y="2036433"/>
            <a:ext cx="267109" cy="352395"/>
          </a:xfrm>
          <a:prstGeom prst="stripedRightArrow">
            <a:avLst/>
          </a:prstGeom>
          <a:solidFill>
            <a:srgbClr val="0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922918" y="2398928"/>
            <a:ext cx="3039410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58"/>
              </a:lnSpc>
              <a:defRPr/>
            </a:pPr>
            <a:r>
              <a:rPr lang="ru-RU" sz="1400" b="1" dirty="0">
                <a:solidFill>
                  <a:schemeClr val="bg1"/>
                </a:solidFill>
              </a:rPr>
              <a:t>Оценивать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922918" y="2703315"/>
            <a:ext cx="3039410" cy="834716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Центры оценки квалификации.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80975" indent="-180975">
              <a:buFont typeface="+mj-lt"/>
              <a:buAutoNum type="arabicPeriod"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профессиональном учебном заведении с участием работодателей.</a:t>
            </a:r>
            <a:endParaRPr lang="uz-Cyrl-UZ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922918" y="3543828"/>
            <a:ext cx="3039410" cy="50083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Штриховая стрелка вправо 42"/>
          <p:cNvSpPr/>
          <p:nvPr/>
        </p:nvSpPr>
        <p:spPr>
          <a:xfrm rot="5400000">
            <a:off x="10309068" y="3589443"/>
            <a:ext cx="267109" cy="352395"/>
          </a:xfrm>
          <a:prstGeom prst="stripedRightArrow">
            <a:avLst/>
          </a:prstGeom>
          <a:solidFill>
            <a:srgbClr val="0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922918" y="3937371"/>
            <a:ext cx="3039410" cy="300498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Трудовая деятельность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922918" y="4237868"/>
            <a:ext cx="3039410" cy="400664"/>
          </a:xfrm>
          <a:prstGeom prst="rect">
            <a:avLst/>
          </a:prstGeom>
          <a:solidFill>
            <a:srgbClr val="F3FBFF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3800" indent="-223800">
              <a:buFont typeface="+mj-lt"/>
              <a:buAutoNum type="arabicPeriod"/>
            </a:pPr>
            <a:r>
              <a:rPr lang="uz-Cyrl-UZ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Рынок труда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8922918" y="4648455"/>
            <a:ext cx="3039410" cy="50083"/>
          </a:xfrm>
          <a:prstGeom prst="rect">
            <a:avLst/>
          </a:prstGeom>
          <a:solidFill>
            <a:srgbClr val="006098"/>
          </a:solidFill>
          <a:ln>
            <a:solidFill>
              <a:srgbClr val="00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089269" y="3290865"/>
            <a:ext cx="1740990" cy="415811"/>
          </a:xfrm>
          <a:prstGeom prst="rect">
            <a:avLst/>
          </a:prstGeom>
          <a:solidFill>
            <a:schemeClr val="bg1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Разрабатывает учебные нормативные документы</a:t>
            </a:r>
            <a:endParaRPr lang="uz-Cyrl-UZ" sz="1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089269" y="2244380"/>
            <a:ext cx="2725121" cy="333886"/>
          </a:xfrm>
          <a:prstGeom prst="rect">
            <a:avLst/>
          </a:prstGeom>
          <a:solidFill>
            <a:schemeClr val="bg1"/>
          </a:solidFill>
          <a:ln>
            <a:solidFill>
              <a:srgbClr val="09A3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Согласовывает и утверждает учебные нормативные документы</a:t>
            </a:r>
            <a:endParaRPr lang="uz-Cyrl-UZ" sz="1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7370" y="5832818"/>
            <a:ext cx="3523953" cy="8447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Разрабатывает и обеспечивает профессиональный стандарт;</a:t>
            </a:r>
            <a:endParaRPr lang="uz-Cyrl-U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-177800">
              <a:buFont typeface="+mj-lt"/>
              <a:buAutoNum type="arabicPeriod"/>
            </a:pPr>
            <a:r>
              <a:rPr lang="uz-Cyrl-UZ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Предоставляет услуги специалиста;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Образовательные программы подписываются с разработчиком.</a:t>
            </a:r>
            <a:endParaRPr lang="uz-Cyrl-U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7370" y="6677613"/>
            <a:ext cx="3523953" cy="500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7370" y="5595912"/>
            <a:ext cx="3523953" cy="233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200" b="1" dirty="0"/>
              <a:t>Задачи работодателя</a:t>
            </a:r>
            <a:endParaRPr lang="ru-RU" sz="12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934626" y="5146383"/>
            <a:ext cx="8080738" cy="1498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uz-Cyrl-U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-177800">
              <a:buFont typeface="+mj-lt"/>
              <a:buAutoNum type="arabicPeriod"/>
            </a:pPr>
            <a:endParaRPr lang="uz-Cyrl-UZ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34626" y="6655528"/>
            <a:ext cx="8080738" cy="441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34626" y="4794085"/>
            <a:ext cx="8080738" cy="3522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Последовательность разработки образовательных нормативных документов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955262" y="5078556"/>
            <a:ext cx="4206919" cy="152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+mj-lt"/>
              <a:buAutoNum type="arabicPeriod"/>
            </a:pP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Разрабатываются примерные образовательные нормативные документы;</a:t>
            </a:r>
            <a:endParaRPr lang="uz-Cyrl-UZ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7800" indent="-177800">
              <a:buFont typeface="+mj-lt"/>
              <a:buAutoNum type="arabicPeriod"/>
            </a:pPr>
            <a:r>
              <a:rPr lang="uz-Cyrl-UZ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Формируются рабочие группы;</a:t>
            </a:r>
          </a:p>
          <a:p>
            <a:pPr marL="177800" indent="-177800">
              <a:buFont typeface="+mj-lt"/>
              <a:buAutoNum type="arabicPeriod"/>
            </a:pPr>
            <a:r>
              <a:rPr lang="uz-Cyrl-UZ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Проводятся семинары;</a:t>
            </a:r>
          </a:p>
          <a:p>
            <a:pPr marL="177800" indent="-177800">
              <a:buFont typeface="+mj-lt"/>
              <a:buAutoNum type="arabicPeriod"/>
            </a:pPr>
            <a:r>
              <a:rPr lang="uz-Cyrl-UZ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Разрабатываются учебные нормативные документы;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949505" y="5198236"/>
            <a:ext cx="4012823" cy="136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uz-Cyrl-UZ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Согласовывается с работодателями;</a:t>
            </a:r>
          </a:p>
          <a:p>
            <a:r>
              <a:rPr lang="uz-Cyrl-UZ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 </a:t>
            </a:r>
            <a:r>
              <a:rPr lang="ru-R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После одобрения учебно-методическими объединениями Института развития профессионального образования передается на рассмотрение в Институт развития высшего образования.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867B5C3-658F-4F08-9BE6-551827AC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cs typeface="Arial" panose="020B0604020202020204" pitchFamily="34" charset="0"/>
              </a:rPr>
              <a:t>МЕХАНИЗМ РАЗРАБОТКИ И ВНЕДРЕНИЯ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УЧЕБНО-НОРМАТИВНЫХ ДОКУМЕНТОВ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4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83652" y="3158557"/>
            <a:ext cx="5379826" cy="34708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2731" y="2261035"/>
            <a:ext cx="5400747" cy="806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2732" y="1307757"/>
            <a:ext cx="5400746" cy="893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251385" y="1398817"/>
            <a:ext cx="43224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solidFill>
                  <a:srgbClr val="002060"/>
                </a:solidFill>
              </a:rPr>
              <a:t>ПОДДЕРЖКА ПРОЦЕССА РЕФОРМИРОВАНИЯ И МОДЕРНИЗАЦИИ СИСТЕМЫ ПРОФЕССИОНАЛЬНОГО ОБРАЗОВАНИЯ В УЗБЕКИСТАНЕ</a:t>
            </a:r>
            <a:endParaRPr lang="ru-RU" sz="600" b="1" dirty="0">
              <a:solidFill>
                <a:srgbClr val="00206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435959" y="1461456"/>
            <a:ext cx="966990" cy="917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https://guineenews.org/wp-content/uploads/2021/06/GI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2" y="1344294"/>
            <a:ext cx="588985" cy="4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429607" y="1789569"/>
            <a:ext cx="92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de-DE" sz="1200" b="1" dirty="0"/>
              <a:t>PROJECT NAME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0566" y="2667042"/>
            <a:ext cx="10707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00" b="1" dirty="0"/>
              <a:t>НАПРАВЛЕНИЕ ПРОЕКТА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3944" y="4048943"/>
            <a:ext cx="980849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200" b="1" dirty="0"/>
              <a:t>RESULTS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76686" y="2480566"/>
            <a:ext cx="4185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rgbClr val="002060"/>
                </a:solidFill>
              </a:rPr>
              <a:t>Легкая промышленность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662" y="2226708"/>
            <a:ext cx="710243" cy="52147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595899" y="5065923"/>
            <a:ext cx="37563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ru-RU" sz="1400" b="1" dirty="0"/>
              <a:t>36 представителей министерства, учебных заведений и работодателей </a:t>
            </a:r>
            <a:r>
              <a:rPr lang="ru-RU" sz="1400" dirty="0"/>
              <a:t>обменялись опытом работы в Германии.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197032" y="3134811"/>
            <a:ext cx="5791768" cy="3494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176113" y="2237289"/>
            <a:ext cx="5830494" cy="806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176112" y="1284011"/>
            <a:ext cx="5812688" cy="893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164766" y="1512027"/>
            <a:ext cx="48240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solidFill>
                  <a:srgbClr val="002060"/>
                </a:solidFill>
              </a:rPr>
              <a:t>ПРОФЕССИОНАЛЬНОЕ ОБРАЗОВАНИЕ ДЛЯ СЕКТОРОВ ЭКОНОМИЧЕСКОГО РОСТА В ЦЕНТРАЛЬНОЙ АЗИИ (PECA V)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7349340" y="1437710"/>
            <a:ext cx="966990" cy="917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2" descr="https://guineenews.org/wp-content/uploads/2021/06/GI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13" y="1320548"/>
            <a:ext cx="588985" cy="47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6342988" y="1765823"/>
            <a:ext cx="924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ct val="100000"/>
              </a:lnSpc>
            </a:pPr>
            <a:r>
              <a:rPr lang="de-DE" sz="1200" b="1" dirty="0"/>
              <a:t>PROJECT NAME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78120" y="2632803"/>
            <a:ext cx="10866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050" b="1" dirty="0"/>
              <a:t>НАПРАВЛЕНИЕ ПРОЕКТА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208161" y="2472897"/>
            <a:ext cx="4553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ru-RU" b="1" dirty="0">
                <a:solidFill>
                  <a:srgbClr val="002060"/>
                </a:solidFill>
              </a:rPr>
              <a:t>Продовольствие и логистика</a:t>
            </a:r>
            <a:endParaRPr lang="de-DE" b="1" dirty="0">
              <a:solidFill>
                <a:srgbClr val="002060"/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438" y="2283439"/>
            <a:ext cx="392931" cy="39943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E1A348D-8516-4E4F-91FE-1FBF89EF6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cs typeface="Arial" panose="020B0604020202020204" pitchFamily="34" charset="0"/>
              </a:rPr>
              <a:t>РЕЗУЛЬТАТЫ, ДОСТИГНУТЫЕ С ГЕРМАНСКИМ ОБЩЕСТВОМ МЕЖДУНАРОДНОГО СОТРУДНИЧЕСТВА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D9BF289-8722-483C-825E-A14805EBA3BB}"/>
              </a:ext>
            </a:extLst>
          </p:cNvPr>
          <p:cNvGrpSpPr/>
          <p:nvPr/>
        </p:nvGrpSpPr>
        <p:grpSpPr>
          <a:xfrm>
            <a:off x="1184975" y="3721225"/>
            <a:ext cx="351981" cy="367267"/>
            <a:chOff x="1302439" y="3706505"/>
            <a:chExt cx="351981" cy="367267"/>
          </a:xfrm>
        </p:grpSpPr>
        <p:sp>
          <p:nvSpPr>
            <p:cNvPr id="65" name="Google Shape;2369;p43">
              <a:extLst>
                <a:ext uri="{FF2B5EF4-FFF2-40B4-BE49-F238E27FC236}">
                  <a16:creationId xmlns:a16="http://schemas.microsoft.com/office/drawing/2014/main" id="{ED98F944-5913-4C7E-BDCF-665C01289B65}"/>
                </a:ext>
              </a:extLst>
            </p:cNvPr>
            <p:cNvSpPr/>
            <p:nvPr/>
          </p:nvSpPr>
          <p:spPr>
            <a:xfrm rot="5400000" flipV="1">
              <a:off x="1302439" y="3721790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2381;p43">
              <a:extLst>
                <a:ext uri="{FF2B5EF4-FFF2-40B4-BE49-F238E27FC236}">
                  <a16:creationId xmlns:a16="http://schemas.microsoft.com/office/drawing/2014/main" id="{458DD71D-BE44-4578-A08C-7924E0918C2B}"/>
                </a:ext>
              </a:extLst>
            </p:cNvPr>
            <p:cNvSpPr/>
            <p:nvPr/>
          </p:nvSpPr>
          <p:spPr>
            <a:xfrm rot="5400000" flipV="1">
              <a:off x="1313536" y="3746505"/>
              <a:ext cx="332003" cy="315952"/>
            </a:xfrm>
            <a:custGeom>
              <a:avLst/>
              <a:gdLst/>
              <a:ahLst/>
              <a:cxnLst/>
              <a:rect l="l" t="t" r="r" b="b"/>
              <a:pathLst>
                <a:path w="35994" h="34254" extrusionOk="0">
                  <a:moveTo>
                    <a:pt x="17221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84" y="17477"/>
                  </a:cubicBezTo>
                  <a:cubicBezTo>
                    <a:pt x="179" y="22061"/>
                    <a:pt x="2049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695" y="31015"/>
                  </a:lnTo>
                  <a:cubicBezTo>
                    <a:pt x="23841" y="32968"/>
                    <a:pt x="20536" y="33925"/>
                    <a:pt x="17244" y="33925"/>
                  </a:cubicBezTo>
                  <a:cubicBezTo>
                    <a:pt x="13009" y="33925"/>
                    <a:pt x="8794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22" y="12989"/>
                    <a:pt x="1989" y="8726"/>
                    <a:pt x="5097" y="5488"/>
                  </a:cubicBezTo>
                  <a:cubicBezTo>
                    <a:pt x="8391" y="2053"/>
                    <a:pt x="12806" y="324"/>
                    <a:pt x="17227" y="324"/>
                  </a:cubicBezTo>
                  <a:cubicBezTo>
                    <a:pt x="21417" y="324"/>
                    <a:pt x="25611" y="1877"/>
                    <a:pt x="28862" y="5000"/>
                  </a:cubicBezTo>
                  <a:cubicBezTo>
                    <a:pt x="34398" y="10322"/>
                    <a:pt x="35636" y="18692"/>
                    <a:pt x="31874" y="25371"/>
                  </a:cubicBezTo>
                  <a:lnTo>
                    <a:pt x="32160" y="25526"/>
                  </a:lnTo>
                  <a:cubicBezTo>
                    <a:pt x="35993" y="18728"/>
                    <a:pt x="34731" y="10191"/>
                    <a:pt x="29088" y="4773"/>
                  </a:cubicBezTo>
                  <a:cubicBezTo>
                    <a:pt x="25772" y="1585"/>
                    <a:pt x="21494" y="0"/>
                    <a:pt x="17221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CE9D3A4A-954D-4D35-9185-15B13293171A}"/>
                </a:ext>
              </a:extLst>
            </p:cNvPr>
            <p:cNvSpPr/>
            <p:nvPr/>
          </p:nvSpPr>
          <p:spPr>
            <a:xfrm>
              <a:off x="1320246" y="3706505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ru-RU" altLang="ru-RU" sz="1600" b="1" dirty="0">
                  <a:solidFill>
                    <a:srgbClr val="0052A4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1</a:t>
              </a:r>
              <a:endParaRPr lang="ru-RU" sz="1600" b="1" dirty="0">
                <a:solidFill>
                  <a:srgbClr val="0052A4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C45DC19-0BAA-4038-B46A-138749591BCC}"/>
              </a:ext>
            </a:extLst>
          </p:cNvPr>
          <p:cNvGrpSpPr/>
          <p:nvPr/>
        </p:nvGrpSpPr>
        <p:grpSpPr>
          <a:xfrm>
            <a:off x="1184975" y="4453188"/>
            <a:ext cx="351981" cy="378358"/>
            <a:chOff x="1302439" y="4631196"/>
            <a:chExt cx="351981" cy="378358"/>
          </a:xfrm>
        </p:grpSpPr>
        <p:sp>
          <p:nvSpPr>
            <p:cNvPr id="71" name="Google Shape;2386;p43">
              <a:extLst>
                <a:ext uri="{FF2B5EF4-FFF2-40B4-BE49-F238E27FC236}">
                  <a16:creationId xmlns:a16="http://schemas.microsoft.com/office/drawing/2014/main" id="{DE201B6A-38E2-491E-A1DD-0B907928BC96}"/>
                </a:ext>
              </a:extLst>
            </p:cNvPr>
            <p:cNvSpPr/>
            <p:nvPr/>
          </p:nvSpPr>
          <p:spPr>
            <a:xfrm rot="5400000" flipV="1">
              <a:off x="1302439" y="4657572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7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6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3" y="3417"/>
                    <a:pt x="13287" y="762"/>
                    <a:pt x="19074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74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2E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2398;p43">
              <a:extLst>
                <a:ext uri="{FF2B5EF4-FFF2-40B4-BE49-F238E27FC236}">
                  <a16:creationId xmlns:a16="http://schemas.microsoft.com/office/drawing/2014/main" id="{42171C41-8DE7-43B0-921D-AFA6828347E8}"/>
                </a:ext>
              </a:extLst>
            </p:cNvPr>
            <p:cNvSpPr/>
            <p:nvPr/>
          </p:nvSpPr>
          <p:spPr>
            <a:xfrm rot="5400000" flipV="1">
              <a:off x="1313484" y="4681903"/>
              <a:ext cx="332104" cy="315952"/>
            </a:xfrm>
            <a:custGeom>
              <a:avLst/>
              <a:gdLst/>
              <a:ahLst/>
              <a:cxnLst/>
              <a:rect l="l" t="t" r="r" b="b"/>
              <a:pathLst>
                <a:path w="36005" h="34254" extrusionOk="0">
                  <a:moveTo>
                    <a:pt x="17223" y="0"/>
                  </a:moveTo>
                  <a:cubicBezTo>
                    <a:pt x="12719" y="0"/>
                    <a:pt x="8224" y="1761"/>
                    <a:pt x="4870" y="5262"/>
                  </a:cubicBezTo>
                  <a:cubicBezTo>
                    <a:pt x="1691" y="8560"/>
                    <a:pt x="0" y="12905"/>
                    <a:pt x="95" y="17477"/>
                  </a:cubicBezTo>
                  <a:cubicBezTo>
                    <a:pt x="191" y="22061"/>
                    <a:pt x="2060" y="26324"/>
                    <a:pt x="5358" y="29491"/>
                  </a:cubicBezTo>
                  <a:cubicBezTo>
                    <a:pt x="8632" y="32634"/>
                    <a:pt x="12930" y="34253"/>
                    <a:pt x="17252" y="34253"/>
                  </a:cubicBezTo>
                  <a:cubicBezTo>
                    <a:pt x="20610" y="34253"/>
                    <a:pt x="23979" y="33277"/>
                    <a:pt x="26885" y="31289"/>
                  </a:cubicBezTo>
                  <a:lnTo>
                    <a:pt x="26706" y="31015"/>
                  </a:lnTo>
                  <a:cubicBezTo>
                    <a:pt x="23852" y="32968"/>
                    <a:pt x="20547" y="33925"/>
                    <a:pt x="17254" y="33925"/>
                  </a:cubicBezTo>
                  <a:cubicBezTo>
                    <a:pt x="13017" y="33925"/>
                    <a:pt x="8800" y="32341"/>
                    <a:pt x="5584" y="29253"/>
                  </a:cubicBezTo>
                  <a:cubicBezTo>
                    <a:pt x="2346" y="26145"/>
                    <a:pt x="512" y="21966"/>
                    <a:pt x="417" y="17477"/>
                  </a:cubicBezTo>
                  <a:cubicBezTo>
                    <a:pt x="334" y="12989"/>
                    <a:pt x="1989" y="8726"/>
                    <a:pt x="5096" y="5488"/>
                  </a:cubicBezTo>
                  <a:cubicBezTo>
                    <a:pt x="8397" y="2053"/>
                    <a:pt x="12812" y="324"/>
                    <a:pt x="17232" y="324"/>
                  </a:cubicBezTo>
                  <a:cubicBezTo>
                    <a:pt x="21422" y="324"/>
                    <a:pt x="25617" y="1877"/>
                    <a:pt x="28873" y="5000"/>
                  </a:cubicBezTo>
                  <a:cubicBezTo>
                    <a:pt x="34409" y="10322"/>
                    <a:pt x="35648" y="18692"/>
                    <a:pt x="31885" y="25371"/>
                  </a:cubicBezTo>
                  <a:lnTo>
                    <a:pt x="32171" y="25526"/>
                  </a:lnTo>
                  <a:cubicBezTo>
                    <a:pt x="36005" y="18728"/>
                    <a:pt x="34743" y="10191"/>
                    <a:pt x="29099" y="4773"/>
                  </a:cubicBezTo>
                  <a:cubicBezTo>
                    <a:pt x="25778" y="1585"/>
                    <a:pt x="21496" y="0"/>
                    <a:pt x="17223" y="0"/>
                  </a:cubicBezTo>
                  <a:close/>
                </a:path>
              </a:pathLst>
            </a:custGeom>
            <a:solidFill>
              <a:srgbClr val="2E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479379F2-A6C6-4AE8-84AD-6400CC98C51E}"/>
                </a:ext>
              </a:extLst>
            </p:cNvPr>
            <p:cNvSpPr/>
            <p:nvPr/>
          </p:nvSpPr>
          <p:spPr>
            <a:xfrm>
              <a:off x="1320246" y="4631196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ru-RU" altLang="ru-RU" sz="1600" b="1" dirty="0">
                  <a:solidFill>
                    <a:srgbClr val="2E4E12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2</a:t>
              </a:r>
              <a:endParaRPr lang="ru-RU" sz="1600" b="1" dirty="0">
                <a:solidFill>
                  <a:srgbClr val="2E4E1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8618EEC-1B01-4AB0-B4E5-5E6A5A9D4CBC}"/>
              </a:ext>
            </a:extLst>
          </p:cNvPr>
          <p:cNvGrpSpPr/>
          <p:nvPr/>
        </p:nvGrpSpPr>
        <p:grpSpPr>
          <a:xfrm>
            <a:off x="1184975" y="5256257"/>
            <a:ext cx="351981" cy="357996"/>
            <a:chOff x="1302439" y="5597249"/>
            <a:chExt cx="351981" cy="357996"/>
          </a:xfrm>
        </p:grpSpPr>
        <p:sp>
          <p:nvSpPr>
            <p:cNvPr id="80" name="Google Shape;2422;p43">
              <a:extLst>
                <a:ext uri="{FF2B5EF4-FFF2-40B4-BE49-F238E27FC236}">
                  <a16:creationId xmlns:a16="http://schemas.microsoft.com/office/drawing/2014/main" id="{DF4F6DC4-F0C1-4269-8B2C-D735C5E1EC73}"/>
                </a:ext>
              </a:extLst>
            </p:cNvPr>
            <p:cNvSpPr/>
            <p:nvPr/>
          </p:nvSpPr>
          <p:spPr>
            <a:xfrm rot="5400000" flipV="1">
              <a:off x="1302439" y="5603263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8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8" y="8120"/>
                  </a:cubicBezTo>
                  <a:cubicBezTo>
                    <a:pt x="3986" y="8174"/>
                    <a:pt x="4067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4" y="3417"/>
                    <a:pt x="13276" y="762"/>
                    <a:pt x="19074" y="762"/>
                  </a:cubicBezTo>
                  <a:cubicBezTo>
                    <a:pt x="29183" y="762"/>
                    <a:pt x="37398" y="8978"/>
                    <a:pt x="37398" y="19074"/>
                  </a:cubicBezTo>
                  <a:cubicBezTo>
                    <a:pt x="37398" y="29183"/>
                    <a:pt x="29183" y="37398"/>
                    <a:pt x="19074" y="37398"/>
                  </a:cubicBezTo>
                  <a:cubicBezTo>
                    <a:pt x="8978" y="37398"/>
                    <a:pt x="762" y="29183"/>
                    <a:pt x="762" y="19074"/>
                  </a:cubicBezTo>
                  <a:cubicBezTo>
                    <a:pt x="762" y="18872"/>
                    <a:pt x="584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49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2439;p43">
              <a:extLst>
                <a:ext uri="{FF2B5EF4-FFF2-40B4-BE49-F238E27FC236}">
                  <a16:creationId xmlns:a16="http://schemas.microsoft.com/office/drawing/2014/main" id="{87BBEAC6-9EC1-4A4E-A12B-5243F16AE125}"/>
                </a:ext>
              </a:extLst>
            </p:cNvPr>
            <p:cNvSpPr/>
            <p:nvPr/>
          </p:nvSpPr>
          <p:spPr>
            <a:xfrm rot="5400000" flipV="1">
              <a:off x="1313478" y="5628361"/>
              <a:ext cx="332115" cy="315954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4" y="0"/>
                  </a:moveTo>
                  <a:cubicBezTo>
                    <a:pt x="12720" y="0"/>
                    <a:pt x="8225" y="1761"/>
                    <a:pt x="4871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8" y="2053"/>
                    <a:pt x="12812" y="324"/>
                    <a:pt x="17233" y="324"/>
                  </a:cubicBezTo>
                  <a:cubicBezTo>
                    <a:pt x="21423" y="324"/>
                    <a:pt x="25618" y="1877"/>
                    <a:pt x="28874" y="5000"/>
                  </a:cubicBezTo>
                  <a:cubicBezTo>
                    <a:pt x="34410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2C3D304-F9F1-4669-8AAC-A6D4094350A5}"/>
                </a:ext>
              </a:extLst>
            </p:cNvPr>
            <p:cNvSpPr/>
            <p:nvPr/>
          </p:nvSpPr>
          <p:spPr>
            <a:xfrm>
              <a:off x="1320246" y="5597249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ru-RU" altLang="ru-RU" sz="1600" b="1" dirty="0">
                  <a:solidFill>
                    <a:srgbClr val="C00000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7A00FE-7D67-4DF2-9F49-815D5219ED0F}"/>
              </a:ext>
            </a:extLst>
          </p:cNvPr>
          <p:cNvSpPr/>
          <p:nvPr/>
        </p:nvSpPr>
        <p:spPr>
          <a:xfrm>
            <a:off x="1610225" y="3516934"/>
            <a:ext cx="37439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/>
              <a:t>Отобраны </a:t>
            </a:r>
            <a:r>
              <a:rPr lang="ru-RU" sz="1400" b="1" dirty="0"/>
              <a:t>15 профессиональных учебных заведений </a:t>
            </a:r>
            <a:r>
              <a:rPr lang="ru-RU" sz="1400" dirty="0"/>
              <a:t>в секторе легкой промышленности;</a:t>
            </a:r>
            <a:endParaRPr lang="en-US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B1A0BC-6173-415A-9BA2-D64989E5F2B4}"/>
              </a:ext>
            </a:extLst>
          </p:cNvPr>
          <p:cNvSpPr/>
          <p:nvPr/>
        </p:nvSpPr>
        <p:spPr>
          <a:xfrm>
            <a:off x="1595899" y="4273673"/>
            <a:ext cx="3854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/>
              <a:t>Разработаны образовательные </a:t>
            </a:r>
            <a:r>
              <a:rPr lang="ru-RU" sz="1400" b="1" dirty="0"/>
              <a:t>программы по 6 профессиям</a:t>
            </a:r>
            <a:r>
              <a:rPr lang="ru-RU" sz="1400" dirty="0"/>
              <a:t> в сфере легкой промышленности;</a:t>
            </a:r>
            <a:endParaRPr lang="en-US" sz="1400" dirty="0"/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5F581EA5-FA11-4354-8D12-B609FE78C739}"/>
              </a:ext>
            </a:extLst>
          </p:cNvPr>
          <p:cNvGrpSpPr/>
          <p:nvPr/>
        </p:nvGrpSpPr>
        <p:grpSpPr>
          <a:xfrm>
            <a:off x="489476" y="3395155"/>
            <a:ext cx="495117" cy="577771"/>
            <a:chOff x="-1287921" y="5193825"/>
            <a:chExt cx="1423789" cy="1661473"/>
          </a:xfrm>
          <a:solidFill>
            <a:srgbClr val="2E6CA4"/>
          </a:solidFill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A383B1ED-C8FA-4D8E-88F7-46C1858A2D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87921" y="5193825"/>
              <a:ext cx="1120896" cy="1661473"/>
            </a:xfrm>
            <a:custGeom>
              <a:avLst/>
              <a:gdLst>
                <a:gd name="T0" fmla="*/ 3917 w 15281"/>
                <a:gd name="T1" fmla="*/ 1574 h 22847"/>
                <a:gd name="T2" fmla="*/ 4163 w 15281"/>
                <a:gd name="T3" fmla="*/ 1327 h 22847"/>
                <a:gd name="T4" fmla="*/ 11304 w 15281"/>
                <a:gd name="T5" fmla="*/ 1354 h 22847"/>
                <a:gd name="T6" fmla="*/ 11304 w 15281"/>
                <a:gd name="T7" fmla="*/ 4135 h 22847"/>
                <a:gd name="T8" fmla="*/ 3935 w 15281"/>
                <a:gd name="T9" fmla="*/ 4126 h 22847"/>
                <a:gd name="T10" fmla="*/ 3917 w 15281"/>
                <a:gd name="T11" fmla="*/ 1574 h 22847"/>
                <a:gd name="T12" fmla="*/ 2588 w 15281"/>
                <a:gd name="T13" fmla="*/ 1762 h 22847"/>
                <a:gd name="T14" fmla="*/ 739 w 15281"/>
                <a:gd name="T15" fmla="*/ 1962 h 22847"/>
                <a:gd name="T16" fmla="*/ 0 w 15281"/>
                <a:gd name="T17" fmla="*/ 3302 h 22847"/>
                <a:gd name="T18" fmla="*/ 0 w 15281"/>
                <a:gd name="T19" fmla="*/ 21329 h 22847"/>
                <a:gd name="T20" fmla="*/ 1518 w 15281"/>
                <a:gd name="T21" fmla="*/ 22847 h 22847"/>
                <a:gd name="T22" fmla="*/ 13688 w 15281"/>
                <a:gd name="T23" fmla="*/ 22846 h 22847"/>
                <a:gd name="T24" fmla="*/ 14886 w 15281"/>
                <a:gd name="T25" fmla="*/ 22350 h 22847"/>
                <a:gd name="T26" fmla="*/ 15246 w 15281"/>
                <a:gd name="T27" fmla="*/ 21012 h 22847"/>
                <a:gd name="T28" fmla="*/ 15238 w 15281"/>
                <a:gd name="T29" fmla="*/ 17591 h 22847"/>
                <a:gd name="T30" fmla="*/ 13935 w 15281"/>
                <a:gd name="T31" fmla="*/ 18900 h 22847"/>
                <a:gd name="T32" fmla="*/ 13869 w 15281"/>
                <a:gd name="T33" fmla="*/ 21477 h 22847"/>
                <a:gd name="T34" fmla="*/ 11304 w 15281"/>
                <a:gd name="T35" fmla="*/ 21529 h 22847"/>
                <a:gd name="T36" fmla="*/ 10811 w 15281"/>
                <a:gd name="T37" fmla="*/ 21942 h 22847"/>
                <a:gd name="T38" fmla="*/ 10523 w 15281"/>
                <a:gd name="T39" fmla="*/ 21636 h 22847"/>
                <a:gd name="T40" fmla="*/ 10020 w 15281"/>
                <a:gd name="T41" fmla="*/ 21520 h 22847"/>
                <a:gd name="T42" fmla="*/ 1353 w 15281"/>
                <a:gd name="T43" fmla="*/ 21494 h 22847"/>
                <a:gd name="T44" fmla="*/ 1327 w 15281"/>
                <a:gd name="T45" fmla="*/ 7536 h 22847"/>
                <a:gd name="T46" fmla="*/ 1326 w 15281"/>
                <a:gd name="T47" fmla="*/ 3478 h 22847"/>
                <a:gd name="T48" fmla="*/ 2435 w 15281"/>
                <a:gd name="T49" fmla="*/ 3097 h 22847"/>
                <a:gd name="T50" fmla="*/ 2590 w 15281"/>
                <a:gd name="T51" fmla="*/ 3107 h 22847"/>
                <a:gd name="T52" fmla="*/ 2841 w 15281"/>
                <a:gd name="T53" fmla="*/ 4837 h 22847"/>
                <a:gd name="T54" fmla="*/ 4163 w 15281"/>
                <a:gd name="T55" fmla="*/ 5482 h 22847"/>
                <a:gd name="T56" fmla="*/ 11113 w 15281"/>
                <a:gd name="T57" fmla="*/ 5482 h 22847"/>
                <a:gd name="T58" fmla="*/ 12404 w 15281"/>
                <a:gd name="T59" fmla="*/ 4840 h 22847"/>
                <a:gd name="T60" fmla="*/ 12655 w 15281"/>
                <a:gd name="T61" fmla="*/ 3114 h 22847"/>
                <a:gd name="T62" fmla="*/ 13688 w 15281"/>
                <a:gd name="T63" fmla="*/ 3097 h 22847"/>
                <a:gd name="T64" fmla="*/ 13923 w 15281"/>
                <a:gd name="T65" fmla="*/ 4079 h 22847"/>
                <a:gd name="T66" fmla="*/ 13923 w 15281"/>
                <a:gd name="T67" fmla="*/ 7818 h 22847"/>
                <a:gd name="T68" fmla="*/ 13926 w 15281"/>
                <a:gd name="T69" fmla="*/ 12807 h 22847"/>
                <a:gd name="T70" fmla="*/ 14627 w 15281"/>
                <a:gd name="T71" fmla="*/ 12143 h 22847"/>
                <a:gd name="T72" fmla="*/ 14961 w 15281"/>
                <a:gd name="T73" fmla="*/ 11808 h 22847"/>
                <a:gd name="T74" fmla="*/ 15246 w 15281"/>
                <a:gd name="T75" fmla="*/ 11381 h 22847"/>
                <a:gd name="T76" fmla="*/ 15246 w 15281"/>
                <a:gd name="T77" fmla="*/ 3302 h 22847"/>
                <a:gd name="T78" fmla="*/ 14527 w 15281"/>
                <a:gd name="T79" fmla="*/ 1972 h 22847"/>
                <a:gd name="T80" fmla="*/ 12656 w 15281"/>
                <a:gd name="T81" fmla="*/ 1759 h 22847"/>
                <a:gd name="T82" fmla="*/ 12278 w 15281"/>
                <a:gd name="T83" fmla="*/ 479 h 22847"/>
                <a:gd name="T84" fmla="*/ 11113 w 15281"/>
                <a:gd name="T85" fmla="*/ 0 h 22847"/>
                <a:gd name="T86" fmla="*/ 4111 w 15281"/>
                <a:gd name="T87" fmla="*/ 0 h 22847"/>
                <a:gd name="T88" fmla="*/ 2965 w 15281"/>
                <a:gd name="T89" fmla="*/ 482 h 22847"/>
                <a:gd name="T90" fmla="*/ 2588 w 15281"/>
                <a:gd name="T91" fmla="*/ 1762 h 2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81" h="22847">
                  <a:moveTo>
                    <a:pt x="3917" y="1574"/>
                  </a:moveTo>
                  <a:cubicBezTo>
                    <a:pt x="3917" y="1351"/>
                    <a:pt x="3940" y="1327"/>
                    <a:pt x="4163" y="1327"/>
                  </a:cubicBezTo>
                  <a:cubicBezTo>
                    <a:pt x="5222" y="1328"/>
                    <a:pt x="10720" y="1269"/>
                    <a:pt x="11304" y="1354"/>
                  </a:cubicBezTo>
                  <a:cubicBezTo>
                    <a:pt x="11356" y="1790"/>
                    <a:pt x="11363" y="3711"/>
                    <a:pt x="11304" y="4135"/>
                  </a:cubicBezTo>
                  <a:lnTo>
                    <a:pt x="3935" y="4126"/>
                  </a:lnTo>
                  <a:cubicBezTo>
                    <a:pt x="3889" y="3567"/>
                    <a:pt x="3917" y="2211"/>
                    <a:pt x="3917" y="1574"/>
                  </a:cubicBezTo>
                  <a:close/>
                  <a:moveTo>
                    <a:pt x="2588" y="1762"/>
                  </a:moveTo>
                  <a:cubicBezTo>
                    <a:pt x="1911" y="1859"/>
                    <a:pt x="1343" y="1618"/>
                    <a:pt x="739" y="1962"/>
                  </a:cubicBezTo>
                  <a:cubicBezTo>
                    <a:pt x="304" y="2209"/>
                    <a:pt x="0" y="2642"/>
                    <a:pt x="0" y="3302"/>
                  </a:cubicBezTo>
                  <a:lnTo>
                    <a:pt x="0" y="21329"/>
                  </a:lnTo>
                  <a:cubicBezTo>
                    <a:pt x="0" y="22211"/>
                    <a:pt x="609" y="22847"/>
                    <a:pt x="1518" y="22847"/>
                  </a:cubicBezTo>
                  <a:lnTo>
                    <a:pt x="13688" y="22846"/>
                  </a:lnTo>
                  <a:cubicBezTo>
                    <a:pt x="14238" y="22846"/>
                    <a:pt x="14653" y="22631"/>
                    <a:pt x="14886" y="22350"/>
                  </a:cubicBezTo>
                  <a:cubicBezTo>
                    <a:pt x="15224" y="21942"/>
                    <a:pt x="15246" y="21625"/>
                    <a:pt x="15246" y="21012"/>
                  </a:cubicBezTo>
                  <a:cubicBezTo>
                    <a:pt x="15245" y="20259"/>
                    <a:pt x="15281" y="18178"/>
                    <a:pt x="15238" y="17591"/>
                  </a:cubicBezTo>
                  <a:cubicBezTo>
                    <a:pt x="15131" y="17641"/>
                    <a:pt x="13962" y="18803"/>
                    <a:pt x="13935" y="18900"/>
                  </a:cubicBezTo>
                  <a:cubicBezTo>
                    <a:pt x="13845" y="19223"/>
                    <a:pt x="14032" y="21335"/>
                    <a:pt x="13869" y="21477"/>
                  </a:cubicBezTo>
                  <a:cubicBezTo>
                    <a:pt x="13706" y="21619"/>
                    <a:pt x="11537" y="21463"/>
                    <a:pt x="11304" y="21529"/>
                  </a:cubicBezTo>
                  <a:cubicBezTo>
                    <a:pt x="11148" y="21573"/>
                    <a:pt x="11016" y="21852"/>
                    <a:pt x="10811" y="21942"/>
                  </a:cubicBezTo>
                  <a:cubicBezTo>
                    <a:pt x="10742" y="21835"/>
                    <a:pt x="10612" y="21726"/>
                    <a:pt x="10523" y="21636"/>
                  </a:cubicBezTo>
                  <a:cubicBezTo>
                    <a:pt x="10359" y="21468"/>
                    <a:pt x="10301" y="21519"/>
                    <a:pt x="10020" y="21520"/>
                  </a:cubicBezTo>
                  <a:cubicBezTo>
                    <a:pt x="8944" y="21524"/>
                    <a:pt x="1622" y="21566"/>
                    <a:pt x="1353" y="21494"/>
                  </a:cubicBezTo>
                  <a:cubicBezTo>
                    <a:pt x="1274" y="21207"/>
                    <a:pt x="1327" y="8483"/>
                    <a:pt x="1327" y="7536"/>
                  </a:cubicBezTo>
                  <a:lnTo>
                    <a:pt x="1326" y="3478"/>
                  </a:lnTo>
                  <a:cubicBezTo>
                    <a:pt x="1322" y="3084"/>
                    <a:pt x="1171" y="3056"/>
                    <a:pt x="2435" y="3097"/>
                  </a:cubicBezTo>
                  <a:lnTo>
                    <a:pt x="2590" y="3107"/>
                  </a:lnTo>
                  <a:cubicBezTo>
                    <a:pt x="2645" y="3805"/>
                    <a:pt x="2478" y="4293"/>
                    <a:pt x="2841" y="4837"/>
                  </a:cubicBezTo>
                  <a:cubicBezTo>
                    <a:pt x="3116" y="5250"/>
                    <a:pt x="3532" y="5482"/>
                    <a:pt x="4163" y="5482"/>
                  </a:cubicBezTo>
                  <a:lnTo>
                    <a:pt x="11113" y="5482"/>
                  </a:lnTo>
                  <a:cubicBezTo>
                    <a:pt x="11751" y="5482"/>
                    <a:pt x="12161" y="5202"/>
                    <a:pt x="12404" y="4840"/>
                  </a:cubicBezTo>
                  <a:cubicBezTo>
                    <a:pt x="12769" y="4296"/>
                    <a:pt x="12609" y="3811"/>
                    <a:pt x="12655" y="3114"/>
                  </a:cubicBezTo>
                  <a:cubicBezTo>
                    <a:pt x="12966" y="3071"/>
                    <a:pt x="13365" y="3096"/>
                    <a:pt x="13688" y="3097"/>
                  </a:cubicBezTo>
                  <a:cubicBezTo>
                    <a:pt x="14023" y="3097"/>
                    <a:pt x="13923" y="3364"/>
                    <a:pt x="13923" y="4079"/>
                  </a:cubicBezTo>
                  <a:lnTo>
                    <a:pt x="13923" y="7818"/>
                  </a:lnTo>
                  <a:cubicBezTo>
                    <a:pt x="13923" y="9467"/>
                    <a:pt x="13884" y="11164"/>
                    <a:pt x="13926" y="12807"/>
                  </a:cubicBezTo>
                  <a:cubicBezTo>
                    <a:pt x="14095" y="12724"/>
                    <a:pt x="14476" y="12293"/>
                    <a:pt x="14627" y="12143"/>
                  </a:cubicBezTo>
                  <a:cubicBezTo>
                    <a:pt x="14748" y="12023"/>
                    <a:pt x="14840" y="11927"/>
                    <a:pt x="14961" y="11808"/>
                  </a:cubicBezTo>
                  <a:cubicBezTo>
                    <a:pt x="15077" y="11693"/>
                    <a:pt x="15246" y="11616"/>
                    <a:pt x="15246" y="11381"/>
                  </a:cubicBezTo>
                  <a:lnTo>
                    <a:pt x="15246" y="3302"/>
                  </a:lnTo>
                  <a:cubicBezTo>
                    <a:pt x="15246" y="2691"/>
                    <a:pt x="14971" y="2231"/>
                    <a:pt x="14527" y="1972"/>
                  </a:cubicBezTo>
                  <a:cubicBezTo>
                    <a:pt x="13881" y="1595"/>
                    <a:pt x="13337" y="1886"/>
                    <a:pt x="12656" y="1759"/>
                  </a:cubicBezTo>
                  <a:cubicBezTo>
                    <a:pt x="12599" y="1096"/>
                    <a:pt x="12657" y="909"/>
                    <a:pt x="12278" y="479"/>
                  </a:cubicBezTo>
                  <a:cubicBezTo>
                    <a:pt x="12035" y="204"/>
                    <a:pt x="11635" y="0"/>
                    <a:pt x="11113" y="0"/>
                  </a:cubicBezTo>
                  <a:lnTo>
                    <a:pt x="4111" y="0"/>
                  </a:lnTo>
                  <a:cubicBezTo>
                    <a:pt x="3608" y="0"/>
                    <a:pt x="3206" y="207"/>
                    <a:pt x="2965" y="482"/>
                  </a:cubicBezTo>
                  <a:cubicBezTo>
                    <a:pt x="2573" y="931"/>
                    <a:pt x="2653" y="1120"/>
                    <a:pt x="2588" y="17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9F03F76A-B8B9-4643-9503-EEB3E2045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5382" y="5948935"/>
              <a:ext cx="991250" cy="755882"/>
            </a:xfrm>
            <a:custGeom>
              <a:avLst/>
              <a:gdLst>
                <a:gd name="T0" fmla="*/ 4936 w 13515"/>
                <a:gd name="T1" fmla="*/ 6688 h 10396"/>
                <a:gd name="T2" fmla="*/ 1844 w 13515"/>
                <a:gd name="T3" fmla="*/ 3605 h 10396"/>
                <a:gd name="T4" fmla="*/ 0 w 13515"/>
                <a:gd name="T5" fmla="*/ 5437 h 10396"/>
                <a:gd name="T6" fmla="*/ 4930 w 13515"/>
                <a:gd name="T7" fmla="*/ 10396 h 10396"/>
                <a:gd name="T8" fmla="*/ 7090 w 13515"/>
                <a:gd name="T9" fmla="*/ 8269 h 10396"/>
                <a:gd name="T10" fmla="*/ 11355 w 13515"/>
                <a:gd name="T11" fmla="*/ 3997 h 10396"/>
                <a:gd name="T12" fmla="*/ 13515 w 13515"/>
                <a:gd name="T13" fmla="*/ 1860 h 10396"/>
                <a:gd name="T14" fmla="*/ 12157 w 13515"/>
                <a:gd name="T15" fmla="*/ 447 h 10396"/>
                <a:gd name="T16" fmla="*/ 11674 w 13515"/>
                <a:gd name="T17" fmla="*/ 0 h 10396"/>
                <a:gd name="T18" fmla="*/ 5806 w 13515"/>
                <a:gd name="T19" fmla="*/ 5856 h 10396"/>
                <a:gd name="T20" fmla="*/ 4936 w 13515"/>
                <a:gd name="T21" fmla="*/ 6688 h 10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15" h="10396">
                  <a:moveTo>
                    <a:pt x="4936" y="6688"/>
                  </a:moveTo>
                  <a:lnTo>
                    <a:pt x="1844" y="3605"/>
                  </a:lnTo>
                  <a:lnTo>
                    <a:pt x="0" y="5437"/>
                  </a:lnTo>
                  <a:lnTo>
                    <a:pt x="4930" y="10396"/>
                  </a:lnTo>
                  <a:cubicBezTo>
                    <a:pt x="5102" y="10316"/>
                    <a:pt x="6803" y="8549"/>
                    <a:pt x="7090" y="8269"/>
                  </a:cubicBezTo>
                  <a:cubicBezTo>
                    <a:pt x="8530" y="6861"/>
                    <a:pt x="9910" y="5417"/>
                    <a:pt x="11355" y="3997"/>
                  </a:cubicBezTo>
                  <a:lnTo>
                    <a:pt x="13515" y="1860"/>
                  </a:lnTo>
                  <a:cubicBezTo>
                    <a:pt x="13448" y="1680"/>
                    <a:pt x="12374" y="664"/>
                    <a:pt x="12157" y="447"/>
                  </a:cubicBezTo>
                  <a:cubicBezTo>
                    <a:pt x="12044" y="334"/>
                    <a:pt x="11813" y="65"/>
                    <a:pt x="11674" y="0"/>
                  </a:cubicBezTo>
                  <a:cubicBezTo>
                    <a:pt x="11511" y="99"/>
                    <a:pt x="6351" y="5306"/>
                    <a:pt x="5806" y="5856"/>
                  </a:cubicBezTo>
                  <a:cubicBezTo>
                    <a:pt x="5649" y="6014"/>
                    <a:pt x="5094" y="6621"/>
                    <a:pt x="4936" y="66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CDB3F332-5269-4EEC-A484-DFB1509F4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6050413"/>
              <a:ext cx="595368" cy="57878"/>
            </a:xfrm>
            <a:custGeom>
              <a:avLst/>
              <a:gdLst>
                <a:gd name="T0" fmla="*/ 0 w 8116"/>
                <a:gd name="T1" fmla="*/ 795 h 799"/>
                <a:gd name="T2" fmla="*/ 8109 w 8116"/>
                <a:gd name="T3" fmla="*/ 799 h 799"/>
                <a:gd name="T4" fmla="*/ 8116 w 8116"/>
                <a:gd name="T5" fmla="*/ 5 h 799"/>
                <a:gd name="T6" fmla="*/ 12 w 8116"/>
                <a:gd name="T7" fmla="*/ 0 h 799"/>
                <a:gd name="T8" fmla="*/ 0 w 8116"/>
                <a:gd name="T9" fmla="*/ 79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6" h="799">
                  <a:moveTo>
                    <a:pt x="0" y="795"/>
                  </a:moveTo>
                  <a:lnTo>
                    <a:pt x="8109" y="799"/>
                  </a:lnTo>
                  <a:lnTo>
                    <a:pt x="8116" y="5"/>
                  </a:lnTo>
                  <a:lnTo>
                    <a:pt x="12" y="0"/>
                  </a:lnTo>
                  <a:lnTo>
                    <a:pt x="0" y="7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FCD1A0AD-04A7-4637-BF98-DAB0BB55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5889128"/>
              <a:ext cx="595368" cy="57878"/>
            </a:xfrm>
            <a:custGeom>
              <a:avLst/>
              <a:gdLst>
                <a:gd name="T0" fmla="*/ 0 w 8116"/>
                <a:gd name="T1" fmla="*/ 793 h 798"/>
                <a:gd name="T2" fmla="*/ 8108 w 8116"/>
                <a:gd name="T3" fmla="*/ 798 h 798"/>
                <a:gd name="T4" fmla="*/ 8116 w 8116"/>
                <a:gd name="T5" fmla="*/ 4 h 798"/>
                <a:gd name="T6" fmla="*/ 13 w 8116"/>
                <a:gd name="T7" fmla="*/ 0 h 798"/>
                <a:gd name="T8" fmla="*/ 0 w 8116"/>
                <a:gd name="T9" fmla="*/ 793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6" h="798">
                  <a:moveTo>
                    <a:pt x="0" y="793"/>
                  </a:moveTo>
                  <a:lnTo>
                    <a:pt x="8108" y="798"/>
                  </a:lnTo>
                  <a:lnTo>
                    <a:pt x="8116" y="4"/>
                  </a:lnTo>
                  <a:lnTo>
                    <a:pt x="13" y="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5F6B1593-E7D7-4605-A832-AD9C199DB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5727456"/>
              <a:ext cx="594982" cy="57878"/>
            </a:xfrm>
            <a:custGeom>
              <a:avLst/>
              <a:gdLst>
                <a:gd name="T0" fmla="*/ 0 w 8115"/>
                <a:gd name="T1" fmla="*/ 793 h 798"/>
                <a:gd name="T2" fmla="*/ 8107 w 8115"/>
                <a:gd name="T3" fmla="*/ 798 h 798"/>
                <a:gd name="T4" fmla="*/ 8115 w 8115"/>
                <a:gd name="T5" fmla="*/ 5 h 798"/>
                <a:gd name="T6" fmla="*/ 16 w 8115"/>
                <a:gd name="T7" fmla="*/ 0 h 798"/>
                <a:gd name="T8" fmla="*/ 0 w 8115"/>
                <a:gd name="T9" fmla="*/ 793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5" h="798">
                  <a:moveTo>
                    <a:pt x="0" y="793"/>
                  </a:moveTo>
                  <a:lnTo>
                    <a:pt x="8107" y="798"/>
                  </a:lnTo>
                  <a:lnTo>
                    <a:pt x="8115" y="5"/>
                  </a:lnTo>
                  <a:lnTo>
                    <a:pt x="16" y="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51E29A3E-C51A-4038-9AF4-9BEBB2DCF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6211699"/>
              <a:ext cx="278584" cy="60193"/>
            </a:xfrm>
            <a:custGeom>
              <a:avLst/>
              <a:gdLst>
                <a:gd name="T0" fmla="*/ 0 w 3797"/>
                <a:gd name="T1" fmla="*/ 794 h 827"/>
                <a:gd name="T2" fmla="*/ 2863 w 3797"/>
                <a:gd name="T3" fmla="*/ 801 h 827"/>
                <a:gd name="T4" fmla="*/ 3246 w 3797"/>
                <a:gd name="T5" fmla="*/ 591 h 827"/>
                <a:gd name="T6" fmla="*/ 3797 w 3797"/>
                <a:gd name="T7" fmla="*/ 9 h 827"/>
                <a:gd name="T8" fmla="*/ 13 w 3797"/>
                <a:gd name="T9" fmla="*/ 0 h 827"/>
                <a:gd name="T10" fmla="*/ 0 w 3797"/>
                <a:gd name="T11" fmla="*/ 79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7" h="827">
                  <a:moveTo>
                    <a:pt x="0" y="794"/>
                  </a:moveTo>
                  <a:cubicBezTo>
                    <a:pt x="763" y="827"/>
                    <a:pt x="2037" y="811"/>
                    <a:pt x="2863" y="801"/>
                  </a:cubicBezTo>
                  <a:cubicBezTo>
                    <a:pt x="3105" y="798"/>
                    <a:pt x="3133" y="704"/>
                    <a:pt x="3246" y="591"/>
                  </a:cubicBezTo>
                  <a:cubicBezTo>
                    <a:pt x="3357" y="479"/>
                    <a:pt x="3736" y="131"/>
                    <a:pt x="3797" y="9"/>
                  </a:cubicBezTo>
                  <a:lnTo>
                    <a:pt x="13" y="0"/>
                  </a:lnTo>
                  <a:lnTo>
                    <a:pt x="0" y="7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C7F4E97E-3F0F-448E-8F04-A68864273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6371827"/>
              <a:ext cx="231896" cy="59421"/>
            </a:xfrm>
            <a:custGeom>
              <a:avLst/>
              <a:gdLst>
                <a:gd name="T0" fmla="*/ 0 w 3159"/>
                <a:gd name="T1" fmla="*/ 815 h 818"/>
                <a:gd name="T2" fmla="*/ 3159 w 3159"/>
                <a:gd name="T3" fmla="*/ 818 h 818"/>
                <a:gd name="T4" fmla="*/ 2699 w 3159"/>
                <a:gd name="T5" fmla="*/ 319 h 818"/>
                <a:gd name="T6" fmla="*/ 2014 w 3159"/>
                <a:gd name="T7" fmla="*/ 22 h 818"/>
                <a:gd name="T8" fmla="*/ 13 w 3159"/>
                <a:gd name="T9" fmla="*/ 25 h 818"/>
                <a:gd name="T10" fmla="*/ 0 w 3159"/>
                <a:gd name="T11" fmla="*/ 81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9" h="818">
                  <a:moveTo>
                    <a:pt x="0" y="815"/>
                  </a:moveTo>
                  <a:lnTo>
                    <a:pt x="3159" y="818"/>
                  </a:lnTo>
                  <a:cubicBezTo>
                    <a:pt x="3105" y="701"/>
                    <a:pt x="2796" y="417"/>
                    <a:pt x="2699" y="319"/>
                  </a:cubicBezTo>
                  <a:cubicBezTo>
                    <a:pt x="2448" y="64"/>
                    <a:pt x="2513" y="20"/>
                    <a:pt x="2014" y="22"/>
                  </a:cubicBezTo>
                  <a:cubicBezTo>
                    <a:pt x="1356" y="25"/>
                    <a:pt x="666" y="0"/>
                    <a:pt x="13" y="25"/>
                  </a:cubicBezTo>
                  <a:lnTo>
                    <a:pt x="0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36F66CF9-3025-463B-9676-B8AE8CFAE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431" y="6211699"/>
              <a:ext cx="136977" cy="62122"/>
            </a:xfrm>
            <a:custGeom>
              <a:avLst/>
              <a:gdLst>
                <a:gd name="T0" fmla="*/ 1856 w 1866"/>
                <a:gd name="T1" fmla="*/ 793 h 851"/>
                <a:gd name="T2" fmla="*/ 1866 w 1866"/>
                <a:gd name="T3" fmla="*/ 6 h 851"/>
                <a:gd name="T4" fmla="*/ 0 w 1866"/>
                <a:gd name="T5" fmla="*/ 0 h 851"/>
                <a:gd name="T6" fmla="*/ 639 w 1866"/>
                <a:gd name="T7" fmla="*/ 694 h 851"/>
                <a:gd name="T8" fmla="*/ 1198 w 1866"/>
                <a:gd name="T9" fmla="*/ 798 h 851"/>
                <a:gd name="T10" fmla="*/ 1856 w 1866"/>
                <a:gd name="T11" fmla="*/ 793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" h="851">
                  <a:moveTo>
                    <a:pt x="1856" y="793"/>
                  </a:moveTo>
                  <a:lnTo>
                    <a:pt x="1866" y="6"/>
                  </a:lnTo>
                  <a:lnTo>
                    <a:pt x="0" y="0"/>
                  </a:lnTo>
                  <a:cubicBezTo>
                    <a:pt x="34" y="124"/>
                    <a:pt x="537" y="590"/>
                    <a:pt x="639" y="694"/>
                  </a:cubicBezTo>
                  <a:cubicBezTo>
                    <a:pt x="793" y="851"/>
                    <a:pt x="910" y="799"/>
                    <a:pt x="1198" y="798"/>
                  </a:cubicBezTo>
                  <a:cubicBezTo>
                    <a:pt x="1413" y="798"/>
                    <a:pt x="1643" y="807"/>
                    <a:pt x="1856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3B32D2C-2A9C-444C-ABDB-5455CC5C36BB}"/>
              </a:ext>
            </a:extLst>
          </p:cNvPr>
          <p:cNvSpPr/>
          <p:nvPr/>
        </p:nvSpPr>
        <p:spPr>
          <a:xfrm>
            <a:off x="6082549" y="4048943"/>
            <a:ext cx="980849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200" b="1" dirty="0"/>
              <a:t>RESULTS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E89227D-A559-4E8B-94F1-7F7F9BFD1B20}"/>
              </a:ext>
            </a:extLst>
          </p:cNvPr>
          <p:cNvGrpSpPr/>
          <p:nvPr/>
        </p:nvGrpSpPr>
        <p:grpSpPr>
          <a:xfrm>
            <a:off x="6378081" y="3395155"/>
            <a:ext cx="495117" cy="577771"/>
            <a:chOff x="-1287921" y="5193825"/>
            <a:chExt cx="1423789" cy="1661473"/>
          </a:xfrm>
          <a:solidFill>
            <a:srgbClr val="2E6CA4"/>
          </a:solidFill>
        </p:grpSpPr>
        <p:sp>
          <p:nvSpPr>
            <p:cNvPr id="111" name="Freeform 5">
              <a:extLst>
                <a:ext uri="{FF2B5EF4-FFF2-40B4-BE49-F238E27FC236}">
                  <a16:creationId xmlns:a16="http://schemas.microsoft.com/office/drawing/2014/main" id="{B9B1017E-8AD5-43EF-B8EF-735EA29E5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87921" y="5193825"/>
              <a:ext cx="1120896" cy="1661473"/>
            </a:xfrm>
            <a:custGeom>
              <a:avLst/>
              <a:gdLst>
                <a:gd name="T0" fmla="*/ 3917 w 15281"/>
                <a:gd name="T1" fmla="*/ 1574 h 22847"/>
                <a:gd name="T2" fmla="*/ 4163 w 15281"/>
                <a:gd name="T3" fmla="*/ 1327 h 22847"/>
                <a:gd name="T4" fmla="*/ 11304 w 15281"/>
                <a:gd name="T5" fmla="*/ 1354 h 22847"/>
                <a:gd name="T6" fmla="*/ 11304 w 15281"/>
                <a:gd name="T7" fmla="*/ 4135 h 22847"/>
                <a:gd name="T8" fmla="*/ 3935 w 15281"/>
                <a:gd name="T9" fmla="*/ 4126 h 22847"/>
                <a:gd name="T10" fmla="*/ 3917 w 15281"/>
                <a:gd name="T11" fmla="*/ 1574 h 22847"/>
                <a:gd name="T12" fmla="*/ 2588 w 15281"/>
                <a:gd name="T13" fmla="*/ 1762 h 22847"/>
                <a:gd name="T14" fmla="*/ 739 w 15281"/>
                <a:gd name="T15" fmla="*/ 1962 h 22847"/>
                <a:gd name="T16" fmla="*/ 0 w 15281"/>
                <a:gd name="T17" fmla="*/ 3302 h 22847"/>
                <a:gd name="T18" fmla="*/ 0 w 15281"/>
                <a:gd name="T19" fmla="*/ 21329 h 22847"/>
                <a:gd name="T20" fmla="*/ 1518 w 15281"/>
                <a:gd name="T21" fmla="*/ 22847 h 22847"/>
                <a:gd name="T22" fmla="*/ 13688 w 15281"/>
                <a:gd name="T23" fmla="*/ 22846 h 22847"/>
                <a:gd name="T24" fmla="*/ 14886 w 15281"/>
                <a:gd name="T25" fmla="*/ 22350 h 22847"/>
                <a:gd name="T26" fmla="*/ 15246 w 15281"/>
                <a:gd name="T27" fmla="*/ 21012 h 22847"/>
                <a:gd name="T28" fmla="*/ 15238 w 15281"/>
                <a:gd name="T29" fmla="*/ 17591 h 22847"/>
                <a:gd name="T30" fmla="*/ 13935 w 15281"/>
                <a:gd name="T31" fmla="*/ 18900 h 22847"/>
                <a:gd name="T32" fmla="*/ 13869 w 15281"/>
                <a:gd name="T33" fmla="*/ 21477 h 22847"/>
                <a:gd name="T34" fmla="*/ 11304 w 15281"/>
                <a:gd name="T35" fmla="*/ 21529 h 22847"/>
                <a:gd name="T36" fmla="*/ 10811 w 15281"/>
                <a:gd name="T37" fmla="*/ 21942 h 22847"/>
                <a:gd name="T38" fmla="*/ 10523 w 15281"/>
                <a:gd name="T39" fmla="*/ 21636 h 22847"/>
                <a:gd name="T40" fmla="*/ 10020 w 15281"/>
                <a:gd name="T41" fmla="*/ 21520 h 22847"/>
                <a:gd name="T42" fmla="*/ 1353 w 15281"/>
                <a:gd name="T43" fmla="*/ 21494 h 22847"/>
                <a:gd name="T44" fmla="*/ 1327 w 15281"/>
                <a:gd name="T45" fmla="*/ 7536 h 22847"/>
                <a:gd name="T46" fmla="*/ 1326 w 15281"/>
                <a:gd name="T47" fmla="*/ 3478 h 22847"/>
                <a:gd name="T48" fmla="*/ 2435 w 15281"/>
                <a:gd name="T49" fmla="*/ 3097 h 22847"/>
                <a:gd name="T50" fmla="*/ 2590 w 15281"/>
                <a:gd name="T51" fmla="*/ 3107 h 22847"/>
                <a:gd name="T52" fmla="*/ 2841 w 15281"/>
                <a:gd name="T53" fmla="*/ 4837 h 22847"/>
                <a:gd name="T54" fmla="*/ 4163 w 15281"/>
                <a:gd name="T55" fmla="*/ 5482 h 22847"/>
                <a:gd name="T56" fmla="*/ 11113 w 15281"/>
                <a:gd name="T57" fmla="*/ 5482 h 22847"/>
                <a:gd name="T58" fmla="*/ 12404 w 15281"/>
                <a:gd name="T59" fmla="*/ 4840 h 22847"/>
                <a:gd name="T60" fmla="*/ 12655 w 15281"/>
                <a:gd name="T61" fmla="*/ 3114 h 22847"/>
                <a:gd name="T62" fmla="*/ 13688 w 15281"/>
                <a:gd name="T63" fmla="*/ 3097 h 22847"/>
                <a:gd name="T64" fmla="*/ 13923 w 15281"/>
                <a:gd name="T65" fmla="*/ 4079 h 22847"/>
                <a:gd name="T66" fmla="*/ 13923 w 15281"/>
                <a:gd name="T67" fmla="*/ 7818 h 22847"/>
                <a:gd name="T68" fmla="*/ 13926 w 15281"/>
                <a:gd name="T69" fmla="*/ 12807 h 22847"/>
                <a:gd name="T70" fmla="*/ 14627 w 15281"/>
                <a:gd name="T71" fmla="*/ 12143 h 22847"/>
                <a:gd name="T72" fmla="*/ 14961 w 15281"/>
                <a:gd name="T73" fmla="*/ 11808 h 22847"/>
                <a:gd name="T74" fmla="*/ 15246 w 15281"/>
                <a:gd name="T75" fmla="*/ 11381 h 22847"/>
                <a:gd name="T76" fmla="*/ 15246 w 15281"/>
                <a:gd name="T77" fmla="*/ 3302 h 22847"/>
                <a:gd name="T78" fmla="*/ 14527 w 15281"/>
                <a:gd name="T79" fmla="*/ 1972 h 22847"/>
                <a:gd name="T80" fmla="*/ 12656 w 15281"/>
                <a:gd name="T81" fmla="*/ 1759 h 22847"/>
                <a:gd name="T82" fmla="*/ 12278 w 15281"/>
                <a:gd name="T83" fmla="*/ 479 h 22847"/>
                <a:gd name="T84" fmla="*/ 11113 w 15281"/>
                <a:gd name="T85" fmla="*/ 0 h 22847"/>
                <a:gd name="T86" fmla="*/ 4111 w 15281"/>
                <a:gd name="T87" fmla="*/ 0 h 22847"/>
                <a:gd name="T88" fmla="*/ 2965 w 15281"/>
                <a:gd name="T89" fmla="*/ 482 h 22847"/>
                <a:gd name="T90" fmla="*/ 2588 w 15281"/>
                <a:gd name="T91" fmla="*/ 1762 h 22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281" h="22847">
                  <a:moveTo>
                    <a:pt x="3917" y="1574"/>
                  </a:moveTo>
                  <a:cubicBezTo>
                    <a:pt x="3917" y="1351"/>
                    <a:pt x="3940" y="1327"/>
                    <a:pt x="4163" y="1327"/>
                  </a:cubicBezTo>
                  <a:cubicBezTo>
                    <a:pt x="5222" y="1328"/>
                    <a:pt x="10720" y="1269"/>
                    <a:pt x="11304" y="1354"/>
                  </a:cubicBezTo>
                  <a:cubicBezTo>
                    <a:pt x="11356" y="1790"/>
                    <a:pt x="11363" y="3711"/>
                    <a:pt x="11304" y="4135"/>
                  </a:cubicBezTo>
                  <a:lnTo>
                    <a:pt x="3935" y="4126"/>
                  </a:lnTo>
                  <a:cubicBezTo>
                    <a:pt x="3889" y="3567"/>
                    <a:pt x="3917" y="2211"/>
                    <a:pt x="3917" y="1574"/>
                  </a:cubicBezTo>
                  <a:close/>
                  <a:moveTo>
                    <a:pt x="2588" y="1762"/>
                  </a:moveTo>
                  <a:cubicBezTo>
                    <a:pt x="1911" y="1859"/>
                    <a:pt x="1343" y="1618"/>
                    <a:pt x="739" y="1962"/>
                  </a:cubicBezTo>
                  <a:cubicBezTo>
                    <a:pt x="304" y="2209"/>
                    <a:pt x="0" y="2642"/>
                    <a:pt x="0" y="3302"/>
                  </a:cubicBezTo>
                  <a:lnTo>
                    <a:pt x="0" y="21329"/>
                  </a:lnTo>
                  <a:cubicBezTo>
                    <a:pt x="0" y="22211"/>
                    <a:pt x="609" y="22847"/>
                    <a:pt x="1518" y="22847"/>
                  </a:cubicBezTo>
                  <a:lnTo>
                    <a:pt x="13688" y="22846"/>
                  </a:lnTo>
                  <a:cubicBezTo>
                    <a:pt x="14238" y="22846"/>
                    <a:pt x="14653" y="22631"/>
                    <a:pt x="14886" y="22350"/>
                  </a:cubicBezTo>
                  <a:cubicBezTo>
                    <a:pt x="15224" y="21942"/>
                    <a:pt x="15246" y="21625"/>
                    <a:pt x="15246" y="21012"/>
                  </a:cubicBezTo>
                  <a:cubicBezTo>
                    <a:pt x="15245" y="20259"/>
                    <a:pt x="15281" y="18178"/>
                    <a:pt x="15238" y="17591"/>
                  </a:cubicBezTo>
                  <a:cubicBezTo>
                    <a:pt x="15131" y="17641"/>
                    <a:pt x="13962" y="18803"/>
                    <a:pt x="13935" y="18900"/>
                  </a:cubicBezTo>
                  <a:cubicBezTo>
                    <a:pt x="13845" y="19223"/>
                    <a:pt x="14032" y="21335"/>
                    <a:pt x="13869" y="21477"/>
                  </a:cubicBezTo>
                  <a:cubicBezTo>
                    <a:pt x="13706" y="21619"/>
                    <a:pt x="11537" y="21463"/>
                    <a:pt x="11304" y="21529"/>
                  </a:cubicBezTo>
                  <a:cubicBezTo>
                    <a:pt x="11148" y="21573"/>
                    <a:pt x="11016" y="21852"/>
                    <a:pt x="10811" y="21942"/>
                  </a:cubicBezTo>
                  <a:cubicBezTo>
                    <a:pt x="10742" y="21835"/>
                    <a:pt x="10612" y="21726"/>
                    <a:pt x="10523" y="21636"/>
                  </a:cubicBezTo>
                  <a:cubicBezTo>
                    <a:pt x="10359" y="21468"/>
                    <a:pt x="10301" y="21519"/>
                    <a:pt x="10020" y="21520"/>
                  </a:cubicBezTo>
                  <a:cubicBezTo>
                    <a:pt x="8944" y="21524"/>
                    <a:pt x="1622" y="21566"/>
                    <a:pt x="1353" y="21494"/>
                  </a:cubicBezTo>
                  <a:cubicBezTo>
                    <a:pt x="1274" y="21207"/>
                    <a:pt x="1327" y="8483"/>
                    <a:pt x="1327" y="7536"/>
                  </a:cubicBezTo>
                  <a:lnTo>
                    <a:pt x="1326" y="3478"/>
                  </a:lnTo>
                  <a:cubicBezTo>
                    <a:pt x="1322" y="3084"/>
                    <a:pt x="1171" y="3056"/>
                    <a:pt x="2435" y="3097"/>
                  </a:cubicBezTo>
                  <a:lnTo>
                    <a:pt x="2590" y="3107"/>
                  </a:lnTo>
                  <a:cubicBezTo>
                    <a:pt x="2645" y="3805"/>
                    <a:pt x="2478" y="4293"/>
                    <a:pt x="2841" y="4837"/>
                  </a:cubicBezTo>
                  <a:cubicBezTo>
                    <a:pt x="3116" y="5250"/>
                    <a:pt x="3532" y="5482"/>
                    <a:pt x="4163" y="5482"/>
                  </a:cubicBezTo>
                  <a:lnTo>
                    <a:pt x="11113" y="5482"/>
                  </a:lnTo>
                  <a:cubicBezTo>
                    <a:pt x="11751" y="5482"/>
                    <a:pt x="12161" y="5202"/>
                    <a:pt x="12404" y="4840"/>
                  </a:cubicBezTo>
                  <a:cubicBezTo>
                    <a:pt x="12769" y="4296"/>
                    <a:pt x="12609" y="3811"/>
                    <a:pt x="12655" y="3114"/>
                  </a:cubicBezTo>
                  <a:cubicBezTo>
                    <a:pt x="12966" y="3071"/>
                    <a:pt x="13365" y="3096"/>
                    <a:pt x="13688" y="3097"/>
                  </a:cubicBezTo>
                  <a:cubicBezTo>
                    <a:pt x="14023" y="3097"/>
                    <a:pt x="13923" y="3364"/>
                    <a:pt x="13923" y="4079"/>
                  </a:cubicBezTo>
                  <a:lnTo>
                    <a:pt x="13923" y="7818"/>
                  </a:lnTo>
                  <a:cubicBezTo>
                    <a:pt x="13923" y="9467"/>
                    <a:pt x="13884" y="11164"/>
                    <a:pt x="13926" y="12807"/>
                  </a:cubicBezTo>
                  <a:cubicBezTo>
                    <a:pt x="14095" y="12724"/>
                    <a:pt x="14476" y="12293"/>
                    <a:pt x="14627" y="12143"/>
                  </a:cubicBezTo>
                  <a:cubicBezTo>
                    <a:pt x="14748" y="12023"/>
                    <a:pt x="14840" y="11927"/>
                    <a:pt x="14961" y="11808"/>
                  </a:cubicBezTo>
                  <a:cubicBezTo>
                    <a:pt x="15077" y="11693"/>
                    <a:pt x="15246" y="11616"/>
                    <a:pt x="15246" y="11381"/>
                  </a:cubicBezTo>
                  <a:lnTo>
                    <a:pt x="15246" y="3302"/>
                  </a:lnTo>
                  <a:cubicBezTo>
                    <a:pt x="15246" y="2691"/>
                    <a:pt x="14971" y="2231"/>
                    <a:pt x="14527" y="1972"/>
                  </a:cubicBezTo>
                  <a:cubicBezTo>
                    <a:pt x="13881" y="1595"/>
                    <a:pt x="13337" y="1886"/>
                    <a:pt x="12656" y="1759"/>
                  </a:cubicBezTo>
                  <a:cubicBezTo>
                    <a:pt x="12599" y="1096"/>
                    <a:pt x="12657" y="909"/>
                    <a:pt x="12278" y="479"/>
                  </a:cubicBezTo>
                  <a:cubicBezTo>
                    <a:pt x="12035" y="204"/>
                    <a:pt x="11635" y="0"/>
                    <a:pt x="11113" y="0"/>
                  </a:cubicBezTo>
                  <a:lnTo>
                    <a:pt x="4111" y="0"/>
                  </a:lnTo>
                  <a:cubicBezTo>
                    <a:pt x="3608" y="0"/>
                    <a:pt x="3206" y="207"/>
                    <a:pt x="2965" y="482"/>
                  </a:cubicBezTo>
                  <a:cubicBezTo>
                    <a:pt x="2573" y="931"/>
                    <a:pt x="2653" y="1120"/>
                    <a:pt x="2588" y="17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D683DB84-418E-475E-989C-E0DCF4F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5382" y="5948935"/>
              <a:ext cx="991250" cy="755882"/>
            </a:xfrm>
            <a:custGeom>
              <a:avLst/>
              <a:gdLst>
                <a:gd name="T0" fmla="*/ 4936 w 13515"/>
                <a:gd name="T1" fmla="*/ 6688 h 10396"/>
                <a:gd name="T2" fmla="*/ 1844 w 13515"/>
                <a:gd name="T3" fmla="*/ 3605 h 10396"/>
                <a:gd name="T4" fmla="*/ 0 w 13515"/>
                <a:gd name="T5" fmla="*/ 5437 h 10396"/>
                <a:gd name="T6" fmla="*/ 4930 w 13515"/>
                <a:gd name="T7" fmla="*/ 10396 h 10396"/>
                <a:gd name="T8" fmla="*/ 7090 w 13515"/>
                <a:gd name="T9" fmla="*/ 8269 h 10396"/>
                <a:gd name="T10" fmla="*/ 11355 w 13515"/>
                <a:gd name="T11" fmla="*/ 3997 h 10396"/>
                <a:gd name="T12" fmla="*/ 13515 w 13515"/>
                <a:gd name="T13" fmla="*/ 1860 h 10396"/>
                <a:gd name="T14" fmla="*/ 12157 w 13515"/>
                <a:gd name="T15" fmla="*/ 447 h 10396"/>
                <a:gd name="T16" fmla="*/ 11674 w 13515"/>
                <a:gd name="T17" fmla="*/ 0 h 10396"/>
                <a:gd name="T18" fmla="*/ 5806 w 13515"/>
                <a:gd name="T19" fmla="*/ 5856 h 10396"/>
                <a:gd name="T20" fmla="*/ 4936 w 13515"/>
                <a:gd name="T21" fmla="*/ 6688 h 10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15" h="10396">
                  <a:moveTo>
                    <a:pt x="4936" y="6688"/>
                  </a:moveTo>
                  <a:lnTo>
                    <a:pt x="1844" y="3605"/>
                  </a:lnTo>
                  <a:lnTo>
                    <a:pt x="0" y="5437"/>
                  </a:lnTo>
                  <a:lnTo>
                    <a:pt x="4930" y="10396"/>
                  </a:lnTo>
                  <a:cubicBezTo>
                    <a:pt x="5102" y="10316"/>
                    <a:pt x="6803" y="8549"/>
                    <a:pt x="7090" y="8269"/>
                  </a:cubicBezTo>
                  <a:cubicBezTo>
                    <a:pt x="8530" y="6861"/>
                    <a:pt x="9910" y="5417"/>
                    <a:pt x="11355" y="3997"/>
                  </a:cubicBezTo>
                  <a:lnTo>
                    <a:pt x="13515" y="1860"/>
                  </a:lnTo>
                  <a:cubicBezTo>
                    <a:pt x="13448" y="1680"/>
                    <a:pt x="12374" y="664"/>
                    <a:pt x="12157" y="447"/>
                  </a:cubicBezTo>
                  <a:cubicBezTo>
                    <a:pt x="12044" y="334"/>
                    <a:pt x="11813" y="65"/>
                    <a:pt x="11674" y="0"/>
                  </a:cubicBezTo>
                  <a:cubicBezTo>
                    <a:pt x="11511" y="99"/>
                    <a:pt x="6351" y="5306"/>
                    <a:pt x="5806" y="5856"/>
                  </a:cubicBezTo>
                  <a:cubicBezTo>
                    <a:pt x="5649" y="6014"/>
                    <a:pt x="5094" y="6621"/>
                    <a:pt x="4936" y="66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8F7FA5FD-AC62-408A-A837-98AC8215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6050413"/>
              <a:ext cx="595368" cy="57878"/>
            </a:xfrm>
            <a:custGeom>
              <a:avLst/>
              <a:gdLst>
                <a:gd name="T0" fmla="*/ 0 w 8116"/>
                <a:gd name="T1" fmla="*/ 795 h 799"/>
                <a:gd name="T2" fmla="*/ 8109 w 8116"/>
                <a:gd name="T3" fmla="*/ 799 h 799"/>
                <a:gd name="T4" fmla="*/ 8116 w 8116"/>
                <a:gd name="T5" fmla="*/ 5 h 799"/>
                <a:gd name="T6" fmla="*/ 12 w 8116"/>
                <a:gd name="T7" fmla="*/ 0 h 799"/>
                <a:gd name="T8" fmla="*/ 0 w 8116"/>
                <a:gd name="T9" fmla="*/ 795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6" h="799">
                  <a:moveTo>
                    <a:pt x="0" y="795"/>
                  </a:moveTo>
                  <a:lnTo>
                    <a:pt x="8109" y="799"/>
                  </a:lnTo>
                  <a:lnTo>
                    <a:pt x="8116" y="5"/>
                  </a:lnTo>
                  <a:lnTo>
                    <a:pt x="12" y="0"/>
                  </a:lnTo>
                  <a:lnTo>
                    <a:pt x="0" y="7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8">
              <a:extLst>
                <a:ext uri="{FF2B5EF4-FFF2-40B4-BE49-F238E27FC236}">
                  <a16:creationId xmlns:a16="http://schemas.microsoft.com/office/drawing/2014/main" id="{D0E8BA7E-0169-40FC-B08F-1ABF6DF7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5889128"/>
              <a:ext cx="595368" cy="57878"/>
            </a:xfrm>
            <a:custGeom>
              <a:avLst/>
              <a:gdLst>
                <a:gd name="T0" fmla="*/ 0 w 8116"/>
                <a:gd name="T1" fmla="*/ 793 h 798"/>
                <a:gd name="T2" fmla="*/ 8108 w 8116"/>
                <a:gd name="T3" fmla="*/ 798 h 798"/>
                <a:gd name="T4" fmla="*/ 8116 w 8116"/>
                <a:gd name="T5" fmla="*/ 4 h 798"/>
                <a:gd name="T6" fmla="*/ 13 w 8116"/>
                <a:gd name="T7" fmla="*/ 0 h 798"/>
                <a:gd name="T8" fmla="*/ 0 w 8116"/>
                <a:gd name="T9" fmla="*/ 793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6" h="798">
                  <a:moveTo>
                    <a:pt x="0" y="793"/>
                  </a:moveTo>
                  <a:lnTo>
                    <a:pt x="8108" y="798"/>
                  </a:lnTo>
                  <a:lnTo>
                    <a:pt x="8116" y="4"/>
                  </a:lnTo>
                  <a:lnTo>
                    <a:pt x="13" y="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9">
              <a:extLst>
                <a:ext uri="{FF2B5EF4-FFF2-40B4-BE49-F238E27FC236}">
                  <a16:creationId xmlns:a16="http://schemas.microsoft.com/office/drawing/2014/main" id="{5E3F3AC6-18C6-49C2-AB60-0422E6F6C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5727456"/>
              <a:ext cx="594982" cy="57878"/>
            </a:xfrm>
            <a:custGeom>
              <a:avLst/>
              <a:gdLst>
                <a:gd name="T0" fmla="*/ 0 w 8115"/>
                <a:gd name="T1" fmla="*/ 793 h 798"/>
                <a:gd name="T2" fmla="*/ 8107 w 8115"/>
                <a:gd name="T3" fmla="*/ 798 h 798"/>
                <a:gd name="T4" fmla="*/ 8115 w 8115"/>
                <a:gd name="T5" fmla="*/ 5 h 798"/>
                <a:gd name="T6" fmla="*/ 16 w 8115"/>
                <a:gd name="T7" fmla="*/ 0 h 798"/>
                <a:gd name="T8" fmla="*/ 0 w 8115"/>
                <a:gd name="T9" fmla="*/ 793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15" h="798">
                  <a:moveTo>
                    <a:pt x="0" y="793"/>
                  </a:moveTo>
                  <a:lnTo>
                    <a:pt x="8107" y="798"/>
                  </a:lnTo>
                  <a:lnTo>
                    <a:pt x="8115" y="5"/>
                  </a:lnTo>
                  <a:lnTo>
                    <a:pt x="16" y="0"/>
                  </a:lnTo>
                  <a:lnTo>
                    <a:pt x="0" y="7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">
              <a:extLst>
                <a:ext uri="{FF2B5EF4-FFF2-40B4-BE49-F238E27FC236}">
                  <a16:creationId xmlns:a16="http://schemas.microsoft.com/office/drawing/2014/main" id="{9B489185-37C6-4163-9475-894FC4790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6211699"/>
              <a:ext cx="278584" cy="60193"/>
            </a:xfrm>
            <a:custGeom>
              <a:avLst/>
              <a:gdLst>
                <a:gd name="T0" fmla="*/ 0 w 3797"/>
                <a:gd name="T1" fmla="*/ 794 h 827"/>
                <a:gd name="T2" fmla="*/ 2863 w 3797"/>
                <a:gd name="T3" fmla="*/ 801 h 827"/>
                <a:gd name="T4" fmla="*/ 3246 w 3797"/>
                <a:gd name="T5" fmla="*/ 591 h 827"/>
                <a:gd name="T6" fmla="*/ 3797 w 3797"/>
                <a:gd name="T7" fmla="*/ 9 h 827"/>
                <a:gd name="T8" fmla="*/ 13 w 3797"/>
                <a:gd name="T9" fmla="*/ 0 h 827"/>
                <a:gd name="T10" fmla="*/ 0 w 3797"/>
                <a:gd name="T11" fmla="*/ 79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97" h="827">
                  <a:moveTo>
                    <a:pt x="0" y="794"/>
                  </a:moveTo>
                  <a:cubicBezTo>
                    <a:pt x="763" y="827"/>
                    <a:pt x="2037" y="811"/>
                    <a:pt x="2863" y="801"/>
                  </a:cubicBezTo>
                  <a:cubicBezTo>
                    <a:pt x="3105" y="798"/>
                    <a:pt x="3133" y="704"/>
                    <a:pt x="3246" y="591"/>
                  </a:cubicBezTo>
                  <a:cubicBezTo>
                    <a:pt x="3357" y="479"/>
                    <a:pt x="3736" y="131"/>
                    <a:pt x="3797" y="9"/>
                  </a:cubicBezTo>
                  <a:lnTo>
                    <a:pt x="13" y="0"/>
                  </a:lnTo>
                  <a:lnTo>
                    <a:pt x="0" y="7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1">
              <a:extLst>
                <a:ext uri="{FF2B5EF4-FFF2-40B4-BE49-F238E27FC236}">
                  <a16:creationId xmlns:a16="http://schemas.microsoft.com/office/drawing/2014/main" id="{86EBD977-3B36-4027-B9F8-D192E7A3D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8822" y="6371827"/>
              <a:ext cx="231896" cy="59421"/>
            </a:xfrm>
            <a:custGeom>
              <a:avLst/>
              <a:gdLst>
                <a:gd name="T0" fmla="*/ 0 w 3159"/>
                <a:gd name="T1" fmla="*/ 815 h 818"/>
                <a:gd name="T2" fmla="*/ 3159 w 3159"/>
                <a:gd name="T3" fmla="*/ 818 h 818"/>
                <a:gd name="T4" fmla="*/ 2699 w 3159"/>
                <a:gd name="T5" fmla="*/ 319 h 818"/>
                <a:gd name="T6" fmla="*/ 2014 w 3159"/>
                <a:gd name="T7" fmla="*/ 22 h 818"/>
                <a:gd name="T8" fmla="*/ 13 w 3159"/>
                <a:gd name="T9" fmla="*/ 25 h 818"/>
                <a:gd name="T10" fmla="*/ 0 w 3159"/>
                <a:gd name="T11" fmla="*/ 815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59" h="818">
                  <a:moveTo>
                    <a:pt x="0" y="815"/>
                  </a:moveTo>
                  <a:lnTo>
                    <a:pt x="3159" y="818"/>
                  </a:lnTo>
                  <a:cubicBezTo>
                    <a:pt x="3105" y="701"/>
                    <a:pt x="2796" y="417"/>
                    <a:pt x="2699" y="319"/>
                  </a:cubicBezTo>
                  <a:cubicBezTo>
                    <a:pt x="2448" y="64"/>
                    <a:pt x="2513" y="20"/>
                    <a:pt x="2014" y="22"/>
                  </a:cubicBezTo>
                  <a:cubicBezTo>
                    <a:pt x="1356" y="25"/>
                    <a:pt x="666" y="0"/>
                    <a:pt x="13" y="25"/>
                  </a:cubicBezTo>
                  <a:lnTo>
                    <a:pt x="0" y="8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2">
              <a:extLst>
                <a:ext uri="{FF2B5EF4-FFF2-40B4-BE49-F238E27FC236}">
                  <a16:creationId xmlns:a16="http://schemas.microsoft.com/office/drawing/2014/main" id="{F9BBEC45-7D18-4A61-B25D-4E2B9A1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431" y="6211699"/>
              <a:ext cx="136977" cy="62122"/>
            </a:xfrm>
            <a:custGeom>
              <a:avLst/>
              <a:gdLst>
                <a:gd name="T0" fmla="*/ 1856 w 1866"/>
                <a:gd name="T1" fmla="*/ 793 h 851"/>
                <a:gd name="T2" fmla="*/ 1866 w 1866"/>
                <a:gd name="T3" fmla="*/ 6 h 851"/>
                <a:gd name="T4" fmla="*/ 0 w 1866"/>
                <a:gd name="T5" fmla="*/ 0 h 851"/>
                <a:gd name="T6" fmla="*/ 639 w 1866"/>
                <a:gd name="T7" fmla="*/ 694 h 851"/>
                <a:gd name="T8" fmla="*/ 1198 w 1866"/>
                <a:gd name="T9" fmla="*/ 798 h 851"/>
                <a:gd name="T10" fmla="*/ 1856 w 1866"/>
                <a:gd name="T11" fmla="*/ 793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6" h="851">
                  <a:moveTo>
                    <a:pt x="1856" y="793"/>
                  </a:moveTo>
                  <a:lnTo>
                    <a:pt x="1866" y="6"/>
                  </a:lnTo>
                  <a:lnTo>
                    <a:pt x="0" y="0"/>
                  </a:lnTo>
                  <a:cubicBezTo>
                    <a:pt x="34" y="124"/>
                    <a:pt x="537" y="590"/>
                    <a:pt x="639" y="694"/>
                  </a:cubicBezTo>
                  <a:cubicBezTo>
                    <a:pt x="793" y="851"/>
                    <a:pt x="910" y="799"/>
                    <a:pt x="1198" y="798"/>
                  </a:cubicBezTo>
                  <a:cubicBezTo>
                    <a:pt x="1413" y="798"/>
                    <a:pt x="1643" y="807"/>
                    <a:pt x="1856" y="7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DC6A932E-7A05-447F-A941-C68C80C2FE86}"/>
              </a:ext>
            </a:extLst>
          </p:cNvPr>
          <p:cNvSpPr/>
          <p:nvPr/>
        </p:nvSpPr>
        <p:spPr>
          <a:xfrm>
            <a:off x="7478788" y="4718349"/>
            <a:ext cx="452781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ru-RU" sz="1300" dirty="0"/>
              <a:t>Разработана </a:t>
            </a:r>
            <a:r>
              <a:rPr lang="ru-RU" sz="1300" b="1" dirty="0"/>
              <a:t>концепция</a:t>
            </a:r>
            <a:r>
              <a:rPr lang="ru-RU" sz="1300" dirty="0"/>
              <a:t> развития дуального образования; </a:t>
            </a:r>
          </a:p>
        </p:txBody>
      </p: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A0E0DC2C-FABA-486F-BB6A-B2F7276B3D49}"/>
              </a:ext>
            </a:extLst>
          </p:cNvPr>
          <p:cNvGrpSpPr/>
          <p:nvPr/>
        </p:nvGrpSpPr>
        <p:grpSpPr>
          <a:xfrm>
            <a:off x="7067864" y="3279264"/>
            <a:ext cx="351981" cy="367267"/>
            <a:chOff x="1302439" y="3706505"/>
            <a:chExt cx="351981" cy="367267"/>
          </a:xfrm>
        </p:grpSpPr>
        <p:sp>
          <p:nvSpPr>
            <p:cNvPr id="136" name="Google Shape;2369;p43">
              <a:extLst>
                <a:ext uri="{FF2B5EF4-FFF2-40B4-BE49-F238E27FC236}">
                  <a16:creationId xmlns:a16="http://schemas.microsoft.com/office/drawing/2014/main" id="{8E594F9A-E95D-4EBE-B3EF-5C79FDE4DA0D}"/>
                </a:ext>
              </a:extLst>
            </p:cNvPr>
            <p:cNvSpPr/>
            <p:nvPr/>
          </p:nvSpPr>
          <p:spPr>
            <a:xfrm rot="5400000" flipV="1">
              <a:off x="1302439" y="3721790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381;p43">
              <a:extLst>
                <a:ext uri="{FF2B5EF4-FFF2-40B4-BE49-F238E27FC236}">
                  <a16:creationId xmlns:a16="http://schemas.microsoft.com/office/drawing/2014/main" id="{2550E94F-B61E-4565-9BD7-EFE78940D52B}"/>
                </a:ext>
              </a:extLst>
            </p:cNvPr>
            <p:cNvSpPr/>
            <p:nvPr/>
          </p:nvSpPr>
          <p:spPr>
            <a:xfrm rot="5400000" flipV="1">
              <a:off x="1313536" y="3746505"/>
              <a:ext cx="332003" cy="315952"/>
            </a:xfrm>
            <a:custGeom>
              <a:avLst/>
              <a:gdLst/>
              <a:ahLst/>
              <a:cxnLst/>
              <a:rect l="l" t="t" r="r" b="b"/>
              <a:pathLst>
                <a:path w="35994" h="34254" extrusionOk="0">
                  <a:moveTo>
                    <a:pt x="17221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84" y="17477"/>
                  </a:cubicBezTo>
                  <a:cubicBezTo>
                    <a:pt x="179" y="22061"/>
                    <a:pt x="2049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695" y="31015"/>
                  </a:lnTo>
                  <a:cubicBezTo>
                    <a:pt x="23841" y="32968"/>
                    <a:pt x="20536" y="33925"/>
                    <a:pt x="17244" y="33925"/>
                  </a:cubicBezTo>
                  <a:cubicBezTo>
                    <a:pt x="13009" y="33925"/>
                    <a:pt x="8794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22" y="12989"/>
                    <a:pt x="1989" y="8726"/>
                    <a:pt x="5097" y="5488"/>
                  </a:cubicBezTo>
                  <a:cubicBezTo>
                    <a:pt x="8391" y="2053"/>
                    <a:pt x="12806" y="324"/>
                    <a:pt x="17227" y="324"/>
                  </a:cubicBezTo>
                  <a:cubicBezTo>
                    <a:pt x="21417" y="324"/>
                    <a:pt x="25611" y="1877"/>
                    <a:pt x="28862" y="5000"/>
                  </a:cubicBezTo>
                  <a:cubicBezTo>
                    <a:pt x="34398" y="10322"/>
                    <a:pt x="35636" y="18692"/>
                    <a:pt x="31874" y="25371"/>
                  </a:cubicBezTo>
                  <a:lnTo>
                    <a:pt x="32160" y="25526"/>
                  </a:lnTo>
                  <a:cubicBezTo>
                    <a:pt x="35993" y="18728"/>
                    <a:pt x="34731" y="10191"/>
                    <a:pt x="29088" y="4773"/>
                  </a:cubicBezTo>
                  <a:cubicBezTo>
                    <a:pt x="25772" y="1585"/>
                    <a:pt x="21494" y="0"/>
                    <a:pt x="17221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BDA3EB6-855F-4C06-BCC2-CBD214F8517C}"/>
                </a:ext>
              </a:extLst>
            </p:cNvPr>
            <p:cNvSpPr/>
            <p:nvPr/>
          </p:nvSpPr>
          <p:spPr>
            <a:xfrm>
              <a:off x="1320246" y="3706505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ru-RU" altLang="ru-RU" sz="1600" b="1" dirty="0">
                  <a:solidFill>
                    <a:srgbClr val="0052A4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1</a:t>
              </a:r>
              <a:endParaRPr lang="ru-RU" sz="1600" b="1" dirty="0">
                <a:solidFill>
                  <a:srgbClr val="0052A4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7F997118-31D6-4E13-B444-FEDEEE23C204}"/>
              </a:ext>
            </a:extLst>
          </p:cNvPr>
          <p:cNvGrpSpPr/>
          <p:nvPr/>
        </p:nvGrpSpPr>
        <p:grpSpPr>
          <a:xfrm>
            <a:off x="7067864" y="4018163"/>
            <a:ext cx="351981" cy="378358"/>
            <a:chOff x="1302439" y="4631196"/>
            <a:chExt cx="351981" cy="378358"/>
          </a:xfrm>
        </p:grpSpPr>
        <p:sp>
          <p:nvSpPr>
            <p:cNvPr id="141" name="Google Shape;2386;p43">
              <a:extLst>
                <a:ext uri="{FF2B5EF4-FFF2-40B4-BE49-F238E27FC236}">
                  <a16:creationId xmlns:a16="http://schemas.microsoft.com/office/drawing/2014/main" id="{333C9EB2-D463-45CA-9360-3C56BC395B47}"/>
                </a:ext>
              </a:extLst>
            </p:cNvPr>
            <p:cNvSpPr/>
            <p:nvPr/>
          </p:nvSpPr>
          <p:spPr>
            <a:xfrm rot="5400000" flipV="1">
              <a:off x="1302439" y="4657572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7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6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3" y="3417"/>
                    <a:pt x="13287" y="762"/>
                    <a:pt x="19074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74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2E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398;p43">
              <a:extLst>
                <a:ext uri="{FF2B5EF4-FFF2-40B4-BE49-F238E27FC236}">
                  <a16:creationId xmlns:a16="http://schemas.microsoft.com/office/drawing/2014/main" id="{277326DC-D431-4E72-BFA4-B7D7B176B575}"/>
                </a:ext>
              </a:extLst>
            </p:cNvPr>
            <p:cNvSpPr/>
            <p:nvPr/>
          </p:nvSpPr>
          <p:spPr>
            <a:xfrm rot="5400000" flipV="1">
              <a:off x="1313484" y="4681903"/>
              <a:ext cx="332104" cy="315952"/>
            </a:xfrm>
            <a:custGeom>
              <a:avLst/>
              <a:gdLst/>
              <a:ahLst/>
              <a:cxnLst/>
              <a:rect l="l" t="t" r="r" b="b"/>
              <a:pathLst>
                <a:path w="36005" h="34254" extrusionOk="0">
                  <a:moveTo>
                    <a:pt x="17223" y="0"/>
                  </a:moveTo>
                  <a:cubicBezTo>
                    <a:pt x="12719" y="0"/>
                    <a:pt x="8224" y="1761"/>
                    <a:pt x="4870" y="5262"/>
                  </a:cubicBezTo>
                  <a:cubicBezTo>
                    <a:pt x="1691" y="8560"/>
                    <a:pt x="0" y="12905"/>
                    <a:pt x="95" y="17477"/>
                  </a:cubicBezTo>
                  <a:cubicBezTo>
                    <a:pt x="191" y="22061"/>
                    <a:pt x="2060" y="26324"/>
                    <a:pt x="5358" y="29491"/>
                  </a:cubicBezTo>
                  <a:cubicBezTo>
                    <a:pt x="8632" y="32634"/>
                    <a:pt x="12930" y="34253"/>
                    <a:pt x="17252" y="34253"/>
                  </a:cubicBezTo>
                  <a:cubicBezTo>
                    <a:pt x="20610" y="34253"/>
                    <a:pt x="23979" y="33277"/>
                    <a:pt x="26885" y="31289"/>
                  </a:cubicBezTo>
                  <a:lnTo>
                    <a:pt x="26706" y="31015"/>
                  </a:lnTo>
                  <a:cubicBezTo>
                    <a:pt x="23852" y="32968"/>
                    <a:pt x="20547" y="33925"/>
                    <a:pt x="17254" y="33925"/>
                  </a:cubicBezTo>
                  <a:cubicBezTo>
                    <a:pt x="13017" y="33925"/>
                    <a:pt x="8800" y="32341"/>
                    <a:pt x="5584" y="29253"/>
                  </a:cubicBezTo>
                  <a:cubicBezTo>
                    <a:pt x="2346" y="26145"/>
                    <a:pt x="512" y="21966"/>
                    <a:pt x="417" y="17477"/>
                  </a:cubicBezTo>
                  <a:cubicBezTo>
                    <a:pt x="334" y="12989"/>
                    <a:pt x="1989" y="8726"/>
                    <a:pt x="5096" y="5488"/>
                  </a:cubicBezTo>
                  <a:cubicBezTo>
                    <a:pt x="8397" y="2053"/>
                    <a:pt x="12812" y="324"/>
                    <a:pt x="17232" y="324"/>
                  </a:cubicBezTo>
                  <a:cubicBezTo>
                    <a:pt x="21422" y="324"/>
                    <a:pt x="25617" y="1877"/>
                    <a:pt x="28873" y="5000"/>
                  </a:cubicBezTo>
                  <a:cubicBezTo>
                    <a:pt x="34409" y="10322"/>
                    <a:pt x="35648" y="18692"/>
                    <a:pt x="31885" y="25371"/>
                  </a:cubicBezTo>
                  <a:lnTo>
                    <a:pt x="32171" y="25526"/>
                  </a:lnTo>
                  <a:cubicBezTo>
                    <a:pt x="36005" y="18728"/>
                    <a:pt x="34743" y="10191"/>
                    <a:pt x="29099" y="4773"/>
                  </a:cubicBezTo>
                  <a:cubicBezTo>
                    <a:pt x="25778" y="1585"/>
                    <a:pt x="21496" y="0"/>
                    <a:pt x="17223" y="0"/>
                  </a:cubicBezTo>
                  <a:close/>
                </a:path>
              </a:pathLst>
            </a:custGeom>
            <a:solidFill>
              <a:srgbClr val="2E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:a16="http://schemas.microsoft.com/office/drawing/2014/main" id="{69A67EA2-46B8-411F-A834-CC239DEC45B2}"/>
                </a:ext>
              </a:extLst>
            </p:cNvPr>
            <p:cNvSpPr/>
            <p:nvPr/>
          </p:nvSpPr>
          <p:spPr>
            <a:xfrm>
              <a:off x="1320246" y="4631196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ru-RU" altLang="ru-RU" sz="1600" b="1" dirty="0">
                  <a:solidFill>
                    <a:srgbClr val="2E4E12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2</a:t>
              </a:r>
              <a:endParaRPr lang="ru-RU" sz="1600" b="1" dirty="0">
                <a:solidFill>
                  <a:srgbClr val="2E4E1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C7CC6014-57AE-4054-8203-2E4EAF352DBF}"/>
              </a:ext>
            </a:extLst>
          </p:cNvPr>
          <p:cNvGrpSpPr/>
          <p:nvPr/>
        </p:nvGrpSpPr>
        <p:grpSpPr>
          <a:xfrm>
            <a:off x="7067864" y="4685545"/>
            <a:ext cx="351981" cy="357996"/>
            <a:chOff x="1302439" y="5597249"/>
            <a:chExt cx="351981" cy="357996"/>
          </a:xfrm>
        </p:grpSpPr>
        <p:sp>
          <p:nvSpPr>
            <p:cNvPr id="145" name="Google Shape;2422;p43">
              <a:extLst>
                <a:ext uri="{FF2B5EF4-FFF2-40B4-BE49-F238E27FC236}">
                  <a16:creationId xmlns:a16="http://schemas.microsoft.com/office/drawing/2014/main" id="{B6B45003-E4FB-4B13-9B85-F81E8E9B7678}"/>
                </a:ext>
              </a:extLst>
            </p:cNvPr>
            <p:cNvSpPr/>
            <p:nvPr/>
          </p:nvSpPr>
          <p:spPr>
            <a:xfrm rot="5400000" flipV="1">
              <a:off x="1302439" y="5603263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8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8" y="8120"/>
                  </a:cubicBezTo>
                  <a:cubicBezTo>
                    <a:pt x="3986" y="8174"/>
                    <a:pt x="4067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4" y="3417"/>
                    <a:pt x="13276" y="762"/>
                    <a:pt x="19074" y="762"/>
                  </a:cubicBezTo>
                  <a:cubicBezTo>
                    <a:pt x="29183" y="762"/>
                    <a:pt x="37398" y="8978"/>
                    <a:pt x="37398" y="19074"/>
                  </a:cubicBezTo>
                  <a:cubicBezTo>
                    <a:pt x="37398" y="29183"/>
                    <a:pt x="29183" y="37398"/>
                    <a:pt x="19074" y="37398"/>
                  </a:cubicBezTo>
                  <a:cubicBezTo>
                    <a:pt x="8978" y="37398"/>
                    <a:pt x="762" y="29183"/>
                    <a:pt x="762" y="19074"/>
                  </a:cubicBezTo>
                  <a:cubicBezTo>
                    <a:pt x="762" y="18872"/>
                    <a:pt x="584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49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439;p43">
              <a:extLst>
                <a:ext uri="{FF2B5EF4-FFF2-40B4-BE49-F238E27FC236}">
                  <a16:creationId xmlns:a16="http://schemas.microsoft.com/office/drawing/2014/main" id="{F9D4EBEF-503B-4778-A609-2480E7A2335D}"/>
                </a:ext>
              </a:extLst>
            </p:cNvPr>
            <p:cNvSpPr/>
            <p:nvPr/>
          </p:nvSpPr>
          <p:spPr>
            <a:xfrm rot="5400000" flipV="1">
              <a:off x="1313478" y="5628361"/>
              <a:ext cx="332115" cy="315954"/>
            </a:xfrm>
            <a:custGeom>
              <a:avLst/>
              <a:gdLst/>
              <a:ahLst/>
              <a:cxnLst/>
              <a:rect l="l" t="t" r="r" b="b"/>
              <a:pathLst>
                <a:path w="36006" h="34254" extrusionOk="0">
                  <a:moveTo>
                    <a:pt x="17224" y="0"/>
                  </a:moveTo>
                  <a:cubicBezTo>
                    <a:pt x="12720" y="0"/>
                    <a:pt x="8225" y="1761"/>
                    <a:pt x="4871" y="5262"/>
                  </a:cubicBezTo>
                  <a:cubicBezTo>
                    <a:pt x="1692" y="8560"/>
                    <a:pt x="1" y="12905"/>
                    <a:pt x="96" y="17477"/>
                  </a:cubicBezTo>
                  <a:cubicBezTo>
                    <a:pt x="191" y="22061"/>
                    <a:pt x="2061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707" y="31015"/>
                  </a:lnTo>
                  <a:cubicBezTo>
                    <a:pt x="23853" y="32968"/>
                    <a:pt x="20548" y="33925"/>
                    <a:pt x="17255" y="33925"/>
                  </a:cubicBezTo>
                  <a:cubicBezTo>
                    <a:pt x="13018" y="33925"/>
                    <a:pt x="8800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34" y="12989"/>
                    <a:pt x="1989" y="8726"/>
                    <a:pt x="5097" y="5488"/>
                  </a:cubicBezTo>
                  <a:cubicBezTo>
                    <a:pt x="8398" y="2053"/>
                    <a:pt x="12812" y="324"/>
                    <a:pt x="17233" y="324"/>
                  </a:cubicBezTo>
                  <a:cubicBezTo>
                    <a:pt x="21423" y="324"/>
                    <a:pt x="25618" y="1877"/>
                    <a:pt x="28874" y="5000"/>
                  </a:cubicBezTo>
                  <a:cubicBezTo>
                    <a:pt x="34410" y="10322"/>
                    <a:pt x="35648" y="18692"/>
                    <a:pt x="31886" y="25371"/>
                  </a:cubicBezTo>
                  <a:lnTo>
                    <a:pt x="32172" y="25526"/>
                  </a:lnTo>
                  <a:cubicBezTo>
                    <a:pt x="36005" y="18728"/>
                    <a:pt x="34743" y="10191"/>
                    <a:pt x="29100" y="4773"/>
                  </a:cubicBezTo>
                  <a:cubicBezTo>
                    <a:pt x="25778" y="1585"/>
                    <a:pt x="21497" y="0"/>
                    <a:pt x="172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739AD25B-C950-4184-A38D-D0FD91467BBE}"/>
                </a:ext>
              </a:extLst>
            </p:cNvPr>
            <p:cNvSpPr/>
            <p:nvPr/>
          </p:nvSpPr>
          <p:spPr>
            <a:xfrm>
              <a:off x="1320246" y="5597249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ru-RU" altLang="ru-RU" sz="1600" b="1" dirty="0">
                  <a:solidFill>
                    <a:srgbClr val="C00000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3</a:t>
              </a:r>
              <a:endParaRPr lang="ru-RU" sz="1600" b="1" dirty="0">
                <a:solidFill>
                  <a:srgbClr val="C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10A43FBE-C793-4036-971C-A5449DD43379}"/>
              </a:ext>
            </a:extLst>
          </p:cNvPr>
          <p:cNvSpPr/>
          <p:nvPr/>
        </p:nvSpPr>
        <p:spPr>
          <a:xfrm>
            <a:off x="7478788" y="3196513"/>
            <a:ext cx="451349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300" dirty="0"/>
              <a:t>Отобраны </a:t>
            </a:r>
            <a:r>
              <a:rPr lang="ru-RU" sz="1300" b="1" dirty="0"/>
              <a:t>3 профессиональных учреждения </a:t>
            </a:r>
            <a:r>
              <a:rPr lang="ru-RU" sz="1300" dirty="0"/>
              <a:t>в секторе продовольствия и логистики;</a:t>
            </a: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6F983066-E9F3-4ABC-9849-5B4789DFCBE9}"/>
              </a:ext>
            </a:extLst>
          </p:cNvPr>
          <p:cNvSpPr/>
          <p:nvPr/>
        </p:nvSpPr>
        <p:spPr>
          <a:xfrm>
            <a:off x="7478788" y="3857404"/>
            <a:ext cx="45100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300" dirty="0"/>
              <a:t>Разработаны </a:t>
            </a:r>
            <a:r>
              <a:rPr lang="ru-RU" sz="1300" b="1" dirty="0"/>
              <a:t>2 образовательные программы </a:t>
            </a:r>
            <a:r>
              <a:rPr lang="ru-RU" sz="1300" dirty="0"/>
              <a:t>по продуктам питания и логистике, и </a:t>
            </a:r>
            <a:r>
              <a:rPr lang="ru-RU" sz="1300" b="1" dirty="0"/>
              <a:t>65 студентов </a:t>
            </a:r>
            <a:r>
              <a:rPr lang="ru-RU" sz="1300" dirty="0"/>
              <a:t>проходят обучение по системе дуального образования;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E5020A1E-25E7-473A-B963-ED946296BE10}"/>
              </a:ext>
            </a:extLst>
          </p:cNvPr>
          <p:cNvSpPr/>
          <p:nvPr/>
        </p:nvSpPr>
        <p:spPr>
          <a:xfrm>
            <a:off x="7478788" y="5179185"/>
            <a:ext cx="45278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300" dirty="0"/>
              <a:t>Подготовлено </a:t>
            </a:r>
            <a:r>
              <a:rPr lang="ru-RU" sz="1300" b="1" dirty="0"/>
              <a:t>руководство</a:t>
            </a:r>
            <a:r>
              <a:rPr lang="ru-RU" sz="1300" dirty="0"/>
              <a:t> по разработке образовательных стандартов на основе профессиональных стандартов для дуального образования.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39723928-EB7D-4495-89F9-D882DD484DCB}"/>
              </a:ext>
            </a:extLst>
          </p:cNvPr>
          <p:cNvSpPr/>
          <p:nvPr/>
        </p:nvSpPr>
        <p:spPr>
          <a:xfrm>
            <a:off x="7478788" y="6040129"/>
            <a:ext cx="45100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300" dirty="0"/>
              <a:t>Улучшена </a:t>
            </a:r>
            <a:r>
              <a:rPr lang="ru-RU" sz="1300" b="1" dirty="0"/>
              <a:t>правовая база, </a:t>
            </a:r>
            <a:r>
              <a:rPr lang="ru-RU" sz="1300" dirty="0"/>
              <a:t>влияющая на трудоустройство выпускников.</a:t>
            </a:r>
          </a:p>
        </p:txBody>
      </p: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B946C97D-370A-41AE-BD08-89A7F3EC0565}"/>
              </a:ext>
            </a:extLst>
          </p:cNvPr>
          <p:cNvGrpSpPr/>
          <p:nvPr/>
        </p:nvGrpSpPr>
        <p:grpSpPr>
          <a:xfrm>
            <a:off x="7067864" y="5335426"/>
            <a:ext cx="351981" cy="367267"/>
            <a:chOff x="1302439" y="3706505"/>
            <a:chExt cx="351981" cy="367267"/>
          </a:xfrm>
        </p:grpSpPr>
        <p:sp>
          <p:nvSpPr>
            <p:cNvPr id="155" name="Google Shape;2369;p43">
              <a:extLst>
                <a:ext uri="{FF2B5EF4-FFF2-40B4-BE49-F238E27FC236}">
                  <a16:creationId xmlns:a16="http://schemas.microsoft.com/office/drawing/2014/main" id="{D63ABFC9-2C4C-4D7C-8B0B-773928936E00}"/>
                </a:ext>
              </a:extLst>
            </p:cNvPr>
            <p:cNvSpPr/>
            <p:nvPr/>
          </p:nvSpPr>
          <p:spPr>
            <a:xfrm rot="5400000" flipV="1">
              <a:off x="1302439" y="3721790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381;p43">
              <a:extLst>
                <a:ext uri="{FF2B5EF4-FFF2-40B4-BE49-F238E27FC236}">
                  <a16:creationId xmlns:a16="http://schemas.microsoft.com/office/drawing/2014/main" id="{77A8364D-43A8-4C8A-9EEE-7F256C227FAC}"/>
                </a:ext>
              </a:extLst>
            </p:cNvPr>
            <p:cNvSpPr/>
            <p:nvPr/>
          </p:nvSpPr>
          <p:spPr>
            <a:xfrm rot="5400000" flipV="1">
              <a:off x="1313536" y="3746505"/>
              <a:ext cx="332003" cy="315952"/>
            </a:xfrm>
            <a:custGeom>
              <a:avLst/>
              <a:gdLst/>
              <a:ahLst/>
              <a:cxnLst/>
              <a:rect l="l" t="t" r="r" b="b"/>
              <a:pathLst>
                <a:path w="35994" h="34254" extrusionOk="0">
                  <a:moveTo>
                    <a:pt x="17221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84" y="17477"/>
                  </a:cubicBezTo>
                  <a:cubicBezTo>
                    <a:pt x="179" y="22061"/>
                    <a:pt x="2049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695" y="31015"/>
                  </a:lnTo>
                  <a:cubicBezTo>
                    <a:pt x="23841" y="32968"/>
                    <a:pt x="20536" y="33925"/>
                    <a:pt x="17244" y="33925"/>
                  </a:cubicBezTo>
                  <a:cubicBezTo>
                    <a:pt x="13009" y="33925"/>
                    <a:pt x="8794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22" y="12989"/>
                    <a:pt x="1989" y="8726"/>
                    <a:pt x="5097" y="5488"/>
                  </a:cubicBezTo>
                  <a:cubicBezTo>
                    <a:pt x="8391" y="2053"/>
                    <a:pt x="12806" y="324"/>
                    <a:pt x="17227" y="324"/>
                  </a:cubicBezTo>
                  <a:cubicBezTo>
                    <a:pt x="21417" y="324"/>
                    <a:pt x="25611" y="1877"/>
                    <a:pt x="28862" y="5000"/>
                  </a:cubicBezTo>
                  <a:cubicBezTo>
                    <a:pt x="34398" y="10322"/>
                    <a:pt x="35636" y="18692"/>
                    <a:pt x="31874" y="25371"/>
                  </a:cubicBezTo>
                  <a:lnTo>
                    <a:pt x="32160" y="25526"/>
                  </a:lnTo>
                  <a:cubicBezTo>
                    <a:pt x="35993" y="18728"/>
                    <a:pt x="34731" y="10191"/>
                    <a:pt x="29088" y="4773"/>
                  </a:cubicBezTo>
                  <a:cubicBezTo>
                    <a:pt x="25772" y="1585"/>
                    <a:pt x="21494" y="0"/>
                    <a:pt x="17221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Прямоугольник 156">
              <a:extLst>
                <a:ext uri="{FF2B5EF4-FFF2-40B4-BE49-F238E27FC236}">
                  <a16:creationId xmlns:a16="http://schemas.microsoft.com/office/drawing/2014/main" id="{1B06D946-3C21-46BC-B5AA-2854630C7B24}"/>
                </a:ext>
              </a:extLst>
            </p:cNvPr>
            <p:cNvSpPr/>
            <p:nvPr/>
          </p:nvSpPr>
          <p:spPr>
            <a:xfrm>
              <a:off x="1320246" y="3706505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en-US" altLang="ru-RU" sz="1600" b="1" dirty="0">
                  <a:solidFill>
                    <a:srgbClr val="0052A4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4</a:t>
              </a:r>
              <a:endParaRPr lang="ru-RU" sz="1600" b="1" dirty="0">
                <a:solidFill>
                  <a:srgbClr val="0052A4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09F6F8F9-4E98-45F9-A952-0D10F45D2E7F}"/>
              </a:ext>
            </a:extLst>
          </p:cNvPr>
          <p:cNvGrpSpPr/>
          <p:nvPr/>
        </p:nvGrpSpPr>
        <p:grpSpPr>
          <a:xfrm>
            <a:off x="7067864" y="6108556"/>
            <a:ext cx="351981" cy="378358"/>
            <a:chOff x="1302439" y="4631196"/>
            <a:chExt cx="351981" cy="378358"/>
          </a:xfrm>
        </p:grpSpPr>
        <p:sp>
          <p:nvSpPr>
            <p:cNvPr id="159" name="Google Shape;2386;p43">
              <a:extLst>
                <a:ext uri="{FF2B5EF4-FFF2-40B4-BE49-F238E27FC236}">
                  <a16:creationId xmlns:a16="http://schemas.microsoft.com/office/drawing/2014/main" id="{738682C5-E49E-4A83-A26C-8C601576E465}"/>
                </a:ext>
              </a:extLst>
            </p:cNvPr>
            <p:cNvSpPr/>
            <p:nvPr/>
          </p:nvSpPr>
          <p:spPr>
            <a:xfrm rot="5400000" flipV="1">
              <a:off x="1302439" y="4657572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74" y="0"/>
                  </a:moveTo>
                  <a:cubicBezTo>
                    <a:pt x="13037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6" y="8200"/>
                    <a:pt x="4147" y="8200"/>
                  </a:cubicBezTo>
                  <a:cubicBezTo>
                    <a:pt x="4262" y="8200"/>
                    <a:pt x="4376" y="8147"/>
                    <a:pt x="4453" y="8049"/>
                  </a:cubicBezTo>
                  <a:cubicBezTo>
                    <a:pt x="7953" y="3417"/>
                    <a:pt x="13287" y="762"/>
                    <a:pt x="19074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74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74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74" y="0"/>
                  </a:cubicBezTo>
                  <a:close/>
                </a:path>
              </a:pathLst>
            </a:custGeom>
            <a:solidFill>
              <a:srgbClr val="2E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2398;p43">
              <a:extLst>
                <a:ext uri="{FF2B5EF4-FFF2-40B4-BE49-F238E27FC236}">
                  <a16:creationId xmlns:a16="http://schemas.microsoft.com/office/drawing/2014/main" id="{BE5B8711-DBD1-43BC-B7AF-1F55C21CC3FD}"/>
                </a:ext>
              </a:extLst>
            </p:cNvPr>
            <p:cNvSpPr/>
            <p:nvPr/>
          </p:nvSpPr>
          <p:spPr>
            <a:xfrm rot="5400000" flipV="1">
              <a:off x="1313484" y="4681903"/>
              <a:ext cx="332104" cy="315952"/>
            </a:xfrm>
            <a:custGeom>
              <a:avLst/>
              <a:gdLst/>
              <a:ahLst/>
              <a:cxnLst/>
              <a:rect l="l" t="t" r="r" b="b"/>
              <a:pathLst>
                <a:path w="36005" h="34254" extrusionOk="0">
                  <a:moveTo>
                    <a:pt x="17223" y="0"/>
                  </a:moveTo>
                  <a:cubicBezTo>
                    <a:pt x="12719" y="0"/>
                    <a:pt x="8224" y="1761"/>
                    <a:pt x="4870" y="5262"/>
                  </a:cubicBezTo>
                  <a:cubicBezTo>
                    <a:pt x="1691" y="8560"/>
                    <a:pt x="0" y="12905"/>
                    <a:pt x="95" y="17477"/>
                  </a:cubicBezTo>
                  <a:cubicBezTo>
                    <a:pt x="191" y="22061"/>
                    <a:pt x="2060" y="26324"/>
                    <a:pt x="5358" y="29491"/>
                  </a:cubicBezTo>
                  <a:cubicBezTo>
                    <a:pt x="8632" y="32634"/>
                    <a:pt x="12930" y="34253"/>
                    <a:pt x="17252" y="34253"/>
                  </a:cubicBezTo>
                  <a:cubicBezTo>
                    <a:pt x="20610" y="34253"/>
                    <a:pt x="23979" y="33277"/>
                    <a:pt x="26885" y="31289"/>
                  </a:cubicBezTo>
                  <a:lnTo>
                    <a:pt x="26706" y="31015"/>
                  </a:lnTo>
                  <a:cubicBezTo>
                    <a:pt x="23852" y="32968"/>
                    <a:pt x="20547" y="33925"/>
                    <a:pt x="17254" y="33925"/>
                  </a:cubicBezTo>
                  <a:cubicBezTo>
                    <a:pt x="13017" y="33925"/>
                    <a:pt x="8800" y="32341"/>
                    <a:pt x="5584" y="29253"/>
                  </a:cubicBezTo>
                  <a:cubicBezTo>
                    <a:pt x="2346" y="26145"/>
                    <a:pt x="512" y="21966"/>
                    <a:pt x="417" y="17477"/>
                  </a:cubicBezTo>
                  <a:cubicBezTo>
                    <a:pt x="334" y="12989"/>
                    <a:pt x="1989" y="8726"/>
                    <a:pt x="5096" y="5488"/>
                  </a:cubicBezTo>
                  <a:cubicBezTo>
                    <a:pt x="8397" y="2053"/>
                    <a:pt x="12812" y="324"/>
                    <a:pt x="17232" y="324"/>
                  </a:cubicBezTo>
                  <a:cubicBezTo>
                    <a:pt x="21422" y="324"/>
                    <a:pt x="25617" y="1877"/>
                    <a:pt x="28873" y="5000"/>
                  </a:cubicBezTo>
                  <a:cubicBezTo>
                    <a:pt x="34409" y="10322"/>
                    <a:pt x="35648" y="18692"/>
                    <a:pt x="31885" y="25371"/>
                  </a:cubicBezTo>
                  <a:lnTo>
                    <a:pt x="32171" y="25526"/>
                  </a:lnTo>
                  <a:cubicBezTo>
                    <a:pt x="36005" y="18728"/>
                    <a:pt x="34743" y="10191"/>
                    <a:pt x="29099" y="4773"/>
                  </a:cubicBezTo>
                  <a:cubicBezTo>
                    <a:pt x="25778" y="1585"/>
                    <a:pt x="21496" y="0"/>
                    <a:pt x="17223" y="0"/>
                  </a:cubicBezTo>
                  <a:close/>
                </a:path>
              </a:pathLst>
            </a:custGeom>
            <a:solidFill>
              <a:srgbClr val="2E4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28458244-AD1A-4C4F-953E-93A39F7677E0}"/>
                </a:ext>
              </a:extLst>
            </p:cNvPr>
            <p:cNvSpPr/>
            <p:nvPr/>
          </p:nvSpPr>
          <p:spPr>
            <a:xfrm>
              <a:off x="1320246" y="4631196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en-US" altLang="ru-RU" sz="1600" b="1" dirty="0">
                  <a:solidFill>
                    <a:srgbClr val="2E4E12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5</a:t>
              </a:r>
              <a:endParaRPr lang="ru-RU" sz="1600" b="1" dirty="0">
                <a:solidFill>
                  <a:srgbClr val="2E4E12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E5020A1E-25E7-473A-B963-ED946296BE10}"/>
              </a:ext>
            </a:extLst>
          </p:cNvPr>
          <p:cNvSpPr/>
          <p:nvPr/>
        </p:nvSpPr>
        <p:spPr>
          <a:xfrm>
            <a:off x="1525177" y="5966731"/>
            <a:ext cx="39249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300" b="1" dirty="0"/>
              <a:t>Оснащено </a:t>
            </a:r>
            <a:r>
              <a:rPr lang="ru-RU" sz="1300" dirty="0"/>
              <a:t>современным оборудованием </a:t>
            </a:r>
            <a:r>
              <a:rPr lang="ru-RU" sz="1300" b="1" dirty="0"/>
              <a:t>14 учебных заведений.</a:t>
            </a: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B946C97D-370A-41AE-BD08-89A7F3EC0565}"/>
              </a:ext>
            </a:extLst>
          </p:cNvPr>
          <p:cNvGrpSpPr/>
          <p:nvPr/>
        </p:nvGrpSpPr>
        <p:grpSpPr>
          <a:xfrm>
            <a:off x="1114252" y="6051949"/>
            <a:ext cx="351981" cy="367267"/>
            <a:chOff x="1302439" y="3706505"/>
            <a:chExt cx="351981" cy="367267"/>
          </a:xfrm>
        </p:grpSpPr>
        <p:sp>
          <p:nvSpPr>
            <p:cNvPr id="93" name="Google Shape;2369;p43">
              <a:extLst>
                <a:ext uri="{FF2B5EF4-FFF2-40B4-BE49-F238E27FC236}">
                  <a16:creationId xmlns:a16="http://schemas.microsoft.com/office/drawing/2014/main" id="{D63ABFC9-2C4C-4D7C-8B0B-773928936E00}"/>
                </a:ext>
              </a:extLst>
            </p:cNvPr>
            <p:cNvSpPr/>
            <p:nvPr/>
          </p:nvSpPr>
          <p:spPr>
            <a:xfrm rot="5400000" flipV="1">
              <a:off x="1302439" y="3721790"/>
              <a:ext cx="351982" cy="351981"/>
            </a:xfrm>
            <a:custGeom>
              <a:avLst/>
              <a:gdLst/>
              <a:ahLst/>
              <a:cxnLst/>
              <a:rect l="l" t="t" r="r" b="b"/>
              <a:pathLst>
                <a:path w="38160" h="38160" extrusionOk="0">
                  <a:moveTo>
                    <a:pt x="19086" y="0"/>
                  </a:moveTo>
                  <a:cubicBezTo>
                    <a:pt x="13049" y="0"/>
                    <a:pt x="7489" y="2763"/>
                    <a:pt x="3846" y="7597"/>
                  </a:cubicBezTo>
                  <a:cubicBezTo>
                    <a:pt x="3715" y="7763"/>
                    <a:pt x="3751" y="8001"/>
                    <a:pt x="3917" y="8120"/>
                  </a:cubicBezTo>
                  <a:cubicBezTo>
                    <a:pt x="3986" y="8174"/>
                    <a:pt x="4068" y="8200"/>
                    <a:pt x="4150" y="8200"/>
                  </a:cubicBezTo>
                  <a:cubicBezTo>
                    <a:pt x="4267" y="8200"/>
                    <a:pt x="4383" y="8147"/>
                    <a:pt x="4453" y="8049"/>
                  </a:cubicBezTo>
                  <a:cubicBezTo>
                    <a:pt x="7953" y="3417"/>
                    <a:pt x="13287" y="762"/>
                    <a:pt x="19086" y="762"/>
                  </a:cubicBezTo>
                  <a:cubicBezTo>
                    <a:pt x="29182" y="762"/>
                    <a:pt x="37398" y="8978"/>
                    <a:pt x="37398" y="19074"/>
                  </a:cubicBezTo>
                  <a:cubicBezTo>
                    <a:pt x="37398" y="29183"/>
                    <a:pt x="29182" y="37398"/>
                    <a:pt x="19086" y="37398"/>
                  </a:cubicBezTo>
                  <a:cubicBezTo>
                    <a:pt x="8977" y="37398"/>
                    <a:pt x="762" y="29183"/>
                    <a:pt x="762" y="19074"/>
                  </a:cubicBezTo>
                  <a:cubicBezTo>
                    <a:pt x="762" y="18872"/>
                    <a:pt x="595" y="18693"/>
                    <a:pt x="381" y="18693"/>
                  </a:cubicBezTo>
                  <a:cubicBezTo>
                    <a:pt x="167" y="18693"/>
                    <a:pt x="0" y="18872"/>
                    <a:pt x="0" y="19074"/>
                  </a:cubicBezTo>
                  <a:cubicBezTo>
                    <a:pt x="0" y="29599"/>
                    <a:pt x="8561" y="38160"/>
                    <a:pt x="19086" y="38160"/>
                  </a:cubicBezTo>
                  <a:cubicBezTo>
                    <a:pt x="29599" y="38160"/>
                    <a:pt x="38160" y="29599"/>
                    <a:pt x="38160" y="19074"/>
                  </a:cubicBezTo>
                  <a:cubicBezTo>
                    <a:pt x="38160" y="8561"/>
                    <a:pt x="29599" y="0"/>
                    <a:pt x="19086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381;p43">
              <a:extLst>
                <a:ext uri="{FF2B5EF4-FFF2-40B4-BE49-F238E27FC236}">
                  <a16:creationId xmlns:a16="http://schemas.microsoft.com/office/drawing/2014/main" id="{77A8364D-43A8-4C8A-9EEE-7F256C227FAC}"/>
                </a:ext>
              </a:extLst>
            </p:cNvPr>
            <p:cNvSpPr/>
            <p:nvPr/>
          </p:nvSpPr>
          <p:spPr>
            <a:xfrm rot="5400000" flipV="1">
              <a:off x="1313536" y="3746505"/>
              <a:ext cx="332003" cy="315952"/>
            </a:xfrm>
            <a:custGeom>
              <a:avLst/>
              <a:gdLst/>
              <a:ahLst/>
              <a:cxnLst/>
              <a:rect l="l" t="t" r="r" b="b"/>
              <a:pathLst>
                <a:path w="35994" h="34254" extrusionOk="0">
                  <a:moveTo>
                    <a:pt x="17221" y="0"/>
                  </a:moveTo>
                  <a:cubicBezTo>
                    <a:pt x="12717" y="0"/>
                    <a:pt x="8219" y="1761"/>
                    <a:pt x="4859" y="5262"/>
                  </a:cubicBezTo>
                  <a:cubicBezTo>
                    <a:pt x="1692" y="8560"/>
                    <a:pt x="1" y="12905"/>
                    <a:pt x="84" y="17477"/>
                  </a:cubicBezTo>
                  <a:cubicBezTo>
                    <a:pt x="179" y="22061"/>
                    <a:pt x="2049" y="26324"/>
                    <a:pt x="5359" y="29491"/>
                  </a:cubicBezTo>
                  <a:cubicBezTo>
                    <a:pt x="8633" y="32634"/>
                    <a:pt x="12931" y="34253"/>
                    <a:pt x="17253" y="34253"/>
                  </a:cubicBezTo>
                  <a:cubicBezTo>
                    <a:pt x="20611" y="34253"/>
                    <a:pt x="23980" y="33277"/>
                    <a:pt x="26885" y="31289"/>
                  </a:cubicBezTo>
                  <a:lnTo>
                    <a:pt x="26695" y="31015"/>
                  </a:lnTo>
                  <a:cubicBezTo>
                    <a:pt x="23841" y="32968"/>
                    <a:pt x="20536" y="33925"/>
                    <a:pt x="17244" y="33925"/>
                  </a:cubicBezTo>
                  <a:cubicBezTo>
                    <a:pt x="13009" y="33925"/>
                    <a:pt x="8794" y="32341"/>
                    <a:pt x="5585" y="29253"/>
                  </a:cubicBezTo>
                  <a:cubicBezTo>
                    <a:pt x="2346" y="26145"/>
                    <a:pt x="513" y="21966"/>
                    <a:pt x="418" y="17477"/>
                  </a:cubicBezTo>
                  <a:cubicBezTo>
                    <a:pt x="322" y="12989"/>
                    <a:pt x="1989" y="8726"/>
                    <a:pt x="5097" y="5488"/>
                  </a:cubicBezTo>
                  <a:cubicBezTo>
                    <a:pt x="8391" y="2053"/>
                    <a:pt x="12806" y="324"/>
                    <a:pt x="17227" y="324"/>
                  </a:cubicBezTo>
                  <a:cubicBezTo>
                    <a:pt x="21417" y="324"/>
                    <a:pt x="25611" y="1877"/>
                    <a:pt x="28862" y="5000"/>
                  </a:cubicBezTo>
                  <a:cubicBezTo>
                    <a:pt x="34398" y="10322"/>
                    <a:pt x="35636" y="18692"/>
                    <a:pt x="31874" y="25371"/>
                  </a:cubicBezTo>
                  <a:lnTo>
                    <a:pt x="32160" y="25526"/>
                  </a:lnTo>
                  <a:cubicBezTo>
                    <a:pt x="35993" y="18728"/>
                    <a:pt x="34731" y="10191"/>
                    <a:pt x="29088" y="4773"/>
                  </a:cubicBezTo>
                  <a:cubicBezTo>
                    <a:pt x="25772" y="1585"/>
                    <a:pt x="21494" y="0"/>
                    <a:pt x="17221" y="0"/>
                  </a:cubicBezTo>
                  <a:close/>
                </a:path>
              </a:pathLst>
            </a:custGeom>
            <a:solidFill>
              <a:srgbClr val="005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buNone/>
              </a:pPr>
              <a:endParaRPr sz="1050" kern="0"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B06D946-3C21-46BC-B5AA-2854630C7B24}"/>
                </a:ext>
              </a:extLst>
            </p:cNvPr>
            <p:cNvSpPr/>
            <p:nvPr/>
          </p:nvSpPr>
          <p:spPr>
            <a:xfrm>
              <a:off x="1320246" y="3706505"/>
              <a:ext cx="2449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algn="ctr" eaLnBrk="1" hangingPunct="1">
                <a:defRPr/>
              </a:pPr>
              <a:r>
                <a:rPr lang="en-US" altLang="ru-RU" sz="1600" b="1" dirty="0">
                  <a:solidFill>
                    <a:srgbClr val="0052A4"/>
                  </a:solidFill>
                  <a:latin typeface="Baskerville Old Face" panose="02020602080505020303" pitchFamily="18" charset="0"/>
                  <a:ea typeface="Calibri" panose="020F0502020204030204" pitchFamily="34" charset="0"/>
                  <a:cs typeface="Calibri Light" panose="020F0302020204030204" pitchFamily="34" charset="0"/>
                </a:rPr>
                <a:t>4</a:t>
              </a:r>
              <a:endParaRPr lang="ru-RU" sz="1600" b="1" dirty="0">
                <a:solidFill>
                  <a:srgbClr val="0052A4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999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7669F93054E444EAB7EC601F57EDB97" ma:contentTypeVersion="11" ma:contentTypeDescription="Ein neues Dokument erstellen." ma:contentTypeScope="" ma:versionID="07b22c6cb5a8166776b99647c9f43f94">
  <xsd:schema xmlns:xsd="http://www.w3.org/2001/XMLSchema" xmlns:xs="http://www.w3.org/2001/XMLSchema" xmlns:p="http://schemas.microsoft.com/office/2006/metadata/properties" xmlns:ns2="cb567574-ce34-4d73-8b92-91b14a43bdcf" xmlns:ns3="943206b3-0046-4dc1-9fd4-192618d9b54d" targetNamespace="http://schemas.microsoft.com/office/2006/metadata/properties" ma:root="true" ma:fieldsID="959f400da9da83ce109b24dd8a2d3249" ns2:_="" ns3:_="">
    <xsd:import namespace="cb567574-ce34-4d73-8b92-91b14a43bdcf"/>
    <xsd:import namespace="943206b3-0046-4dc1-9fd4-192618d9b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7574-ce34-4d73-8b92-91b14a43b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206b3-0046-4dc1-9fd4-192618d9b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166368b-6ec9-4549-9478-3d028382e1b4}" ma:internalName="TaxCatchAll" ma:showField="CatchAllData" ma:web="943206b3-0046-4dc1-9fd4-192618d9b5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567574-ce34-4d73-8b92-91b14a43bdcf">
      <Terms xmlns="http://schemas.microsoft.com/office/infopath/2007/PartnerControls"/>
    </lcf76f155ced4ddcb4097134ff3c332f>
    <TaxCatchAll xmlns="943206b3-0046-4dc1-9fd4-192618d9b54d" xsi:nil="true"/>
  </documentManagement>
</p:properties>
</file>

<file path=customXml/itemProps1.xml><?xml version="1.0" encoding="utf-8"?>
<ds:datastoreItem xmlns:ds="http://schemas.openxmlformats.org/officeDocument/2006/customXml" ds:itemID="{794392E3-05B2-43FE-9AC1-3EB99E8401BB}"/>
</file>

<file path=customXml/itemProps2.xml><?xml version="1.0" encoding="utf-8"?>
<ds:datastoreItem xmlns:ds="http://schemas.openxmlformats.org/officeDocument/2006/customXml" ds:itemID="{BC749ABC-311D-47C2-8630-6D0FF11E1475}"/>
</file>

<file path=customXml/itemProps3.xml><?xml version="1.0" encoding="utf-8"?>
<ds:datastoreItem xmlns:ds="http://schemas.openxmlformats.org/officeDocument/2006/customXml" ds:itemID="{CF304059-D0FE-4FA9-A14B-82917A868CFA}"/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881</Words>
  <Application>Microsoft Office PowerPoint</Application>
  <PresentationFormat>Широкоэкранный</PresentationFormat>
  <Paragraphs>235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Malgun Gothic</vt:lpstr>
      <vt:lpstr>Arial</vt:lpstr>
      <vt:lpstr>Arial Unicode MS</vt:lpstr>
      <vt:lpstr>Baskerville Old Face</vt:lpstr>
      <vt:lpstr>Calibri</vt:lpstr>
      <vt:lpstr>Calibri Light</vt:lpstr>
      <vt:lpstr>Segoe UI Semibold</vt:lpstr>
      <vt:lpstr>Times New Roman</vt:lpstr>
      <vt:lpstr>Тема Office</vt:lpstr>
      <vt:lpstr>Презентация PowerPoint</vt:lpstr>
      <vt:lpstr>СИСТЕМА ОБРАЗОВАНИЯ В УЗБЕКИСТАНЕ</vt:lpstr>
      <vt:lpstr>ТЕКУЩАЯ СИТУАЦИЯ</vt:lpstr>
      <vt:lpstr>РЕЗУЛЬТАТЫ</vt:lpstr>
      <vt:lpstr>ТЕКУЩАЯ СИТУАЦИЯ</vt:lpstr>
      <vt:lpstr>РЕЗУЛЬТАТЫ</vt:lpstr>
      <vt:lpstr>ДУАЛЬНОЕ ПРОФЕССИОНАЛЬНОЕ ОБРАЗОВАНИЕ</vt:lpstr>
      <vt:lpstr>МЕХАНИЗМ РАЗРАБОТКИ И ВНЕДРЕНИЯ УЧЕБНО-НОРМАТИВНЫХ ДОКУМЕНТОВ</vt:lpstr>
      <vt:lpstr>РЕЗУЛЬТАТЫ, ДОСТИГНУТЫЕ С ГЕРМАНСКИМ ОБЩЕСТВОМ МЕЖДУНАРОДНОГО СОТРУДНИЧЕСТВА</vt:lpstr>
      <vt:lpstr>ПЕРСПЕКТИВЫ РАЗВИТИЯ ПРОФЕССИОНАЛЬНОГО ОБРАЗОВАНИЯ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Professional</cp:lastModifiedBy>
  <cp:revision>417</cp:revision>
  <dcterms:created xsi:type="dcterms:W3CDTF">2023-10-09T16:15:17Z</dcterms:created>
  <dcterms:modified xsi:type="dcterms:W3CDTF">2023-10-23T15:29:07Z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0x01010027669F93054E444EAB7EC601F57EDB97</vt:lpwstr>
  </property>
</Properties>
</file>