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48.jpg" ContentType="image/jpeg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8" r:id="rId2"/>
    <p:sldId id="283" r:id="rId3"/>
    <p:sldId id="267" r:id="rId4"/>
    <p:sldId id="279" r:id="rId5"/>
    <p:sldId id="269" r:id="rId6"/>
    <p:sldId id="257" r:id="rId7"/>
    <p:sldId id="271" r:id="rId8"/>
    <p:sldId id="270" r:id="rId9"/>
    <p:sldId id="284" r:id="rId10"/>
    <p:sldId id="262" r:id="rId11"/>
    <p:sldId id="285" r:id="rId12"/>
    <p:sldId id="280" r:id="rId13"/>
    <p:sldId id="281" r:id="rId14"/>
    <p:sldId id="264" r:id="rId15"/>
    <p:sldId id="265" r:id="rId16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2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>
      <p:cViewPr varScale="1">
        <p:scale>
          <a:sx n="60" d="100"/>
          <a:sy n="60" d="100"/>
        </p:scale>
        <p:origin x="1152" y="48"/>
      </p:cViewPr>
      <p:guideLst>
        <p:guide orient="horz" pos="286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F14E4-B8C9-4BA9-BB63-E90012452F32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5D09-BBA5-43D5-A0D1-762C53973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95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5D09-BBA5-43D5-A0D1-762C539731D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499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5D09-BBA5-43D5-A0D1-762C539731D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2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57488" y="512763"/>
            <a:ext cx="362902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21648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5D09-BBA5-43D5-A0D1-762C539731D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4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5D09-BBA5-43D5-A0D1-762C539731D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74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5D09-BBA5-43D5-A0D1-762C539731D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73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Gulnura Mamyrova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0F56A-D701-4EE2-86DD-F2C95CEE17C2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Gulnura Mamyrova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52354-6A9E-4699-9ABF-0CBBC43501FA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17728"/>
            <a:ext cx="7560945" cy="6590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Gulnura Mamyrova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E82F8-AE55-48EE-8822-1D3F10760E26}" type="datetime1">
              <a:rPr lang="en-US" smtClean="0"/>
              <a:t>10/24/2023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108"/>
            <a:ext cx="10691837" cy="75578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Gulnura Mamyrova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8487D-F98A-4517-92BC-D83F9DFAE291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17728"/>
            <a:ext cx="5444566" cy="8115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Gulnura Mamyrova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09897-7504-4278-A808-34C54140D2FC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4396" y="299808"/>
            <a:ext cx="4132579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64759" y="1994699"/>
            <a:ext cx="5076190" cy="1599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Gulnura Mamyrova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59109-7787-4A4B-AD0B-EA881A553CE1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5" Type="http://schemas.openxmlformats.org/officeDocument/2006/relationships/image" Target="../media/image6.pn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4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jp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jpg"/><Relationship Id="rId33" Type="http://schemas.openxmlformats.org/officeDocument/2006/relationships/image" Target="../media/image8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jp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10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8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12.sv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8.jpg"/><Relationship Id="rId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18" Type="http://schemas.openxmlformats.org/officeDocument/2006/relationships/image" Target="../media/image27.jpg"/><Relationship Id="rId26" Type="http://schemas.openxmlformats.org/officeDocument/2006/relationships/image" Target="../media/image35.png"/><Relationship Id="rId3" Type="http://schemas.openxmlformats.org/officeDocument/2006/relationships/image" Target="../media/image9.png"/><Relationship Id="rId21" Type="http://schemas.openxmlformats.org/officeDocument/2006/relationships/image" Target="../media/image3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8.jpg"/><Relationship Id="rId16" Type="http://schemas.openxmlformats.org/officeDocument/2006/relationships/image" Target="../media/image24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24" Type="http://schemas.openxmlformats.org/officeDocument/2006/relationships/image" Target="../media/image33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23" Type="http://schemas.openxmlformats.org/officeDocument/2006/relationships/image" Target="../media/image32.png"/><Relationship Id="rId28" Type="http://schemas.openxmlformats.org/officeDocument/2006/relationships/image" Target="../media/image51.png"/><Relationship Id="rId10" Type="http://schemas.openxmlformats.org/officeDocument/2006/relationships/image" Target="../media/image17.png"/><Relationship Id="rId19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Relationship Id="rId14" Type="http://schemas.openxmlformats.org/officeDocument/2006/relationships/image" Target="../media/image22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8.jpg"/><Relationship Id="rId21" Type="http://schemas.openxmlformats.org/officeDocument/2006/relationships/image" Target="../media/image31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17" Type="http://schemas.openxmlformats.org/officeDocument/2006/relationships/image" Target="../media/image27.jp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24" Type="http://schemas.openxmlformats.org/officeDocument/2006/relationships/image" Target="../media/image34.png"/><Relationship Id="rId5" Type="http://schemas.openxmlformats.org/officeDocument/2006/relationships/image" Target="../media/image10.png"/><Relationship Id="rId15" Type="http://schemas.openxmlformats.org/officeDocument/2006/relationships/image" Target="../media/image24.png"/><Relationship Id="rId23" Type="http://schemas.openxmlformats.org/officeDocument/2006/relationships/image" Target="../media/image33.png"/><Relationship Id="rId10" Type="http://schemas.openxmlformats.org/officeDocument/2006/relationships/image" Target="../media/image16.png"/><Relationship Id="rId19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125" y="507038"/>
            <a:ext cx="10881652" cy="6548776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96979" y="4838360"/>
            <a:ext cx="4365600" cy="1352129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4" name="Freeform 4"/>
          <p:cNvSpPr/>
          <p:nvPr/>
        </p:nvSpPr>
        <p:spPr>
          <a:xfrm rot="436196">
            <a:off x="3619878" y="-899481"/>
            <a:ext cx="9960933" cy="6474606"/>
          </a:xfrm>
          <a:custGeom>
            <a:avLst/>
            <a:gdLst/>
            <a:ahLst/>
            <a:cxnLst/>
            <a:rect l="l" t="t" r="r" b="b"/>
            <a:pathLst>
              <a:path w="17035324" h="11072961">
                <a:moveTo>
                  <a:pt x="0" y="0"/>
                </a:moveTo>
                <a:lnTo>
                  <a:pt x="17035324" y="0"/>
                </a:lnTo>
                <a:lnTo>
                  <a:pt x="17035324" y="11072961"/>
                </a:lnTo>
                <a:lnTo>
                  <a:pt x="0" y="11072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1504" y="1375410"/>
            <a:ext cx="363144" cy="225149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96979" y="2289075"/>
            <a:ext cx="853685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4"/>
              </a:lnSpc>
            </a:pPr>
            <a:r>
              <a:rPr lang="ky-KG" sz="3976" dirty="0" smtClean="0">
                <a:solidFill>
                  <a:srgbClr val="FFFFFF"/>
                </a:solidFill>
                <a:latin typeface="Jura Semi-Bold"/>
              </a:rPr>
              <a:t>«</a:t>
            </a:r>
            <a:r>
              <a:rPr lang="en-US" sz="3976" dirty="0" err="1" smtClean="0">
                <a:solidFill>
                  <a:srgbClr val="FFFFFF"/>
                </a:solidFill>
                <a:latin typeface="Jura Semi-Bold"/>
              </a:rPr>
              <a:t>Современная</a:t>
            </a:r>
            <a:r>
              <a:rPr lang="en-US" sz="3976" dirty="0" smtClean="0">
                <a:solidFill>
                  <a:srgbClr val="FFFFFF"/>
                </a:solidFill>
                <a:latin typeface="Jura Semi-Bold"/>
              </a:rPr>
              <a:t> </a:t>
            </a:r>
            <a:r>
              <a:rPr lang="en-US" sz="3976" dirty="0" err="1">
                <a:solidFill>
                  <a:srgbClr val="FFFFFF"/>
                </a:solidFill>
                <a:latin typeface="Jura Semi-Bold"/>
              </a:rPr>
              <a:t>ситуация</a:t>
            </a:r>
            <a:r>
              <a:rPr lang="en-US" sz="3976" dirty="0">
                <a:solidFill>
                  <a:srgbClr val="FFFFFF"/>
                </a:solidFill>
                <a:latin typeface="Jura Semi-Bold"/>
              </a:rPr>
              <a:t> </a:t>
            </a:r>
            <a:r>
              <a:rPr lang="ky-KG" sz="3976" dirty="0" smtClean="0">
                <a:solidFill>
                  <a:srgbClr val="FFFFFF"/>
                </a:solidFill>
                <a:latin typeface="Jura Semi-Bold"/>
              </a:rPr>
              <a:t>в системе </a:t>
            </a:r>
            <a:r>
              <a:rPr lang="en-US" sz="3976" dirty="0" err="1" smtClean="0">
                <a:solidFill>
                  <a:srgbClr val="FFFFFF"/>
                </a:solidFill>
                <a:latin typeface="Jura Semi-Bold"/>
              </a:rPr>
              <a:t>профессионального</a:t>
            </a:r>
            <a:r>
              <a:rPr lang="en-US" sz="3976" dirty="0" smtClean="0">
                <a:solidFill>
                  <a:srgbClr val="FFFFFF"/>
                </a:solidFill>
                <a:latin typeface="Jura Semi-Bold"/>
              </a:rPr>
              <a:t> </a:t>
            </a:r>
            <a:r>
              <a:rPr lang="en-US" sz="3976" dirty="0" err="1">
                <a:solidFill>
                  <a:srgbClr val="FFFFFF"/>
                </a:solidFill>
                <a:latin typeface="Jura Semi-Bold"/>
              </a:rPr>
              <a:t>образования</a:t>
            </a:r>
            <a:r>
              <a:rPr lang="en-US" sz="3976" dirty="0">
                <a:solidFill>
                  <a:srgbClr val="FFFFFF"/>
                </a:solidFill>
                <a:latin typeface="Jura Semi-Bold"/>
              </a:rPr>
              <a:t> в </a:t>
            </a:r>
            <a:r>
              <a:rPr lang="en-US" sz="3976" dirty="0" err="1">
                <a:solidFill>
                  <a:srgbClr val="FFFFFF"/>
                </a:solidFill>
                <a:latin typeface="Jura Semi-Bold"/>
              </a:rPr>
              <a:t>Кыргызской</a:t>
            </a:r>
            <a:r>
              <a:rPr lang="en-US" sz="3976" dirty="0">
                <a:solidFill>
                  <a:srgbClr val="FFFFFF"/>
                </a:solidFill>
                <a:latin typeface="Jura Semi-Bold"/>
              </a:rPr>
              <a:t> </a:t>
            </a:r>
            <a:r>
              <a:rPr lang="en-US" sz="3976" dirty="0" err="1" smtClean="0">
                <a:solidFill>
                  <a:srgbClr val="FFFFFF"/>
                </a:solidFill>
                <a:latin typeface="Jura Semi-Bold"/>
              </a:rPr>
              <a:t>Республике</a:t>
            </a:r>
            <a:r>
              <a:rPr lang="ky-KG" sz="3976" dirty="0" smtClean="0">
                <a:solidFill>
                  <a:srgbClr val="FFFFFF"/>
                </a:solidFill>
                <a:latin typeface="Jura Semi-Bold"/>
              </a:rPr>
              <a:t>»</a:t>
            </a:r>
            <a:r>
              <a:rPr lang="en-US" sz="3976" dirty="0" smtClean="0">
                <a:solidFill>
                  <a:srgbClr val="FFFFFF"/>
                </a:solidFill>
                <a:latin typeface="Jura Semi-Bold"/>
              </a:rPr>
              <a:t>. </a:t>
            </a:r>
            <a:endParaRPr lang="en-US" sz="3976" dirty="0">
              <a:solidFill>
                <a:srgbClr val="FFFFFF"/>
              </a:solidFill>
              <a:latin typeface="Jura Semi-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17044" y="5132127"/>
            <a:ext cx="3704710" cy="764093"/>
            <a:chOff x="0" y="50737"/>
            <a:chExt cx="8447795" cy="1742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50737"/>
              <a:ext cx="8447795" cy="672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08"/>
                </a:lnSpc>
              </a:pPr>
              <a:r>
                <a:rPr lang="en-US" sz="2178">
                  <a:solidFill>
                    <a:srgbClr val="FFFFFF"/>
                  </a:solidFill>
                  <a:latin typeface="HK Grotesk Medium"/>
                </a:rPr>
                <a:t>Мамырова Гульнура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74298"/>
              <a:ext cx="8447795" cy="8187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63"/>
                </a:lnSpc>
              </a:pPr>
              <a:r>
                <a:rPr lang="en-US" sz="1286">
                  <a:solidFill>
                    <a:srgbClr val="FFFFFF"/>
                  </a:solidFill>
                  <a:latin typeface="HK Grotesk Light"/>
                </a:rPr>
                <a:t>НАЧАЛЬНИК УПРАВЛЕНИЯ НАЧАЛЬНОГО ПРОФЕССИОНАЛЬНОГО ОБРАЗОВАНИЯ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856769" y="5354375"/>
            <a:ext cx="385553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03"/>
              </a:lnSpc>
            </a:pPr>
            <a:r>
              <a:rPr lang="en-US" sz="1433">
                <a:solidFill>
                  <a:srgbClr val="FFFFFF"/>
                </a:solidFill>
                <a:latin typeface="HK Grotesk Medium"/>
              </a:rPr>
              <a:t>24.10.2023г.</a:t>
            </a:r>
          </a:p>
          <a:p>
            <a:pPr>
              <a:lnSpc>
                <a:spcPts val="1303"/>
              </a:lnSpc>
            </a:pPr>
            <a:r>
              <a:rPr lang="en-US" sz="1433">
                <a:solidFill>
                  <a:srgbClr val="FFFFFF"/>
                </a:solidFill>
                <a:latin typeface="HK Grotesk"/>
              </a:rPr>
              <a:t>г.Ташкент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6979" y="992301"/>
            <a:ext cx="238408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0"/>
              </a:lnSpc>
            </a:pPr>
            <a:r>
              <a:rPr lang="en-US" sz="1754">
                <a:solidFill>
                  <a:srgbClr val="FFFFFF"/>
                </a:solidFill>
                <a:latin typeface="Jura Semi-Bold"/>
              </a:rPr>
              <a:t>Министерство образования и науки Кыргызской Республики 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096980" y="4832790"/>
            <a:ext cx="861532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96980" y="6181871"/>
            <a:ext cx="8615321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Дата 1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199A9CD-CD84-4D69-B19B-DB60B93C7735}" type="datetime1">
              <a:rPr lang="en-US" smtClean="0"/>
              <a:t>10/24/2023</a:t>
            </a:fld>
            <a:endParaRPr lang="en-US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dirty="0" err="1" smtClean="0"/>
              <a:t>Gulnura</a:t>
            </a:r>
            <a:r>
              <a:rPr lang="en-US" dirty="0" smtClean="0"/>
              <a:t> </a:t>
            </a:r>
            <a:r>
              <a:rPr lang="en-US" dirty="0" err="1" smtClean="0"/>
              <a:t>Mamyrova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6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99578"/>
            <a:ext cx="10691837" cy="527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7728"/>
            <a:ext cx="5460352" cy="7945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0" y="523875"/>
            <a:ext cx="5173663" cy="623888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2320"/>
              </a:lnSpc>
              <a:spcBef>
                <a:spcPts val="244"/>
              </a:spcBef>
            </a:pPr>
            <a:r>
              <a:rPr dirty="0"/>
              <a:t>МЕХАНИЗМ </a:t>
            </a:r>
            <a:r>
              <a:rPr spc="-30" dirty="0"/>
              <a:t>РАЗРАБОТКИ </a:t>
            </a:r>
            <a:r>
              <a:rPr dirty="0"/>
              <a:t>И </a:t>
            </a:r>
            <a:r>
              <a:rPr spc="-5" dirty="0"/>
              <a:t>ВНЕДРЕНИЯ  </a:t>
            </a:r>
            <a:r>
              <a:rPr spc="-10" dirty="0"/>
              <a:t>УЧЕБНО-НОРМАТИВНЫХ</a:t>
            </a:r>
            <a:r>
              <a:rPr spc="-25" dirty="0"/>
              <a:t> </a:t>
            </a:r>
            <a:r>
              <a:rPr spc="-10" dirty="0"/>
              <a:t>ДОКУМЕНТОВ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6743518"/>
            <a:ext cx="10690491" cy="8164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59098" y="1845704"/>
            <a:ext cx="9571355" cy="3956685"/>
            <a:chOff x="559098" y="1845704"/>
            <a:chExt cx="9571355" cy="3956685"/>
          </a:xfrm>
        </p:grpSpPr>
        <p:sp>
          <p:nvSpPr>
            <p:cNvPr id="9" name="object 9"/>
            <p:cNvSpPr/>
            <p:nvPr/>
          </p:nvSpPr>
          <p:spPr>
            <a:xfrm>
              <a:off x="4232465" y="2177300"/>
              <a:ext cx="495300" cy="584835"/>
            </a:xfrm>
            <a:custGeom>
              <a:avLst/>
              <a:gdLst/>
              <a:ahLst/>
              <a:cxnLst/>
              <a:rect l="l" t="t" r="r" b="b"/>
              <a:pathLst>
                <a:path w="495300" h="584835">
                  <a:moveTo>
                    <a:pt x="246456" y="0"/>
                  </a:moveTo>
                  <a:lnTo>
                    <a:pt x="0" y="435762"/>
                  </a:lnTo>
                  <a:lnTo>
                    <a:pt x="488149" y="584593"/>
                  </a:lnTo>
                  <a:lnTo>
                    <a:pt x="493224" y="533372"/>
                  </a:lnTo>
                  <a:lnTo>
                    <a:pt x="494862" y="483606"/>
                  </a:lnTo>
                  <a:lnTo>
                    <a:pt x="493063" y="435297"/>
                  </a:lnTo>
                  <a:lnTo>
                    <a:pt x="487828" y="388444"/>
                  </a:lnTo>
                  <a:lnTo>
                    <a:pt x="479157" y="343047"/>
                  </a:lnTo>
                  <a:lnTo>
                    <a:pt x="467049" y="299105"/>
                  </a:lnTo>
                  <a:lnTo>
                    <a:pt x="451504" y="256620"/>
                  </a:lnTo>
                  <a:lnTo>
                    <a:pt x="432522" y="215592"/>
                  </a:lnTo>
                  <a:lnTo>
                    <a:pt x="410103" y="176019"/>
                  </a:lnTo>
                  <a:lnTo>
                    <a:pt x="384248" y="137903"/>
                  </a:lnTo>
                  <a:lnTo>
                    <a:pt x="354955" y="101242"/>
                  </a:lnTo>
                  <a:lnTo>
                    <a:pt x="322226" y="66038"/>
                  </a:lnTo>
                  <a:lnTo>
                    <a:pt x="286059" y="32291"/>
                  </a:lnTo>
                  <a:lnTo>
                    <a:pt x="246456" y="0"/>
                  </a:lnTo>
                  <a:close/>
                </a:path>
              </a:pathLst>
            </a:custGeom>
            <a:solidFill>
              <a:srgbClr val="7A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18130" y="3012312"/>
              <a:ext cx="1477010" cy="1440180"/>
            </a:xfrm>
            <a:custGeom>
              <a:avLst/>
              <a:gdLst/>
              <a:ahLst/>
              <a:cxnLst/>
              <a:rect l="l" t="t" r="r" b="b"/>
              <a:pathLst>
                <a:path w="1477010" h="1440179">
                  <a:moveTo>
                    <a:pt x="0" y="1439557"/>
                  </a:moveTo>
                  <a:lnTo>
                    <a:pt x="1476705" y="0"/>
                  </a:lnTo>
                </a:path>
              </a:pathLst>
            </a:custGeom>
            <a:ln w="36576">
              <a:solidFill>
                <a:srgbClr val="8CAF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38336" y="2996666"/>
              <a:ext cx="1522730" cy="1483995"/>
            </a:xfrm>
            <a:custGeom>
              <a:avLst/>
              <a:gdLst/>
              <a:ahLst/>
              <a:cxnLst/>
              <a:rect l="l" t="t" r="r" b="b"/>
              <a:pathLst>
                <a:path w="1522729" h="1483995">
                  <a:moveTo>
                    <a:pt x="0" y="1483855"/>
                  </a:moveTo>
                  <a:lnTo>
                    <a:pt x="1522145" y="0"/>
                  </a:lnTo>
                </a:path>
              </a:pathLst>
            </a:custGeom>
            <a:ln w="3657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70857" y="2947644"/>
              <a:ext cx="2614930" cy="1743710"/>
            </a:xfrm>
            <a:custGeom>
              <a:avLst/>
              <a:gdLst/>
              <a:ahLst/>
              <a:cxnLst/>
              <a:rect l="l" t="t" r="r" b="b"/>
              <a:pathLst>
                <a:path w="2614929" h="1743710">
                  <a:moveTo>
                    <a:pt x="0" y="0"/>
                  </a:moveTo>
                  <a:lnTo>
                    <a:pt x="2614803" y="1743202"/>
                  </a:lnTo>
                </a:path>
              </a:pathLst>
            </a:custGeom>
            <a:ln w="36576">
              <a:solidFill>
                <a:srgbClr val="8CAF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41489" y="2936011"/>
              <a:ext cx="1810385" cy="2233295"/>
            </a:xfrm>
            <a:custGeom>
              <a:avLst/>
              <a:gdLst/>
              <a:ahLst/>
              <a:cxnLst/>
              <a:rect l="l" t="t" r="r" b="b"/>
              <a:pathLst>
                <a:path w="1810384" h="2233295">
                  <a:moveTo>
                    <a:pt x="0" y="2233142"/>
                  </a:moveTo>
                  <a:lnTo>
                    <a:pt x="1810029" y="0"/>
                  </a:lnTo>
                </a:path>
              </a:pathLst>
            </a:custGeom>
            <a:ln w="3657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13994" y="2912960"/>
              <a:ext cx="1810385" cy="2233295"/>
            </a:xfrm>
            <a:custGeom>
              <a:avLst/>
              <a:gdLst/>
              <a:ahLst/>
              <a:cxnLst/>
              <a:rect l="l" t="t" r="r" b="b"/>
              <a:pathLst>
                <a:path w="1810384" h="2233295">
                  <a:moveTo>
                    <a:pt x="0" y="2233142"/>
                  </a:moveTo>
                  <a:lnTo>
                    <a:pt x="1810029" y="0"/>
                  </a:lnTo>
                </a:path>
              </a:pathLst>
            </a:custGeom>
            <a:ln w="36576">
              <a:solidFill>
                <a:srgbClr val="8CAF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76294" y="2208275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5" h="893444">
                  <a:moveTo>
                    <a:pt x="446557" y="0"/>
                  </a:moveTo>
                  <a:lnTo>
                    <a:pt x="397898" y="2620"/>
                  </a:lnTo>
                  <a:lnTo>
                    <a:pt x="350758" y="10299"/>
                  </a:lnTo>
                  <a:lnTo>
                    <a:pt x="305407" y="22766"/>
                  </a:lnTo>
                  <a:lnTo>
                    <a:pt x="262120" y="39746"/>
                  </a:lnTo>
                  <a:lnTo>
                    <a:pt x="221168" y="60969"/>
                  </a:lnTo>
                  <a:lnTo>
                    <a:pt x="182823" y="86161"/>
                  </a:lnTo>
                  <a:lnTo>
                    <a:pt x="147358" y="115050"/>
                  </a:lnTo>
                  <a:lnTo>
                    <a:pt x="115045" y="147363"/>
                  </a:lnTo>
                  <a:lnTo>
                    <a:pt x="86157" y="182828"/>
                  </a:lnTo>
                  <a:lnTo>
                    <a:pt x="60966" y="221173"/>
                  </a:lnTo>
                  <a:lnTo>
                    <a:pt x="39744" y="262125"/>
                  </a:lnTo>
                  <a:lnTo>
                    <a:pt x="22765" y="305412"/>
                  </a:lnTo>
                  <a:lnTo>
                    <a:pt x="10299" y="350762"/>
                  </a:lnTo>
                  <a:lnTo>
                    <a:pt x="2620" y="397901"/>
                  </a:lnTo>
                  <a:lnTo>
                    <a:pt x="0" y="446557"/>
                  </a:lnTo>
                  <a:lnTo>
                    <a:pt x="2620" y="495215"/>
                  </a:lnTo>
                  <a:lnTo>
                    <a:pt x="10299" y="542356"/>
                  </a:lnTo>
                  <a:lnTo>
                    <a:pt x="22765" y="587706"/>
                  </a:lnTo>
                  <a:lnTo>
                    <a:pt x="39744" y="630994"/>
                  </a:lnTo>
                  <a:lnTo>
                    <a:pt x="60966" y="671946"/>
                  </a:lnTo>
                  <a:lnTo>
                    <a:pt x="86157" y="710291"/>
                  </a:lnTo>
                  <a:lnTo>
                    <a:pt x="115045" y="745756"/>
                  </a:lnTo>
                  <a:lnTo>
                    <a:pt x="147358" y="778069"/>
                  </a:lnTo>
                  <a:lnTo>
                    <a:pt x="182823" y="806957"/>
                  </a:lnTo>
                  <a:lnTo>
                    <a:pt x="221168" y="832148"/>
                  </a:lnTo>
                  <a:lnTo>
                    <a:pt x="262120" y="853369"/>
                  </a:lnTo>
                  <a:lnTo>
                    <a:pt x="305407" y="870349"/>
                  </a:lnTo>
                  <a:lnTo>
                    <a:pt x="350758" y="882815"/>
                  </a:lnTo>
                  <a:lnTo>
                    <a:pt x="397898" y="890494"/>
                  </a:lnTo>
                  <a:lnTo>
                    <a:pt x="446557" y="893114"/>
                  </a:lnTo>
                  <a:lnTo>
                    <a:pt x="495213" y="890494"/>
                  </a:lnTo>
                  <a:lnTo>
                    <a:pt x="542352" y="882815"/>
                  </a:lnTo>
                  <a:lnTo>
                    <a:pt x="587701" y="870349"/>
                  </a:lnTo>
                  <a:lnTo>
                    <a:pt x="630988" y="853369"/>
                  </a:lnTo>
                  <a:lnTo>
                    <a:pt x="671941" y="832148"/>
                  </a:lnTo>
                  <a:lnTo>
                    <a:pt x="710286" y="806957"/>
                  </a:lnTo>
                  <a:lnTo>
                    <a:pt x="745751" y="778069"/>
                  </a:lnTo>
                  <a:lnTo>
                    <a:pt x="778064" y="745756"/>
                  </a:lnTo>
                  <a:lnTo>
                    <a:pt x="806953" y="710291"/>
                  </a:lnTo>
                  <a:lnTo>
                    <a:pt x="832145" y="671946"/>
                  </a:lnTo>
                  <a:lnTo>
                    <a:pt x="853367" y="630994"/>
                  </a:lnTo>
                  <a:lnTo>
                    <a:pt x="870348" y="587706"/>
                  </a:lnTo>
                  <a:lnTo>
                    <a:pt x="882814" y="542356"/>
                  </a:lnTo>
                  <a:lnTo>
                    <a:pt x="890494" y="495215"/>
                  </a:lnTo>
                  <a:lnTo>
                    <a:pt x="893114" y="446557"/>
                  </a:lnTo>
                  <a:lnTo>
                    <a:pt x="890494" y="397901"/>
                  </a:lnTo>
                  <a:lnTo>
                    <a:pt x="882814" y="350762"/>
                  </a:lnTo>
                  <a:lnTo>
                    <a:pt x="870348" y="305412"/>
                  </a:lnTo>
                  <a:lnTo>
                    <a:pt x="853367" y="262125"/>
                  </a:lnTo>
                  <a:lnTo>
                    <a:pt x="832145" y="221173"/>
                  </a:lnTo>
                  <a:lnTo>
                    <a:pt x="806953" y="182828"/>
                  </a:lnTo>
                  <a:lnTo>
                    <a:pt x="778064" y="147363"/>
                  </a:lnTo>
                  <a:lnTo>
                    <a:pt x="745751" y="115050"/>
                  </a:lnTo>
                  <a:lnTo>
                    <a:pt x="710286" y="86161"/>
                  </a:lnTo>
                  <a:lnTo>
                    <a:pt x="671941" y="60969"/>
                  </a:lnTo>
                  <a:lnTo>
                    <a:pt x="630988" y="39746"/>
                  </a:lnTo>
                  <a:lnTo>
                    <a:pt x="587701" y="22766"/>
                  </a:lnTo>
                  <a:lnTo>
                    <a:pt x="542352" y="10299"/>
                  </a:lnTo>
                  <a:lnTo>
                    <a:pt x="495213" y="2620"/>
                  </a:lnTo>
                  <a:lnTo>
                    <a:pt x="4465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97668" y="2329649"/>
              <a:ext cx="650875" cy="650875"/>
            </a:xfrm>
            <a:custGeom>
              <a:avLst/>
              <a:gdLst/>
              <a:ahLst/>
              <a:cxnLst/>
              <a:rect l="l" t="t" r="r" b="b"/>
              <a:pathLst>
                <a:path w="650875" h="650875">
                  <a:moveTo>
                    <a:pt x="325183" y="0"/>
                  </a:moveTo>
                  <a:lnTo>
                    <a:pt x="277128" y="3525"/>
                  </a:lnTo>
                  <a:lnTo>
                    <a:pt x="231262" y="13768"/>
                  </a:lnTo>
                  <a:lnTo>
                    <a:pt x="188090" y="30223"/>
                  </a:lnTo>
                  <a:lnTo>
                    <a:pt x="148113" y="52389"/>
                  </a:lnTo>
                  <a:lnTo>
                    <a:pt x="111835" y="79763"/>
                  </a:lnTo>
                  <a:lnTo>
                    <a:pt x="79758" y="111840"/>
                  </a:lnTo>
                  <a:lnTo>
                    <a:pt x="52386" y="148119"/>
                  </a:lnTo>
                  <a:lnTo>
                    <a:pt x="30221" y="188095"/>
                  </a:lnTo>
                  <a:lnTo>
                    <a:pt x="13767" y="231267"/>
                  </a:lnTo>
                  <a:lnTo>
                    <a:pt x="3525" y="277130"/>
                  </a:lnTo>
                  <a:lnTo>
                    <a:pt x="0" y="325183"/>
                  </a:lnTo>
                  <a:lnTo>
                    <a:pt x="3525" y="373236"/>
                  </a:lnTo>
                  <a:lnTo>
                    <a:pt x="13767" y="419099"/>
                  </a:lnTo>
                  <a:lnTo>
                    <a:pt x="30221" y="462271"/>
                  </a:lnTo>
                  <a:lnTo>
                    <a:pt x="52386" y="502247"/>
                  </a:lnTo>
                  <a:lnTo>
                    <a:pt x="79758" y="538526"/>
                  </a:lnTo>
                  <a:lnTo>
                    <a:pt x="111835" y="570603"/>
                  </a:lnTo>
                  <a:lnTo>
                    <a:pt x="148113" y="597977"/>
                  </a:lnTo>
                  <a:lnTo>
                    <a:pt x="188090" y="620143"/>
                  </a:lnTo>
                  <a:lnTo>
                    <a:pt x="231262" y="636598"/>
                  </a:lnTo>
                  <a:lnTo>
                    <a:pt x="277128" y="646841"/>
                  </a:lnTo>
                  <a:lnTo>
                    <a:pt x="325183" y="650366"/>
                  </a:lnTo>
                  <a:lnTo>
                    <a:pt x="373236" y="646841"/>
                  </a:lnTo>
                  <a:lnTo>
                    <a:pt x="419099" y="636598"/>
                  </a:lnTo>
                  <a:lnTo>
                    <a:pt x="462271" y="620143"/>
                  </a:lnTo>
                  <a:lnTo>
                    <a:pt x="502247" y="597977"/>
                  </a:lnTo>
                  <a:lnTo>
                    <a:pt x="538526" y="570603"/>
                  </a:lnTo>
                  <a:lnTo>
                    <a:pt x="570603" y="538526"/>
                  </a:lnTo>
                  <a:lnTo>
                    <a:pt x="597977" y="502247"/>
                  </a:lnTo>
                  <a:lnTo>
                    <a:pt x="620143" y="462271"/>
                  </a:lnTo>
                  <a:lnTo>
                    <a:pt x="636598" y="419099"/>
                  </a:lnTo>
                  <a:lnTo>
                    <a:pt x="646841" y="373236"/>
                  </a:lnTo>
                  <a:lnTo>
                    <a:pt x="650366" y="325183"/>
                  </a:lnTo>
                  <a:lnTo>
                    <a:pt x="646841" y="277130"/>
                  </a:lnTo>
                  <a:lnTo>
                    <a:pt x="636598" y="231267"/>
                  </a:lnTo>
                  <a:lnTo>
                    <a:pt x="620143" y="188095"/>
                  </a:lnTo>
                  <a:lnTo>
                    <a:pt x="597977" y="148119"/>
                  </a:lnTo>
                  <a:lnTo>
                    <a:pt x="570603" y="111840"/>
                  </a:lnTo>
                  <a:lnTo>
                    <a:pt x="538526" y="79763"/>
                  </a:lnTo>
                  <a:lnTo>
                    <a:pt x="502247" y="52389"/>
                  </a:lnTo>
                  <a:lnTo>
                    <a:pt x="462271" y="30223"/>
                  </a:lnTo>
                  <a:lnTo>
                    <a:pt x="419099" y="13768"/>
                  </a:lnTo>
                  <a:lnTo>
                    <a:pt x="373236" y="3525"/>
                  </a:lnTo>
                  <a:lnTo>
                    <a:pt x="325183" y="0"/>
                  </a:lnTo>
                  <a:close/>
                </a:path>
              </a:pathLst>
            </a:custGeom>
            <a:solidFill>
              <a:srgbClr val="7A6B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19551" y="2148230"/>
              <a:ext cx="748665" cy="834390"/>
            </a:xfrm>
            <a:custGeom>
              <a:avLst/>
              <a:gdLst/>
              <a:ahLst/>
              <a:cxnLst/>
              <a:rect l="l" t="t" r="r" b="b"/>
              <a:pathLst>
                <a:path w="748665" h="834389">
                  <a:moveTo>
                    <a:pt x="468807" y="0"/>
                  </a:moveTo>
                  <a:lnTo>
                    <a:pt x="0" y="572770"/>
                  </a:lnTo>
                  <a:lnTo>
                    <a:pt x="714971" y="833945"/>
                  </a:lnTo>
                  <a:lnTo>
                    <a:pt x="727310" y="785736"/>
                  </a:lnTo>
                  <a:lnTo>
                    <a:pt x="736838" y="738006"/>
                  </a:lnTo>
                  <a:lnTo>
                    <a:pt x="743556" y="690756"/>
                  </a:lnTo>
                  <a:lnTo>
                    <a:pt x="747463" y="643987"/>
                  </a:lnTo>
                  <a:lnTo>
                    <a:pt x="748560" y="597696"/>
                  </a:lnTo>
                  <a:lnTo>
                    <a:pt x="746846" y="551886"/>
                  </a:lnTo>
                  <a:lnTo>
                    <a:pt x="742322" y="506555"/>
                  </a:lnTo>
                  <a:lnTo>
                    <a:pt x="734987" y="461704"/>
                  </a:lnTo>
                  <a:lnTo>
                    <a:pt x="724841" y="417332"/>
                  </a:lnTo>
                  <a:lnTo>
                    <a:pt x="711885" y="373441"/>
                  </a:lnTo>
                  <a:lnTo>
                    <a:pt x="696119" y="330029"/>
                  </a:lnTo>
                  <a:lnTo>
                    <a:pt x="677542" y="287096"/>
                  </a:lnTo>
                  <a:lnTo>
                    <a:pt x="656154" y="244644"/>
                  </a:lnTo>
                  <a:lnTo>
                    <a:pt x="631956" y="202671"/>
                  </a:lnTo>
                  <a:lnTo>
                    <a:pt x="604947" y="161177"/>
                  </a:lnTo>
                  <a:lnTo>
                    <a:pt x="575128" y="120163"/>
                  </a:lnTo>
                  <a:lnTo>
                    <a:pt x="542498" y="79629"/>
                  </a:lnTo>
                  <a:lnTo>
                    <a:pt x="507058" y="39575"/>
                  </a:lnTo>
                  <a:lnTo>
                    <a:pt x="468807" y="0"/>
                  </a:lnTo>
                  <a:close/>
                </a:path>
              </a:pathLst>
            </a:custGeom>
            <a:solidFill>
              <a:srgbClr val="62E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29434" y="2171953"/>
              <a:ext cx="1236345" cy="1236345"/>
            </a:xfrm>
            <a:custGeom>
              <a:avLst/>
              <a:gdLst/>
              <a:ahLst/>
              <a:cxnLst/>
              <a:rect l="l" t="t" r="r" b="b"/>
              <a:pathLst>
                <a:path w="1236345" h="1236345">
                  <a:moveTo>
                    <a:pt x="617956" y="0"/>
                  </a:moveTo>
                  <a:lnTo>
                    <a:pt x="569663" y="1859"/>
                  </a:lnTo>
                  <a:lnTo>
                    <a:pt x="522387" y="7345"/>
                  </a:lnTo>
                  <a:lnTo>
                    <a:pt x="476265" y="16320"/>
                  </a:lnTo>
                  <a:lnTo>
                    <a:pt x="431434" y="28648"/>
                  </a:lnTo>
                  <a:lnTo>
                    <a:pt x="388031" y="44190"/>
                  </a:lnTo>
                  <a:lnTo>
                    <a:pt x="346195" y="62809"/>
                  </a:lnTo>
                  <a:lnTo>
                    <a:pt x="306062" y="84369"/>
                  </a:lnTo>
                  <a:lnTo>
                    <a:pt x="267770" y="108731"/>
                  </a:lnTo>
                  <a:lnTo>
                    <a:pt x="231456" y="135758"/>
                  </a:lnTo>
                  <a:lnTo>
                    <a:pt x="197258" y="165313"/>
                  </a:lnTo>
                  <a:lnTo>
                    <a:pt x="165313" y="197258"/>
                  </a:lnTo>
                  <a:lnTo>
                    <a:pt x="135758" y="231456"/>
                  </a:lnTo>
                  <a:lnTo>
                    <a:pt x="108731" y="267770"/>
                  </a:lnTo>
                  <a:lnTo>
                    <a:pt x="84369" y="306062"/>
                  </a:lnTo>
                  <a:lnTo>
                    <a:pt x="62809" y="346195"/>
                  </a:lnTo>
                  <a:lnTo>
                    <a:pt x="44190" y="388031"/>
                  </a:lnTo>
                  <a:lnTo>
                    <a:pt x="28648" y="431434"/>
                  </a:lnTo>
                  <a:lnTo>
                    <a:pt x="16320" y="476265"/>
                  </a:lnTo>
                  <a:lnTo>
                    <a:pt x="7345" y="522387"/>
                  </a:lnTo>
                  <a:lnTo>
                    <a:pt x="1859" y="569663"/>
                  </a:lnTo>
                  <a:lnTo>
                    <a:pt x="0" y="617956"/>
                  </a:lnTo>
                  <a:lnTo>
                    <a:pt x="1859" y="666249"/>
                  </a:lnTo>
                  <a:lnTo>
                    <a:pt x="7345" y="713525"/>
                  </a:lnTo>
                  <a:lnTo>
                    <a:pt x="16320" y="759648"/>
                  </a:lnTo>
                  <a:lnTo>
                    <a:pt x="28648" y="804479"/>
                  </a:lnTo>
                  <a:lnTo>
                    <a:pt x="44190" y="847881"/>
                  </a:lnTo>
                  <a:lnTo>
                    <a:pt x="62809" y="889717"/>
                  </a:lnTo>
                  <a:lnTo>
                    <a:pt x="84369" y="929850"/>
                  </a:lnTo>
                  <a:lnTo>
                    <a:pt x="108731" y="968142"/>
                  </a:lnTo>
                  <a:lnTo>
                    <a:pt x="135758" y="1004456"/>
                  </a:lnTo>
                  <a:lnTo>
                    <a:pt x="165313" y="1038654"/>
                  </a:lnTo>
                  <a:lnTo>
                    <a:pt x="197258" y="1070599"/>
                  </a:lnTo>
                  <a:lnTo>
                    <a:pt x="231456" y="1100154"/>
                  </a:lnTo>
                  <a:lnTo>
                    <a:pt x="267770" y="1127181"/>
                  </a:lnTo>
                  <a:lnTo>
                    <a:pt x="306062" y="1151543"/>
                  </a:lnTo>
                  <a:lnTo>
                    <a:pt x="346195" y="1173103"/>
                  </a:lnTo>
                  <a:lnTo>
                    <a:pt x="388031" y="1191722"/>
                  </a:lnTo>
                  <a:lnTo>
                    <a:pt x="431434" y="1207264"/>
                  </a:lnTo>
                  <a:lnTo>
                    <a:pt x="476265" y="1219592"/>
                  </a:lnTo>
                  <a:lnTo>
                    <a:pt x="522387" y="1228567"/>
                  </a:lnTo>
                  <a:lnTo>
                    <a:pt x="569663" y="1234053"/>
                  </a:lnTo>
                  <a:lnTo>
                    <a:pt x="617956" y="1235913"/>
                  </a:lnTo>
                  <a:lnTo>
                    <a:pt x="666249" y="1234053"/>
                  </a:lnTo>
                  <a:lnTo>
                    <a:pt x="713525" y="1228567"/>
                  </a:lnTo>
                  <a:lnTo>
                    <a:pt x="759648" y="1219592"/>
                  </a:lnTo>
                  <a:lnTo>
                    <a:pt x="804479" y="1207264"/>
                  </a:lnTo>
                  <a:lnTo>
                    <a:pt x="847881" y="1191722"/>
                  </a:lnTo>
                  <a:lnTo>
                    <a:pt x="889717" y="1173103"/>
                  </a:lnTo>
                  <a:lnTo>
                    <a:pt x="929850" y="1151543"/>
                  </a:lnTo>
                  <a:lnTo>
                    <a:pt x="968142" y="1127181"/>
                  </a:lnTo>
                  <a:lnTo>
                    <a:pt x="1004456" y="1100154"/>
                  </a:lnTo>
                  <a:lnTo>
                    <a:pt x="1038654" y="1070599"/>
                  </a:lnTo>
                  <a:lnTo>
                    <a:pt x="1070599" y="1038654"/>
                  </a:lnTo>
                  <a:lnTo>
                    <a:pt x="1100154" y="1004456"/>
                  </a:lnTo>
                  <a:lnTo>
                    <a:pt x="1127181" y="968142"/>
                  </a:lnTo>
                  <a:lnTo>
                    <a:pt x="1151543" y="929850"/>
                  </a:lnTo>
                  <a:lnTo>
                    <a:pt x="1173103" y="889717"/>
                  </a:lnTo>
                  <a:lnTo>
                    <a:pt x="1191722" y="847881"/>
                  </a:lnTo>
                  <a:lnTo>
                    <a:pt x="1207264" y="804479"/>
                  </a:lnTo>
                  <a:lnTo>
                    <a:pt x="1219592" y="759648"/>
                  </a:lnTo>
                  <a:lnTo>
                    <a:pt x="1228567" y="713525"/>
                  </a:lnTo>
                  <a:lnTo>
                    <a:pt x="1234053" y="666249"/>
                  </a:lnTo>
                  <a:lnTo>
                    <a:pt x="1235913" y="617956"/>
                  </a:lnTo>
                  <a:lnTo>
                    <a:pt x="1234053" y="569663"/>
                  </a:lnTo>
                  <a:lnTo>
                    <a:pt x="1228567" y="522387"/>
                  </a:lnTo>
                  <a:lnTo>
                    <a:pt x="1219592" y="476265"/>
                  </a:lnTo>
                  <a:lnTo>
                    <a:pt x="1207264" y="431434"/>
                  </a:lnTo>
                  <a:lnTo>
                    <a:pt x="1191722" y="388031"/>
                  </a:lnTo>
                  <a:lnTo>
                    <a:pt x="1173103" y="346195"/>
                  </a:lnTo>
                  <a:lnTo>
                    <a:pt x="1151543" y="306062"/>
                  </a:lnTo>
                  <a:lnTo>
                    <a:pt x="1127181" y="267770"/>
                  </a:lnTo>
                  <a:lnTo>
                    <a:pt x="1100154" y="231456"/>
                  </a:lnTo>
                  <a:lnTo>
                    <a:pt x="1070599" y="197258"/>
                  </a:lnTo>
                  <a:lnTo>
                    <a:pt x="1038654" y="165313"/>
                  </a:lnTo>
                  <a:lnTo>
                    <a:pt x="1004456" y="135758"/>
                  </a:lnTo>
                  <a:lnTo>
                    <a:pt x="968142" y="108731"/>
                  </a:lnTo>
                  <a:lnTo>
                    <a:pt x="929850" y="84369"/>
                  </a:lnTo>
                  <a:lnTo>
                    <a:pt x="889717" y="62809"/>
                  </a:lnTo>
                  <a:lnTo>
                    <a:pt x="847881" y="44190"/>
                  </a:lnTo>
                  <a:lnTo>
                    <a:pt x="804479" y="28648"/>
                  </a:lnTo>
                  <a:lnTo>
                    <a:pt x="759648" y="16320"/>
                  </a:lnTo>
                  <a:lnTo>
                    <a:pt x="713525" y="7345"/>
                  </a:lnTo>
                  <a:lnTo>
                    <a:pt x="666249" y="1859"/>
                  </a:lnTo>
                  <a:lnTo>
                    <a:pt x="617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97391" y="2339911"/>
              <a:ext cx="900430" cy="900430"/>
            </a:xfrm>
            <a:custGeom>
              <a:avLst/>
              <a:gdLst/>
              <a:ahLst/>
              <a:cxnLst/>
              <a:rect l="l" t="t" r="r" b="b"/>
              <a:pathLst>
                <a:path w="900429" h="900430">
                  <a:moveTo>
                    <a:pt x="449999" y="0"/>
                  </a:moveTo>
                  <a:lnTo>
                    <a:pt x="400966" y="2640"/>
                  </a:lnTo>
                  <a:lnTo>
                    <a:pt x="353464" y="10379"/>
                  </a:lnTo>
                  <a:lnTo>
                    <a:pt x="307765" y="22941"/>
                  </a:lnTo>
                  <a:lnTo>
                    <a:pt x="264144" y="40052"/>
                  </a:lnTo>
                  <a:lnTo>
                    <a:pt x="222876" y="61438"/>
                  </a:lnTo>
                  <a:lnTo>
                    <a:pt x="184236" y="86824"/>
                  </a:lnTo>
                  <a:lnTo>
                    <a:pt x="148497" y="115935"/>
                  </a:lnTo>
                  <a:lnTo>
                    <a:pt x="115935" y="148497"/>
                  </a:lnTo>
                  <a:lnTo>
                    <a:pt x="86824" y="184236"/>
                  </a:lnTo>
                  <a:lnTo>
                    <a:pt x="61438" y="222876"/>
                  </a:lnTo>
                  <a:lnTo>
                    <a:pt x="40052" y="264144"/>
                  </a:lnTo>
                  <a:lnTo>
                    <a:pt x="22941" y="307765"/>
                  </a:lnTo>
                  <a:lnTo>
                    <a:pt x="10379" y="353464"/>
                  </a:lnTo>
                  <a:lnTo>
                    <a:pt x="2640" y="400966"/>
                  </a:lnTo>
                  <a:lnTo>
                    <a:pt x="0" y="449999"/>
                  </a:lnTo>
                  <a:lnTo>
                    <a:pt x="2640" y="499031"/>
                  </a:lnTo>
                  <a:lnTo>
                    <a:pt x="10379" y="546534"/>
                  </a:lnTo>
                  <a:lnTo>
                    <a:pt x="22941" y="592233"/>
                  </a:lnTo>
                  <a:lnTo>
                    <a:pt x="40052" y="635853"/>
                  </a:lnTo>
                  <a:lnTo>
                    <a:pt x="61438" y="677121"/>
                  </a:lnTo>
                  <a:lnTo>
                    <a:pt x="86824" y="715762"/>
                  </a:lnTo>
                  <a:lnTo>
                    <a:pt x="115935" y="751500"/>
                  </a:lnTo>
                  <a:lnTo>
                    <a:pt x="148497" y="784062"/>
                  </a:lnTo>
                  <a:lnTo>
                    <a:pt x="184236" y="813174"/>
                  </a:lnTo>
                  <a:lnTo>
                    <a:pt x="222876" y="838559"/>
                  </a:lnTo>
                  <a:lnTo>
                    <a:pt x="264144" y="859945"/>
                  </a:lnTo>
                  <a:lnTo>
                    <a:pt x="307765" y="877056"/>
                  </a:lnTo>
                  <a:lnTo>
                    <a:pt x="353464" y="889619"/>
                  </a:lnTo>
                  <a:lnTo>
                    <a:pt x="400966" y="897357"/>
                  </a:lnTo>
                  <a:lnTo>
                    <a:pt x="449999" y="899998"/>
                  </a:lnTo>
                  <a:lnTo>
                    <a:pt x="499031" y="897357"/>
                  </a:lnTo>
                  <a:lnTo>
                    <a:pt x="546534" y="889619"/>
                  </a:lnTo>
                  <a:lnTo>
                    <a:pt x="592233" y="877056"/>
                  </a:lnTo>
                  <a:lnTo>
                    <a:pt x="635853" y="859945"/>
                  </a:lnTo>
                  <a:lnTo>
                    <a:pt x="677121" y="838559"/>
                  </a:lnTo>
                  <a:lnTo>
                    <a:pt x="715762" y="813174"/>
                  </a:lnTo>
                  <a:lnTo>
                    <a:pt x="751500" y="784062"/>
                  </a:lnTo>
                  <a:lnTo>
                    <a:pt x="784062" y="751500"/>
                  </a:lnTo>
                  <a:lnTo>
                    <a:pt x="813174" y="715762"/>
                  </a:lnTo>
                  <a:lnTo>
                    <a:pt x="838559" y="677121"/>
                  </a:lnTo>
                  <a:lnTo>
                    <a:pt x="859945" y="635853"/>
                  </a:lnTo>
                  <a:lnTo>
                    <a:pt x="877056" y="592233"/>
                  </a:lnTo>
                  <a:lnTo>
                    <a:pt x="889619" y="546534"/>
                  </a:lnTo>
                  <a:lnTo>
                    <a:pt x="897357" y="499031"/>
                  </a:lnTo>
                  <a:lnTo>
                    <a:pt x="899998" y="449999"/>
                  </a:lnTo>
                  <a:lnTo>
                    <a:pt x="897357" y="400966"/>
                  </a:lnTo>
                  <a:lnTo>
                    <a:pt x="889619" y="353464"/>
                  </a:lnTo>
                  <a:lnTo>
                    <a:pt x="877056" y="307765"/>
                  </a:lnTo>
                  <a:lnTo>
                    <a:pt x="859945" y="264144"/>
                  </a:lnTo>
                  <a:lnTo>
                    <a:pt x="838559" y="222876"/>
                  </a:lnTo>
                  <a:lnTo>
                    <a:pt x="813174" y="184236"/>
                  </a:lnTo>
                  <a:lnTo>
                    <a:pt x="784062" y="148497"/>
                  </a:lnTo>
                  <a:lnTo>
                    <a:pt x="751500" y="115935"/>
                  </a:lnTo>
                  <a:lnTo>
                    <a:pt x="715762" y="86824"/>
                  </a:lnTo>
                  <a:lnTo>
                    <a:pt x="677121" y="61438"/>
                  </a:lnTo>
                  <a:lnTo>
                    <a:pt x="635853" y="40052"/>
                  </a:lnTo>
                  <a:lnTo>
                    <a:pt x="592233" y="22941"/>
                  </a:lnTo>
                  <a:lnTo>
                    <a:pt x="546534" y="10379"/>
                  </a:lnTo>
                  <a:lnTo>
                    <a:pt x="499031" y="2640"/>
                  </a:lnTo>
                  <a:lnTo>
                    <a:pt x="449999" y="0"/>
                  </a:lnTo>
                  <a:close/>
                </a:path>
              </a:pathLst>
            </a:custGeom>
            <a:solidFill>
              <a:srgbClr val="62E4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60331" y="1955799"/>
              <a:ext cx="1709420" cy="1371600"/>
            </a:xfrm>
            <a:custGeom>
              <a:avLst/>
              <a:gdLst/>
              <a:ahLst/>
              <a:cxnLst/>
              <a:rect l="l" t="t" r="r" b="b"/>
              <a:pathLst>
                <a:path w="1709420" h="1371600">
                  <a:moveTo>
                    <a:pt x="541477" y="1155700"/>
                  </a:moveTo>
                  <a:lnTo>
                    <a:pt x="511595" y="1155700"/>
                  </a:lnTo>
                  <a:lnTo>
                    <a:pt x="519690" y="1168400"/>
                  </a:lnTo>
                  <a:lnTo>
                    <a:pt x="527913" y="1181100"/>
                  </a:lnTo>
                  <a:lnTo>
                    <a:pt x="565721" y="1206500"/>
                  </a:lnTo>
                  <a:lnTo>
                    <a:pt x="605434" y="1244600"/>
                  </a:lnTo>
                  <a:lnTo>
                    <a:pt x="646864" y="1270000"/>
                  </a:lnTo>
                  <a:lnTo>
                    <a:pt x="689819" y="1295400"/>
                  </a:lnTo>
                  <a:lnTo>
                    <a:pt x="734107" y="1320800"/>
                  </a:lnTo>
                  <a:lnTo>
                    <a:pt x="920791" y="1371600"/>
                  </a:lnTo>
                  <a:lnTo>
                    <a:pt x="1113576" y="1371600"/>
                  </a:lnTo>
                  <a:lnTo>
                    <a:pt x="1161297" y="1358900"/>
                  </a:lnTo>
                  <a:lnTo>
                    <a:pt x="949866" y="1358900"/>
                  </a:lnTo>
                  <a:lnTo>
                    <a:pt x="905256" y="1346200"/>
                  </a:lnTo>
                  <a:lnTo>
                    <a:pt x="861051" y="1346200"/>
                  </a:lnTo>
                  <a:lnTo>
                    <a:pt x="817414" y="1333500"/>
                  </a:lnTo>
                  <a:lnTo>
                    <a:pt x="774507" y="1308100"/>
                  </a:lnTo>
                  <a:lnTo>
                    <a:pt x="732492" y="1295400"/>
                  </a:lnTo>
                  <a:lnTo>
                    <a:pt x="691531" y="1270000"/>
                  </a:lnTo>
                  <a:lnTo>
                    <a:pt x="651787" y="1257300"/>
                  </a:lnTo>
                  <a:lnTo>
                    <a:pt x="613422" y="1219200"/>
                  </a:lnTo>
                  <a:lnTo>
                    <a:pt x="576598" y="1193800"/>
                  </a:lnTo>
                  <a:lnTo>
                    <a:pt x="541477" y="1155700"/>
                  </a:lnTo>
                  <a:close/>
                </a:path>
                <a:path w="1709420" h="1371600">
                  <a:moveTo>
                    <a:pt x="1175878" y="12700"/>
                  </a:moveTo>
                  <a:lnTo>
                    <a:pt x="1081751" y="12700"/>
                  </a:lnTo>
                  <a:lnTo>
                    <a:pt x="1126830" y="25400"/>
                  </a:lnTo>
                  <a:lnTo>
                    <a:pt x="1171472" y="25400"/>
                  </a:lnTo>
                  <a:lnTo>
                    <a:pt x="1215511" y="38100"/>
                  </a:lnTo>
                  <a:lnTo>
                    <a:pt x="1258780" y="63500"/>
                  </a:lnTo>
                  <a:lnTo>
                    <a:pt x="1301113" y="76200"/>
                  </a:lnTo>
                  <a:lnTo>
                    <a:pt x="1342343" y="101600"/>
                  </a:lnTo>
                  <a:lnTo>
                    <a:pt x="1382303" y="127000"/>
                  </a:lnTo>
                  <a:lnTo>
                    <a:pt x="1420826" y="152400"/>
                  </a:lnTo>
                  <a:lnTo>
                    <a:pt x="1457747" y="177800"/>
                  </a:lnTo>
                  <a:lnTo>
                    <a:pt x="1492897" y="215900"/>
                  </a:lnTo>
                  <a:lnTo>
                    <a:pt x="1525623" y="241300"/>
                  </a:lnTo>
                  <a:lnTo>
                    <a:pt x="1555375" y="279400"/>
                  </a:lnTo>
                  <a:lnTo>
                    <a:pt x="1582151" y="317500"/>
                  </a:lnTo>
                  <a:lnTo>
                    <a:pt x="1605951" y="355600"/>
                  </a:lnTo>
                  <a:lnTo>
                    <a:pt x="1626777" y="406400"/>
                  </a:lnTo>
                  <a:lnTo>
                    <a:pt x="1644628" y="444500"/>
                  </a:lnTo>
                  <a:lnTo>
                    <a:pt x="1659504" y="482600"/>
                  </a:lnTo>
                  <a:lnTo>
                    <a:pt x="1680329" y="571500"/>
                  </a:lnTo>
                  <a:lnTo>
                    <a:pt x="1686280" y="622300"/>
                  </a:lnTo>
                  <a:lnTo>
                    <a:pt x="1689255" y="660400"/>
                  </a:lnTo>
                  <a:lnTo>
                    <a:pt x="1689255" y="711200"/>
                  </a:lnTo>
                  <a:lnTo>
                    <a:pt x="1686280" y="749300"/>
                  </a:lnTo>
                  <a:lnTo>
                    <a:pt x="1680329" y="800100"/>
                  </a:lnTo>
                  <a:lnTo>
                    <a:pt x="1659504" y="889000"/>
                  </a:lnTo>
                  <a:lnTo>
                    <a:pt x="1644628" y="927100"/>
                  </a:lnTo>
                  <a:lnTo>
                    <a:pt x="1626777" y="965200"/>
                  </a:lnTo>
                  <a:lnTo>
                    <a:pt x="1605951" y="1016000"/>
                  </a:lnTo>
                  <a:lnTo>
                    <a:pt x="1582151" y="1054100"/>
                  </a:lnTo>
                  <a:lnTo>
                    <a:pt x="1555375" y="1092200"/>
                  </a:lnTo>
                  <a:lnTo>
                    <a:pt x="1525623" y="1130300"/>
                  </a:lnTo>
                  <a:lnTo>
                    <a:pt x="1492897" y="1155700"/>
                  </a:lnTo>
                  <a:lnTo>
                    <a:pt x="1457776" y="1193800"/>
                  </a:lnTo>
                  <a:lnTo>
                    <a:pt x="1420952" y="1219200"/>
                  </a:lnTo>
                  <a:lnTo>
                    <a:pt x="1382587" y="1257300"/>
                  </a:lnTo>
                  <a:lnTo>
                    <a:pt x="1342842" y="1270000"/>
                  </a:lnTo>
                  <a:lnTo>
                    <a:pt x="1301882" y="1295400"/>
                  </a:lnTo>
                  <a:lnTo>
                    <a:pt x="1259867" y="1308100"/>
                  </a:lnTo>
                  <a:lnTo>
                    <a:pt x="1216960" y="1333500"/>
                  </a:lnTo>
                  <a:lnTo>
                    <a:pt x="1173323" y="1346200"/>
                  </a:lnTo>
                  <a:lnTo>
                    <a:pt x="1129118" y="1346200"/>
                  </a:lnTo>
                  <a:lnTo>
                    <a:pt x="1084508" y="1358900"/>
                  </a:lnTo>
                  <a:lnTo>
                    <a:pt x="1161297" y="1358900"/>
                  </a:lnTo>
                  <a:lnTo>
                    <a:pt x="1300265" y="1320800"/>
                  </a:lnTo>
                  <a:lnTo>
                    <a:pt x="1344555" y="1295400"/>
                  </a:lnTo>
                  <a:lnTo>
                    <a:pt x="1387510" y="1270000"/>
                  </a:lnTo>
                  <a:lnTo>
                    <a:pt x="1428939" y="1244600"/>
                  </a:lnTo>
                  <a:lnTo>
                    <a:pt x="1468653" y="1206500"/>
                  </a:lnTo>
                  <a:lnTo>
                    <a:pt x="1506461" y="1181100"/>
                  </a:lnTo>
                  <a:lnTo>
                    <a:pt x="1538779" y="1143000"/>
                  </a:lnTo>
                  <a:lnTo>
                    <a:pt x="1568287" y="1104900"/>
                  </a:lnTo>
                  <a:lnTo>
                    <a:pt x="1594984" y="1066800"/>
                  </a:lnTo>
                  <a:lnTo>
                    <a:pt x="1618872" y="1028700"/>
                  </a:lnTo>
                  <a:lnTo>
                    <a:pt x="1639949" y="990600"/>
                  </a:lnTo>
                  <a:lnTo>
                    <a:pt x="1658215" y="952500"/>
                  </a:lnTo>
                  <a:lnTo>
                    <a:pt x="1673672" y="901700"/>
                  </a:lnTo>
                  <a:lnTo>
                    <a:pt x="1686318" y="863600"/>
                  </a:lnTo>
                  <a:lnTo>
                    <a:pt x="1696154" y="812800"/>
                  </a:lnTo>
                  <a:lnTo>
                    <a:pt x="1703180" y="774700"/>
                  </a:lnTo>
                  <a:lnTo>
                    <a:pt x="1707395" y="736600"/>
                  </a:lnTo>
                  <a:lnTo>
                    <a:pt x="1708800" y="685800"/>
                  </a:lnTo>
                  <a:lnTo>
                    <a:pt x="1707395" y="647700"/>
                  </a:lnTo>
                  <a:lnTo>
                    <a:pt x="1703180" y="596900"/>
                  </a:lnTo>
                  <a:lnTo>
                    <a:pt x="1696154" y="558800"/>
                  </a:lnTo>
                  <a:lnTo>
                    <a:pt x="1686318" y="508000"/>
                  </a:lnTo>
                  <a:lnTo>
                    <a:pt x="1673672" y="469900"/>
                  </a:lnTo>
                  <a:lnTo>
                    <a:pt x="1658215" y="431800"/>
                  </a:lnTo>
                  <a:lnTo>
                    <a:pt x="1639949" y="381000"/>
                  </a:lnTo>
                  <a:lnTo>
                    <a:pt x="1618872" y="342900"/>
                  </a:lnTo>
                  <a:lnTo>
                    <a:pt x="1594984" y="304800"/>
                  </a:lnTo>
                  <a:lnTo>
                    <a:pt x="1568287" y="266700"/>
                  </a:lnTo>
                  <a:lnTo>
                    <a:pt x="1538779" y="228600"/>
                  </a:lnTo>
                  <a:lnTo>
                    <a:pt x="1506461" y="203200"/>
                  </a:lnTo>
                  <a:lnTo>
                    <a:pt x="1470311" y="165100"/>
                  </a:lnTo>
                  <a:lnTo>
                    <a:pt x="1432340" y="127000"/>
                  </a:lnTo>
                  <a:lnTo>
                    <a:pt x="1392719" y="101600"/>
                  </a:lnTo>
                  <a:lnTo>
                    <a:pt x="1351621" y="76200"/>
                  </a:lnTo>
                  <a:lnTo>
                    <a:pt x="1309216" y="63500"/>
                  </a:lnTo>
                  <a:lnTo>
                    <a:pt x="1265677" y="38100"/>
                  </a:lnTo>
                  <a:lnTo>
                    <a:pt x="1175878" y="12700"/>
                  </a:lnTo>
                  <a:close/>
                </a:path>
                <a:path w="1709420" h="1371600">
                  <a:moveTo>
                    <a:pt x="384227" y="406400"/>
                  </a:moveTo>
                  <a:lnTo>
                    <a:pt x="283476" y="406400"/>
                  </a:lnTo>
                  <a:lnTo>
                    <a:pt x="260944" y="419100"/>
                  </a:lnTo>
                  <a:lnTo>
                    <a:pt x="361081" y="419100"/>
                  </a:lnTo>
                  <a:lnTo>
                    <a:pt x="374292" y="431800"/>
                  </a:lnTo>
                  <a:lnTo>
                    <a:pt x="385292" y="431800"/>
                  </a:lnTo>
                  <a:lnTo>
                    <a:pt x="393815" y="444500"/>
                  </a:lnTo>
                  <a:lnTo>
                    <a:pt x="399862" y="457200"/>
                  </a:lnTo>
                  <a:lnTo>
                    <a:pt x="403466" y="469900"/>
                  </a:lnTo>
                  <a:lnTo>
                    <a:pt x="404660" y="482600"/>
                  </a:lnTo>
                  <a:lnTo>
                    <a:pt x="404001" y="495300"/>
                  </a:lnTo>
                  <a:lnTo>
                    <a:pt x="394182" y="533400"/>
                  </a:lnTo>
                  <a:lnTo>
                    <a:pt x="368365" y="571500"/>
                  </a:lnTo>
                  <a:lnTo>
                    <a:pt x="355523" y="596900"/>
                  </a:lnTo>
                  <a:lnTo>
                    <a:pt x="337234" y="609600"/>
                  </a:lnTo>
                  <a:lnTo>
                    <a:pt x="310830" y="647700"/>
                  </a:lnTo>
                  <a:lnTo>
                    <a:pt x="276433" y="685800"/>
                  </a:lnTo>
                  <a:lnTo>
                    <a:pt x="234162" y="723900"/>
                  </a:lnTo>
                  <a:lnTo>
                    <a:pt x="13563" y="952500"/>
                  </a:lnTo>
                  <a:lnTo>
                    <a:pt x="13563" y="1117600"/>
                  </a:lnTo>
                  <a:lnTo>
                    <a:pt x="478675" y="1117600"/>
                  </a:lnTo>
                  <a:lnTo>
                    <a:pt x="495896" y="1143000"/>
                  </a:lnTo>
                  <a:lnTo>
                    <a:pt x="503655" y="1155700"/>
                  </a:lnTo>
                  <a:lnTo>
                    <a:pt x="533483" y="1155700"/>
                  </a:lnTo>
                  <a:lnTo>
                    <a:pt x="525632" y="1143000"/>
                  </a:lnTo>
                  <a:lnTo>
                    <a:pt x="517968" y="1143000"/>
                  </a:lnTo>
                  <a:lnTo>
                    <a:pt x="510540" y="1130300"/>
                  </a:lnTo>
                  <a:lnTo>
                    <a:pt x="487756" y="1104900"/>
                  </a:lnTo>
                  <a:lnTo>
                    <a:pt x="32753" y="1104900"/>
                  </a:lnTo>
                  <a:lnTo>
                    <a:pt x="32753" y="952500"/>
                  </a:lnTo>
                  <a:lnTo>
                    <a:pt x="247916" y="736600"/>
                  </a:lnTo>
                  <a:lnTo>
                    <a:pt x="290542" y="698500"/>
                  </a:lnTo>
                  <a:lnTo>
                    <a:pt x="325250" y="660400"/>
                  </a:lnTo>
                  <a:lnTo>
                    <a:pt x="351933" y="622300"/>
                  </a:lnTo>
                  <a:lnTo>
                    <a:pt x="370484" y="609600"/>
                  </a:lnTo>
                  <a:lnTo>
                    <a:pt x="384077" y="584200"/>
                  </a:lnTo>
                  <a:lnTo>
                    <a:pt x="411746" y="546100"/>
                  </a:lnTo>
                  <a:lnTo>
                    <a:pt x="420812" y="508000"/>
                  </a:lnTo>
                  <a:lnTo>
                    <a:pt x="423089" y="495300"/>
                  </a:lnTo>
                  <a:lnTo>
                    <a:pt x="417375" y="444500"/>
                  </a:lnTo>
                  <a:lnTo>
                    <a:pt x="398081" y="419100"/>
                  </a:lnTo>
                  <a:lnTo>
                    <a:pt x="384227" y="406400"/>
                  </a:lnTo>
                  <a:close/>
                </a:path>
                <a:path w="1709420" h="1371600">
                  <a:moveTo>
                    <a:pt x="427659" y="812800"/>
                  </a:moveTo>
                  <a:lnTo>
                    <a:pt x="417715" y="812800"/>
                  </a:lnTo>
                  <a:lnTo>
                    <a:pt x="398292" y="838200"/>
                  </a:lnTo>
                  <a:lnTo>
                    <a:pt x="380306" y="850900"/>
                  </a:lnTo>
                  <a:lnTo>
                    <a:pt x="360488" y="863600"/>
                  </a:lnTo>
                  <a:lnTo>
                    <a:pt x="323519" y="901700"/>
                  </a:lnTo>
                  <a:lnTo>
                    <a:pt x="323519" y="927100"/>
                  </a:lnTo>
                  <a:lnTo>
                    <a:pt x="455358" y="927100"/>
                  </a:lnTo>
                  <a:lnTo>
                    <a:pt x="459651" y="914400"/>
                  </a:lnTo>
                  <a:lnTo>
                    <a:pt x="459651" y="901700"/>
                  </a:lnTo>
                  <a:lnTo>
                    <a:pt x="351370" y="901700"/>
                  </a:lnTo>
                  <a:lnTo>
                    <a:pt x="375080" y="876300"/>
                  </a:lnTo>
                  <a:lnTo>
                    <a:pt x="394196" y="863600"/>
                  </a:lnTo>
                  <a:lnTo>
                    <a:pt x="411744" y="850900"/>
                  </a:lnTo>
                  <a:lnTo>
                    <a:pt x="434644" y="825500"/>
                  </a:lnTo>
                  <a:lnTo>
                    <a:pt x="434860" y="825500"/>
                  </a:lnTo>
                  <a:lnTo>
                    <a:pt x="427659" y="812800"/>
                  </a:lnTo>
                  <a:close/>
                </a:path>
                <a:path w="1709420" h="1371600">
                  <a:moveTo>
                    <a:pt x="291380" y="215900"/>
                  </a:moveTo>
                  <a:lnTo>
                    <a:pt x="201484" y="215900"/>
                  </a:lnTo>
                  <a:lnTo>
                    <a:pt x="174778" y="228600"/>
                  </a:lnTo>
                  <a:lnTo>
                    <a:pt x="149123" y="241300"/>
                  </a:lnTo>
                  <a:lnTo>
                    <a:pt x="124612" y="254000"/>
                  </a:lnTo>
                  <a:lnTo>
                    <a:pt x="99350" y="266700"/>
                  </a:lnTo>
                  <a:lnTo>
                    <a:pt x="71258" y="292100"/>
                  </a:lnTo>
                  <a:lnTo>
                    <a:pt x="40439" y="317500"/>
                  </a:lnTo>
                  <a:lnTo>
                    <a:pt x="6997" y="342900"/>
                  </a:lnTo>
                  <a:lnTo>
                    <a:pt x="0" y="342900"/>
                  </a:lnTo>
                  <a:lnTo>
                    <a:pt x="144767" y="520700"/>
                  </a:lnTo>
                  <a:lnTo>
                    <a:pt x="152082" y="508000"/>
                  </a:lnTo>
                  <a:lnTo>
                    <a:pt x="178088" y="495300"/>
                  </a:lnTo>
                  <a:lnTo>
                    <a:pt x="146850" y="495300"/>
                  </a:lnTo>
                  <a:lnTo>
                    <a:pt x="26809" y="355600"/>
                  </a:lnTo>
                  <a:lnTo>
                    <a:pt x="57306" y="317500"/>
                  </a:lnTo>
                  <a:lnTo>
                    <a:pt x="85401" y="304800"/>
                  </a:lnTo>
                  <a:lnTo>
                    <a:pt x="111009" y="279400"/>
                  </a:lnTo>
                  <a:lnTo>
                    <a:pt x="157434" y="254000"/>
                  </a:lnTo>
                  <a:lnTo>
                    <a:pt x="181927" y="241300"/>
                  </a:lnTo>
                  <a:lnTo>
                    <a:pt x="207439" y="241300"/>
                  </a:lnTo>
                  <a:lnTo>
                    <a:pt x="233883" y="228600"/>
                  </a:lnTo>
                  <a:lnTo>
                    <a:pt x="261725" y="228600"/>
                  </a:lnTo>
                  <a:lnTo>
                    <a:pt x="291380" y="215900"/>
                  </a:lnTo>
                  <a:close/>
                </a:path>
                <a:path w="1709420" h="1371600">
                  <a:moveTo>
                    <a:pt x="288331" y="419100"/>
                  </a:moveTo>
                  <a:lnTo>
                    <a:pt x="238417" y="419100"/>
                  </a:lnTo>
                  <a:lnTo>
                    <a:pt x="217383" y="431800"/>
                  </a:lnTo>
                  <a:lnTo>
                    <a:pt x="195062" y="457200"/>
                  </a:lnTo>
                  <a:lnTo>
                    <a:pt x="171526" y="469900"/>
                  </a:lnTo>
                  <a:lnTo>
                    <a:pt x="146850" y="495300"/>
                  </a:lnTo>
                  <a:lnTo>
                    <a:pt x="178088" y="495300"/>
                  </a:lnTo>
                  <a:lnTo>
                    <a:pt x="202766" y="469900"/>
                  </a:lnTo>
                  <a:lnTo>
                    <a:pt x="226032" y="457200"/>
                  </a:lnTo>
                  <a:lnTo>
                    <a:pt x="247802" y="444500"/>
                  </a:lnTo>
                  <a:lnTo>
                    <a:pt x="288331" y="419100"/>
                  </a:lnTo>
                  <a:close/>
                </a:path>
                <a:path w="1709420" h="1371600">
                  <a:moveTo>
                    <a:pt x="328231" y="393700"/>
                  </a:moveTo>
                  <a:lnTo>
                    <a:pt x="305932" y="406400"/>
                  </a:lnTo>
                  <a:lnTo>
                    <a:pt x="349243" y="406400"/>
                  </a:lnTo>
                  <a:lnTo>
                    <a:pt x="328231" y="393700"/>
                  </a:lnTo>
                  <a:close/>
                </a:path>
                <a:path w="1709420" h="1371600">
                  <a:moveTo>
                    <a:pt x="519125" y="228600"/>
                  </a:moveTo>
                  <a:lnTo>
                    <a:pt x="472240" y="228600"/>
                  </a:lnTo>
                  <a:lnTo>
                    <a:pt x="506425" y="241300"/>
                  </a:lnTo>
                  <a:lnTo>
                    <a:pt x="521271" y="241300"/>
                  </a:lnTo>
                  <a:lnTo>
                    <a:pt x="519125" y="228600"/>
                  </a:lnTo>
                  <a:close/>
                </a:path>
                <a:path w="1709420" h="1371600">
                  <a:moveTo>
                    <a:pt x="439648" y="203200"/>
                  </a:moveTo>
                  <a:lnTo>
                    <a:pt x="258162" y="203200"/>
                  </a:lnTo>
                  <a:lnTo>
                    <a:pt x="229146" y="215900"/>
                  </a:lnTo>
                  <a:lnTo>
                    <a:pt x="396738" y="215900"/>
                  </a:lnTo>
                  <a:lnTo>
                    <a:pt x="435633" y="228600"/>
                  </a:lnTo>
                  <a:lnTo>
                    <a:pt x="514273" y="228600"/>
                  </a:lnTo>
                  <a:lnTo>
                    <a:pt x="478197" y="215900"/>
                  </a:lnTo>
                  <a:lnTo>
                    <a:pt x="439648" y="203200"/>
                  </a:lnTo>
                  <a:close/>
                </a:path>
                <a:path w="1709420" h="1371600">
                  <a:moveTo>
                    <a:pt x="355688" y="190500"/>
                  </a:moveTo>
                  <a:lnTo>
                    <a:pt x="321543" y="203200"/>
                  </a:lnTo>
                  <a:lnTo>
                    <a:pt x="398766" y="203200"/>
                  </a:lnTo>
                  <a:lnTo>
                    <a:pt x="355688" y="190500"/>
                  </a:lnTo>
                  <a:close/>
                </a:path>
                <a:path w="1709420" h="1371600">
                  <a:moveTo>
                    <a:pt x="1129963" y="0"/>
                  </a:moveTo>
                  <a:lnTo>
                    <a:pt x="897075" y="0"/>
                  </a:lnTo>
                  <a:lnTo>
                    <a:pt x="760869" y="38100"/>
                  </a:lnTo>
                  <a:lnTo>
                    <a:pt x="717083" y="63500"/>
                  </a:lnTo>
                  <a:lnTo>
                    <a:pt x="674391" y="88900"/>
                  </a:lnTo>
                  <a:lnTo>
                    <a:pt x="632965" y="114300"/>
                  </a:lnTo>
                  <a:lnTo>
                    <a:pt x="592975" y="139700"/>
                  </a:lnTo>
                  <a:lnTo>
                    <a:pt x="588784" y="139700"/>
                  </a:lnTo>
                  <a:lnTo>
                    <a:pt x="588035" y="152400"/>
                  </a:lnTo>
                  <a:lnTo>
                    <a:pt x="604748" y="152400"/>
                  </a:lnTo>
                  <a:lnTo>
                    <a:pt x="643628" y="127000"/>
                  </a:lnTo>
                  <a:lnTo>
                    <a:pt x="683904" y="101600"/>
                  </a:lnTo>
                  <a:lnTo>
                    <a:pt x="725410" y="76200"/>
                  </a:lnTo>
                  <a:lnTo>
                    <a:pt x="945563" y="12700"/>
                  </a:lnTo>
                  <a:lnTo>
                    <a:pt x="1175878" y="12700"/>
                  </a:lnTo>
                  <a:lnTo>
                    <a:pt x="11299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94188" y="2038921"/>
              <a:ext cx="112890" cy="1129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892605" y="1845716"/>
              <a:ext cx="2237740" cy="1980564"/>
            </a:xfrm>
            <a:custGeom>
              <a:avLst/>
              <a:gdLst/>
              <a:ahLst/>
              <a:cxnLst/>
              <a:rect l="l" t="t" r="r" b="b"/>
              <a:pathLst>
                <a:path w="2237740" h="1980564">
                  <a:moveTo>
                    <a:pt x="506717" y="680897"/>
                  </a:moveTo>
                  <a:lnTo>
                    <a:pt x="470382" y="680897"/>
                  </a:lnTo>
                  <a:lnTo>
                    <a:pt x="470382" y="738174"/>
                  </a:lnTo>
                  <a:lnTo>
                    <a:pt x="469950" y="747090"/>
                  </a:lnTo>
                  <a:lnTo>
                    <a:pt x="468071" y="793102"/>
                  </a:lnTo>
                  <a:lnTo>
                    <a:pt x="466686" y="844740"/>
                  </a:lnTo>
                  <a:lnTo>
                    <a:pt x="466521" y="864273"/>
                  </a:lnTo>
                  <a:lnTo>
                    <a:pt x="466521" y="988974"/>
                  </a:lnTo>
                  <a:lnTo>
                    <a:pt x="309867" y="988974"/>
                  </a:lnTo>
                  <a:lnTo>
                    <a:pt x="426478" y="815505"/>
                  </a:lnTo>
                  <a:lnTo>
                    <a:pt x="449224" y="777811"/>
                  </a:lnTo>
                  <a:lnTo>
                    <a:pt x="470382" y="738174"/>
                  </a:lnTo>
                  <a:lnTo>
                    <a:pt x="470382" y="680897"/>
                  </a:lnTo>
                  <a:lnTo>
                    <a:pt x="469303" y="680897"/>
                  </a:lnTo>
                  <a:lnTo>
                    <a:pt x="465975" y="688403"/>
                  </a:lnTo>
                  <a:lnTo>
                    <a:pt x="452158" y="718197"/>
                  </a:lnTo>
                  <a:lnTo>
                    <a:pt x="437413" y="747090"/>
                  </a:lnTo>
                  <a:lnTo>
                    <a:pt x="421817" y="774966"/>
                  </a:lnTo>
                  <a:lnTo>
                    <a:pt x="405434" y="801700"/>
                  </a:lnTo>
                  <a:lnTo>
                    <a:pt x="262623" y="1014145"/>
                  </a:lnTo>
                  <a:lnTo>
                    <a:pt x="491680" y="1014145"/>
                  </a:lnTo>
                  <a:lnTo>
                    <a:pt x="491680" y="988974"/>
                  </a:lnTo>
                  <a:lnTo>
                    <a:pt x="491680" y="864273"/>
                  </a:lnTo>
                  <a:lnTo>
                    <a:pt x="491858" y="844461"/>
                  </a:lnTo>
                  <a:lnTo>
                    <a:pt x="492379" y="820559"/>
                  </a:lnTo>
                  <a:lnTo>
                    <a:pt x="493280" y="792289"/>
                  </a:lnTo>
                  <a:lnTo>
                    <a:pt x="494499" y="761365"/>
                  </a:lnTo>
                  <a:lnTo>
                    <a:pt x="495579" y="738174"/>
                  </a:lnTo>
                  <a:lnTo>
                    <a:pt x="495833" y="732599"/>
                  </a:lnTo>
                  <a:lnTo>
                    <a:pt x="496912" y="713460"/>
                  </a:lnTo>
                  <a:lnTo>
                    <a:pt x="497700" y="702652"/>
                  </a:lnTo>
                  <a:lnTo>
                    <a:pt x="498208" y="697814"/>
                  </a:lnTo>
                  <a:lnTo>
                    <a:pt x="506717" y="680897"/>
                  </a:lnTo>
                  <a:close/>
                </a:path>
                <a:path w="2237740" h="1980564">
                  <a:moveTo>
                    <a:pt x="1661121" y="1926158"/>
                  </a:moveTo>
                  <a:lnTo>
                    <a:pt x="1656994" y="1912404"/>
                  </a:lnTo>
                  <a:lnTo>
                    <a:pt x="1649730" y="1908543"/>
                  </a:lnTo>
                  <a:lnTo>
                    <a:pt x="1642859" y="1910588"/>
                  </a:lnTo>
                  <a:lnTo>
                    <a:pt x="1562874" y="1931212"/>
                  </a:lnTo>
                  <a:lnTo>
                    <a:pt x="1486331" y="1944738"/>
                  </a:lnTo>
                  <a:lnTo>
                    <a:pt x="1413891" y="1952142"/>
                  </a:lnTo>
                  <a:lnTo>
                    <a:pt x="1346212" y="1954466"/>
                  </a:lnTo>
                  <a:lnTo>
                    <a:pt x="1283944" y="1952713"/>
                  </a:lnTo>
                  <a:lnTo>
                    <a:pt x="1227759" y="1947887"/>
                  </a:lnTo>
                  <a:lnTo>
                    <a:pt x="1178306" y="1940991"/>
                  </a:lnTo>
                  <a:lnTo>
                    <a:pt x="1136243" y="1933041"/>
                  </a:lnTo>
                  <a:lnTo>
                    <a:pt x="1076960" y="1918017"/>
                  </a:lnTo>
                  <a:lnTo>
                    <a:pt x="1048461" y="1908340"/>
                  </a:lnTo>
                  <a:lnTo>
                    <a:pt x="1040917" y="1911680"/>
                  </a:lnTo>
                  <a:lnTo>
                    <a:pt x="1035761" y="1925078"/>
                  </a:lnTo>
                  <a:lnTo>
                    <a:pt x="1039126" y="1932609"/>
                  </a:lnTo>
                  <a:lnTo>
                    <a:pt x="1045819" y="1935187"/>
                  </a:lnTo>
                  <a:lnTo>
                    <a:pt x="1084491" y="1947227"/>
                  </a:lnTo>
                  <a:lnTo>
                    <a:pt x="1129080" y="1958060"/>
                  </a:lnTo>
                  <a:lnTo>
                    <a:pt x="1188377" y="1968855"/>
                  </a:lnTo>
                  <a:lnTo>
                    <a:pt x="1260741" y="1977123"/>
                  </a:lnTo>
                  <a:lnTo>
                    <a:pt x="1344599" y="1980425"/>
                  </a:lnTo>
                  <a:lnTo>
                    <a:pt x="1390523" y="1979447"/>
                  </a:lnTo>
                  <a:lnTo>
                    <a:pt x="1438744" y="1976272"/>
                  </a:lnTo>
                  <a:lnTo>
                    <a:pt x="1489036" y="1970595"/>
                  </a:lnTo>
                  <a:lnTo>
                    <a:pt x="1541208" y="1962124"/>
                  </a:lnTo>
                  <a:lnTo>
                    <a:pt x="1595043" y="1950529"/>
                  </a:lnTo>
                  <a:lnTo>
                    <a:pt x="1650352" y="1935492"/>
                  </a:lnTo>
                  <a:lnTo>
                    <a:pt x="1657223" y="1933422"/>
                  </a:lnTo>
                  <a:lnTo>
                    <a:pt x="1661121" y="1926158"/>
                  </a:lnTo>
                  <a:close/>
                </a:path>
                <a:path w="2237740" h="1980564">
                  <a:moveTo>
                    <a:pt x="2237486" y="914755"/>
                  </a:moveTo>
                  <a:lnTo>
                    <a:pt x="2236622" y="866482"/>
                  </a:lnTo>
                  <a:lnTo>
                    <a:pt x="2233231" y="818438"/>
                  </a:lnTo>
                  <a:lnTo>
                    <a:pt x="2227338" y="770902"/>
                  </a:lnTo>
                  <a:lnTo>
                    <a:pt x="2218969" y="723963"/>
                  </a:lnTo>
                  <a:lnTo>
                    <a:pt x="2208161" y="677672"/>
                  </a:lnTo>
                  <a:lnTo>
                    <a:pt x="2194953" y="632129"/>
                  </a:lnTo>
                  <a:lnTo>
                    <a:pt x="2179370" y="587400"/>
                  </a:lnTo>
                  <a:lnTo>
                    <a:pt x="2161438" y="543560"/>
                  </a:lnTo>
                  <a:lnTo>
                    <a:pt x="2141182" y="500684"/>
                  </a:lnTo>
                  <a:lnTo>
                    <a:pt x="2118652" y="458838"/>
                  </a:lnTo>
                  <a:lnTo>
                    <a:pt x="2093861" y="418122"/>
                  </a:lnTo>
                  <a:lnTo>
                    <a:pt x="2066861" y="378587"/>
                  </a:lnTo>
                  <a:lnTo>
                    <a:pt x="2037651" y="340321"/>
                  </a:lnTo>
                  <a:lnTo>
                    <a:pt x="2006295" y="303390"/>
                  </a:lnTo>
                  <a:lnTo>
                    <a:pt x="1972805" y="267868"/>
                  </a:lnTo>
                  <a:lnTo>
                    <a:pt x="1937461" y="234149"/>
                  </a:lnTo>
                  <a:lnTo>
                    <a:pt x="1900758" y="202666"/>
                  </a:lnTo>
                  <a:lnTo>
                    <a:pt x="1862747" y="173431"/>
                  </a:lnTo>
                  <a:lnTo>
                    <a:pt x="1823554" y="146443"/>
                  </a:lnTo>
                  <a:lnTo>
                    <a:pt x="1783270" y="121716"/>
                  </a:lnTo>
                  <a:lnTo>
                    <a:pt x="1741982" y="99263"/>
                  </a:lnTo>
                  <a:lnTo>
                    <a:pt x="1699780" y="79070"/>
                  </a:lnTo>
                  <a:lnTo>
                    <a:pt x="1656778" y="61150"/>
                  </a:lnTo>
                  <a:lnTo>
                    <a:pt x="1613052" y="45516"/>
                  </a:lnTo>
                  <a:lnTo>
                    <a:pt x="1568704" y="32169"/>
                  </a:lnTo>
                  <a:lnTo>
                    <a:pt x="1523822" y="21120"/>
                  </a:lnTo>
                  <a:lnTo>
                    <a:pt x="1478521" y="12369"/>
                  </a:lnTo>
                  <a:lnTo>
                    <a:pt x="1432877" y="5930"/>
                  </a:lnTo>
                  <a:lnTo>
                    <a:pt x="1387005" y="1803"/>
                  </a:lnTo>
                  <a:lnTo>
                    <a:pt x="1340967" y="0"/>
                  </a:lnTo>
                  <a:lnTo>
                    <a:pt x="1294892" y="508"/>
                  </a:lnTo>
                  <a:lnTo>
                    <a:pt x="1248854" y="3365"/>
                  </a:lnTo>
                  <a:lnTo>
                    <a:pt x="1202956" y="8547"/>
                  </a:lnTo>
                  <a:lnTo>
                    <a:pt x="1157300" y="16078"/>
                  </a:lnTo>
                  <a:lnTo>
                    <a:pt x="1111973" y="25958"/>
                  </a:lnTo>
                  <a:lnTo>
                    <a:pt x="1067054" y="38188"/>
                  </a:lnTo>
                  <a:lnTo>
                    <a:pt x="1022667" y="52793"/>
                  </a:lnTo>
                  <a:lnTo>
                    <a:pt x="978890" y="69761"/>
                  </a:lnTo>
                  <a:lnTo>
                    <a:pt x="935824" y="89103"/>
                  </a:lnTo>
                  <a:lnTo>
                    <a:pt x="893572" y="110820"/>
                  </a:lnTo>
                  <a:lnTo>
                    <a:pt x="852208" y="134937"/>
                  </a:lnTo>
                  <a:lnTo>
                    <a:pt x="811834" y="161442"/>
                  </a:lnTo>
                  <a:lnTo>
                    <a:pt x="772566" y="190334"/>
                  </a:lnTo>
                  <a:lnTo>
                    <a:pt x="766102" y="202514"/>
                  </a:lnTo>
                  <a:lnTo>
                    <a:pt x="774623" y="213487"/>
                  </a:lnTo>
                  <a:lnTo>
                    <a:pt x="782548" y="214452"/>
                  </a:lnTo>
                  <a:lnTo>
                    <a:pt x="788022" y="210210"/>
                  </a:lnTo>
                  <a:lnTo>
                    <a:pt x="827633" y="181114"/>
                  </a:lnTo>
                  <a:lnTo>
                    <a:pt x="868400" y="154533"/>
                  </a:lnTo>
                  <a:lnTo>
                    <a:pt x="910196" y="130441"/>
                  </a:lnTo>
                  <a:lnTo>
                    <a:pt x="952906" y="108851"/>
                  </a:lnTo>
                  <a:lnTo>
                    <a:pt x="996454" y="89750"/>
                  </a:lnTo>
                  <a:lnTo>
                    <a:pt x="1040726" y="73126"/>
                  </a:lnTo>
                  <a:lnTo>
                    <a:pt x="1085621" y="58978"/>
                  </a:lnTo>
                  <a:lnTo>
                    <a:pt x="1131023" y="47307"/>
                  </a:lnTo>
                  <a:lnTo>
                    <a:pt x="1176845" y="38087"/>
                  </a:lnTo>
                  <a:lnTo>
                    <a:pt x="1222984" y="31330"/>
                  </a:lnTo>
                  <a:lnTo>
                    <a:pt x="1269326" y="27012"/>
                  </a:lnTo>
                  <a:lnTo>
                    <a:pt x="1315770" y="25146"/>
                  </a:lnTo>
                  <a:lnTo>
                    <a:pt x="1362214" y="25717"/>
                  </a:lnTo>
                  <a:lnTo>
                    <a:pt x="1408557" y="28714"/>
                  </a:lnTo>
                  <a:lnTo>
                    <a:pt x="1454696" y="34124"/>
                  </a:lnTo>
                  <a:lnTo>
                    <a:pt x="1500530" y="41960"/>
                  </a:lnTo>
                  <a:lnTo>
                    <a:pt x="1545958" y="52197"/>
                  </a:lnTo>
                  <a:lnTo>
                    <a:pt x="1590865" y="64846"/>
                  </a:lnTo>
                  <a:lnTo>
                    <a:pt x="1635163" y="79883"/>
                  </a:lnTo>
                  <a:lnTo>
                    <a:pt x="1678736" y="97307"/>
                  </a:lnTo>
                  <a:lnTo>
                    <a:pt x="1721485" y="117119"/>
                  </a:lnTo>
                  <a:lnTo>
                    <a:pt x="1763306" y="139293"/>
                  </a:lnTo>
                  <a:lnTo>
                    <a:pt x="1804111" y="163855"/>
                  </a:lnTo>
                  <a:lnTo>
                    <a:pt x="1843773" y="190766"/>
                  </a:lnTo>
                  <a:lnTo>
                    <a:pt x="1882203" y="220040"/>
                  </a:lnTo>
                  <a:lnTo>
                    <a:pt x="1919287" y="251650"/>
                  </a:lnTo>
                  <a:lnTo>
                    <a:pt x="1954949" y="285610"/>
                  </a:lnTo>
                  <a:lnTo>
                    <a:pt x="1989759" y="322668"/>
                  </a:lnTo>
                  <a:lnTo>
                    <a:pt x="2022195" y="361289"/>
                  </a:lnTo>
                  <a:lnTo>
                    <a:pt x="2052205" y="401396"/>
                  </a:lnTo>
                  <a:lnTo>
                    <a:pt x="2079777" y="442899"/>
                  </a:lnTo>
                  <a:lnTo>
                    <a:pt x="2104847" y="485711"/>
                  </a:lnTo>
                  <a:lnTo>
                    <a:pt x="2127389" y="529729"/>
                  </a:lnTo>
                  <a:lnTo>
                    <a:pt x="2147366" y="574865"/>
                  </a:lnTo>
                  <a:lnTo>
                    <a:pt x="2164740" y="621042"/>
                  </a:lnTo>
                  <a:lnTo>
                    <a:pt x="2179485" y="668159"/>
                  </a:lnTo>
                  <a:lnTo>
                    <a:pt x="2191550" y="716127"/>
                  </a:lnTo>
                  <a:lnTo>
                    <a:pt x="2200897" y="764870"/>
                  </a:lnTo>
                  <a:lnTo>
                    <a:pt x="2207501" y="814273"/>
                  </a:lnTo>
                  <a:lnTo>
                    <a:pt x="2211324" y="864273"/>
                  </a:lnTo>
                  <a:lnTo>
                    <a:pt x="2212314" y="914958"/>
                  </a:lnTo>
                  <a:lnTo>
                    <a:pt x="2210473" y="965250"/>
                  </a:lnTo>
                  <a:lnTo>
                    <a:pt x="2205812" y="1015199"/>
                  </a:lnTo>
                  <a:lnTo>
                    <a:pt x="2198370" y="1064526"/>
                  </a:lnTo>
                  <a:lnTo>
                    <a:pt x="2188184" y="1113116"/>
                  </a:lnTo>
                  <a:lnTo>
                    <a:pt x="2175306" y="1160907"/>
                  </a:lnTo>
                  <a:lnTo>
                    <a:pt x="2159762" y="1207808"/>
                  </a:lnTo>
                  <a:lnTo>
                    <a:pt x="2141588" y="1253705"/>
                  </a:lnTo>
                  <a:lnTo>
                    <a:pt x="2120823" y="1298536"/>
                  </a:lnTo>
                  <a:lnTo>
                    <a:pt x="2097519" y="1342199"/>
                  </a:lnTo>
                  <a:lnTo>
                    <a:pt x="2071712" y="1384617"/>
                  </a:lnTo>
                  <a:lnTo>
                    <a:pt x="2043430" y="1425676"/>
                  </a:lnTo>
                  <a:lnTo>
                    <a:pt x="2012708" y="1465300"/>
                  </a:lnTo>
                  <a:lnTo>
                    <a:pt x="1979587" y="1503400"/>
                  </a:lnTo>
                  <a:lnTo>
                    <a:pt x="1944128" y="1539887"/>
                  </a:lnTo>
                  <a:lnTo>
                    <a:pt x="1907514" y="1573593"/>
                  </a:lnTo>
                  <a:lnTo>
                    <a:pt x="1869363" y="1605000"/>
                  </a:lnTo>
                  <a:lnTo>
                    <a:pt x="1829752" y="1634070"/>
                  </a:lnTo>
                  <a:lnTo>
                    <a:pt x="1788769" y="1660766"/>
                  </a:lnTo>
                  <a:lnTo>
                    <a:pt x="1746504" y="1685061"/>
                  </a:lnTo>
                  <a:lnTo>
                    <a:pt x="1703044" y="1706918"/>
                  </a:lnTo>
                  <a:lnTo>
                    <a:pt x="1658493" y="1726298"/>
                  </a:lnTo>
                  <a:lnTo>
                    <a:pt x="1612912" y="1743163"/>
                  </a:lnTo>
                  <a:lnTo>
                    <a:pt x="1566430" y="1757489"/>
                  </a:lnTo>
                  <a:lnTo>
                    <a:pt x="1519097" y="1769237"/>
                  </a:lnTo>
                  <a:lnTo>
                    <a:pt x="1471028" y="1778368"/>
                  </a:lnTo>
                  <a:lnTo>
                    <a:pt x="1422311" y="1784845"/>
                  </a:lnTo>
                  <a:lnTo>
                    <a:pt x="1373022" y="1788629"/>
                  </a:lnTo>
                  <a:lnTo>
                    <a:pt x="1323263" y="1789696"/>
                  </a:lnTo>
                  <a:lnTo>
                    <a:pt x="1273441" y="1788007"/>
                  </a:lnTo>
                  <a:lnTo>
                    <a:pt x="1224153" y="1783588"/>
                  </a:lnTo>
                  <a:lnTo>
                    <a:pt x="1175461" y="1776476"/>
                  </a:lnTo>
                  <a:lnTo>
                    <a:pt x="1127467" y="1766709"/>
                  </a:lnTo>
                  <a:lnTo>
                    <a:pt x="1080249" y="1754327"/>
                  </a:lnTo>
                  <a:lnTo>
                    <a:pt x="1033894" y="1739366"/>
                  </a:lnTo>
                  <a:lnTo>
                    <a:pt x="988517" y="1721866"/>
                  </a:lnTo>
                  <a:lnTo>
                    <a:pt x="944168" y="1701863"/>
                  </a:lnTo>
                  <a:lnTo>
                    <a:pt x="900963" y="1679384"/>
                  </a:lnTo>
                  <a:lnTo>
                    <a:pt x="858977" y="1654479"/>
                  </a:lnTo>
                  <a:lnTo>
                    <a:pt x="818311" y="1627187"/>
                  </a:lnTo>
                  <a:lnTo>
                    <a:pt x="779030" y="1597533"/>
                  </a:lnTo>
                  <a:lnTo>
                    <a:pt x="741248" y="1565554"/>
                  </a:lnTo>
                  <a:lnTo>
                    <a:pt x="705053" y="1531289"/>
                  </a:lnTo>
                  <a:lnTo>
                    <a:pt x="673646" y="1498269"/>
                  </a:lnTo>
                  <a:lnTo>
                    <a:pt x="644220" y="1451495"/>
                  </a:lnTo>
                  <a:lnTo>
                    <a:pt x="491680" y="1451495"/>
                  </a:lnTo>
                  <a:lnTo>
                    <a:pt x="491680" y="1225042"/>
                  </a:lnTo>
                  <a:lnTo>
                    <a:pt x="25158" y="1225042"/>
                  </a:lnTo>
                  <a:lnTo>
                    <a:pt x="25158" y="1009459"/>
                  </a:lnTo>
                  <a:lnTo>
                    <a:pt x="505739" y="306755"/>
                  </a:lnTo>
                  <a:lnTo>
                    <a:pt x="695934" y="306755"/>
                  </a:lnTo>
                  <a:lnTo>
                    <a:pt x="701560" y="301117"/>
                  </a:lnTo>
                  <a:lnTo>
                    <a:pt x="701560" y="287210"/>
                  </a:lnTo>
                  <a:lnTo>
                    <a:pt x="695934" y="281584"/>
                  </a:lnTo>
                  <a:lnTo>
                    <a:pt x="492467" y="281584"/>
                  </a:lnTo>
                  <a:lnTo>
                    <a:pt x="0" y="1001674"/>
                  </a:lnTo>
                  <a:lnTo>
                    <a:pt x="0" y="1250213"/>
                  </a:lnTo>
                  <a:lnTo>
                    <a:pt x="466521" y="1250213"/>
                  </a:lnTo>
                  <a:lnTo>
                    <a:pt x="466521" y="1476679"/>
                  </a:lnTo>
                  <a:lnTo>
                    <a:pt x="629488" y="1476679"/>
                  </a:lnTo>
                  <a:lnTo>
                    <a:pt x="636689" y="1489494"/>
                  </a:lnTo>
                  <a:lnTo>
                    <a:pt x="640816" y="1496441"/>
                  </a:lnTo>
                  <a:lnTo>
                    <a:pt x="670839" y="1532293"/>
                  </a:lnTo>
                  <a:lnTo>
                    <a:pt x="724484" y="1584325"/>
                  </a:lnTo>
                  <a:lnTo>
                    <a:pt x="763346" y="1617218"/>
                  </a:lnTo>
                  <a:lnTo>
                    <a:pt x="803732" y="1647723"/>
                  </a:lnTo>
                  <a:lnTo>
                    <a:pt x="845566" y="1675803"/>
                  </a:lnTo>
                  <a:lnTo>
                    <a:pt x="888746" y="1701419"/>
                  </a:lnTo>
                  <a:lnTo>
                    <a:pt x="933196" y="1724533"/>
                  </a:lnTo>
                  <a:lnTo>
                    <a:pt x="978801" y="1745107"/>
                  </a:lnTo>
                  <a:lnTo>
                    <a:pt x="1025486" y="1763115"/>
                  </a:lnTo>
                  <a:lnTo>
                    <a:pt x="1073150" y="1778495"/>
                  </a:lnTo>
                  <a:lnTo>
                    <a:pt x="1121714" y="1791233"/>
                  </a:lnTo>
                  <a:lnTo>
                    <a:pt x="1171092" y="1801266"/>
                  </a:lnTo>
                  <a:lnTo>
                    <a:pt x="1221168" y="1808581"/>
                  </a:lnTo>
                  <a:lnTo>
                    <a:pt x="1271866" y="1813128"/>
                  </a:lnTo>
                  <a:lnTo>
                    <a:pt x="1323111" y="1814868"/>
                  </a:lnTo>
                  <a:lnTo>
                    <a:pt x="1325105" y="1814893"/>
                  </a:lnTo>
                  <a:lnTo>
                    <a:pt x="1329055" y="1814893"/>
                  </a:lnTo>
                  <a:lnTo>
                    <a:pt x="1379778" y="1813509"/>
                  </a:lnTo>
                  <a:lnTo>
                    <a:pt x="1430007" y="1809369"/>
                  </a:lnTo>
                  <a:lnTo>
                    <a:pt x="1479651" y="1802511"/>
                  </a:lnTo>
                  <a:lnTo>
                    <a:pt x="1528635" y="1792960"/>
                  </a:lnTo>
                  <a:lnTo>
                    <a:pt x="1541526" y="1789696"/>
                  </a:lnTo>
                  <a:lnTo>
                    <a:pt x="1576844" y="1780781"/>
                  </a:lnTo>
                  <a:lnTo>
                    <a:pt x="1624203" y="1765973"/>
                  </a:lnTo>
                  <a:lnTo>
                    <a:pt x="1670621" y="1748599"/>
                  </a:lnTo>
                  <a:lnTo>
                    <a:pt x="1716011" y="1728685"/>
                  </a:lnTo>
                  <a:lnTo>
                    <a:pt x="1760270" y="1706283"/>
                  </a:lnTo>
                  <a:lnTo>
                    <a:pt x="1803336" y="1681391"/>
                  </a:lnTo>
                  <a:lnTo>
                    <a:pt x="1845094" y="1654086"/>
                  </a:lnTo>
                  <a:lnTo>
                    <a:pt x="1885467" y="1624380"/>
                  </a:lnTo>
                  <a:lnTo>
                    <a:pt x="1924354" y="1592313"/>
                  </a:lnTo>
                  <a:lnTo>
                    <a:pt x="1961692" y="1557921"/>
                  </a:lnTo>
                  <a:lnTo>
                    <a:pt x="1995805" y="1522958"/>
                  </a:lnTo>
                  <a:lnTo>
                    <a:pt x="2027809" y="1486535"/>
                  </a:lnTo>
                  <a:lnTo>
                    <a:pt x="2057679" y="1448739"/>
                  </a:lnTo>
                  <a:lnTo>
                    <a:pt x="2085378" y="1409636"/>
                  </a:lnTo>
                  <a:lnTo>
                    <a:pt x="2110867" y="1369301"/>
                  </a:lnTo>
                  <a:lnTo>
                    <a:pt x="2134120" y="1327823"/>
                  </a:lnTo>
                  <a:lnTo>
                    <a:pt x="2155113" y="1285265"/>
                  </a:lnTo>
                  <a:lnTo>
                    <a:pt x="2173795" y="1241704"/>
                  </a:lnTo>
                  <a:lnTo>
                    <a:pt x="2190153" y="1197216"/>
                  </a:lnTo>
                  <a:lnTo>
                    <a:pt x="2204135" y="1151877"/>
                  </a:lnTo>
                  <a:lnTo>
                    <a:pt x="2215731" y="1105750"/>
                  </a:lnTo>
                  <a:lnTo>
                    <a:pt x="2224900" y="1058926"/>
                  </a:lnTo>
                  <a:lnTo>
                    <a:pt x="2231593" y="1011466"/>
                  </a:lnTo>
                  <a:lnTo>
                    <a:pt x="2235809" y="963460"/>
                  </a:lnTo>
                  <a:lnTo>
                    <a:pt x="2237486" y="914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12873" y="1993125"/>
              <a:ext cx="112915" cy="1129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31813" y="4934026"/>
              <a:ext cx="661670" cy="662940"/>
            </a:xfrm>
            <a:custGeom>
              <a:avLst/>
              <a:gdLst/>
              <a:ahLst/>
              <a:cxnLst/>
              <a:rect l="l" t="t" r="r" b="b"/>
              <a:pathLst>
                <a:path w="661670" h="662939">
                  <a:moveTo>
                    <a:pt x="582726" y="0"/>
                  </a:moveTo>
                  <a:lnTo>
                    <a:pt x="0" y="284137"/>
                  </a:lnTo>
                  <a:lnTo>
                    <a:pt x="29148" y="329340"/>
                  </a:lnTo>
                  <a:lnTo>
                    <a:pt x="59514" y="371672"/>
                  </a:lnTo>
                  <a:lnTo>
                    <a:pt x="91099" y="411132"/>
                  </a:lnTo>
                  <a:lnTo>
                    <a:pt x="123902" y="447721"/>
                  </a:lnTo>
                  <a:lnTo>
                    <a:pt x="157923" y="481439"/>
                  </a:lnTo>
                  <a:lnTo>
                    <a:pt x="193162" y="512285"/>
                  </a:lnTo>
                  <a:lnTo>
                    <a:pt x="229620" y="540260"/>
                  </a:lnTo>
                  <a:lnTo>
                    <a:pt x="267296" y="565363"/>
                  </a:lnTo>
                  <a:lnTo>
                    <a:pt x="306190" y="587595"/>
                  </a:lnTo>
                  <a:lnTo>
                    <a:pt x="346303" y="606956"/>
                  </a:lnTo>
                  <a:lnTo>
                    <a:pt x="387635" y="623445"/>
                  </a:lnTo>
                  <a:lnTo>
                    <a:pt x="430185" y="637062"/>
                  </a:lnTo>
                  <a:lnTo>
                    <a:pt x="473953" y="647808"/>
                  </a:lnTo>
                  <a:lnTo>
                    <a:pt x="518940" y="655682"/>
                  </a:lnTo>
                  <a:lnTo>
                    <a:pt x="565145" y="660685"/>
                  </a:lnTo>
                  <a:lnTo>
                    <a:pt x="612570" y="662816"/>
                  </a:lnTo>
                  <a:lnTo>
                    <a:pt x="661212" y="662076"/>
                  </a:lnTo>
                  <a:lnTo>
                    <a:pt x="582726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28028" y="4379506"/>
              <a:ext cx="1082675" cy="1082675"/>
            </a:xfrm>
            <a:custGeom>
              <a:avLst/>
              <a:gdLst/>
              <a:ahLst/>
              <a:cxnLst/>
              <a:rect l="l" t="t" r="r" b="b"/>
              <a:pathLst>
                <a:path w="1082675" h="1082675">
                  <a:moveTo>
                    <a:pt x="541261" y="0"/>
                  </a:moveTo>
                  <a:lnTo>
                    <a:pt x="494558" y="1986"/>
                  </a:lnTo>
                  <a:lnTo>
                    <a:pt x="448959" y="7838"/>
                  </a:lnTo>
                  <a:lnTo>
                    <a:pt x="404626" y="17393"/>
                  </a:lnTo>
                  <a:lnTo>
                    <a:pt x="361721" y="30488"/>
                  </a:lnTo>
                  <a:lnTo>
                    <a:pt x="320406" y="46960"/>
                  </a:lnTo>
                  <a:lnTo>
                    <a:pt x="280844" y="66648"/>
                  </a:lnTo>
                  <a:lnTo>
                    <a:pt x="243198" y="89389"/>
                  </a:lnTo>
                  <a:lnTo>
                    <a:pt x="207631" y="115021"/>
                  </a:lnTo>
                  <a:lnTo>
                    <a:pt x="174303" y="143380"/>
                  </a:lnTo>
                  <a:lnTo>
                    <a:pt x="143379" y="174305"/>
                  </a:lnTo>
                  <a:lnTo>
                    <a:pt x="115020" y="207633"/>
                  </a:lnTo>
                  <a:lnTo>
                    <a:pt x="89389" y="243202"/>
                  </a:lnTo>
                  <a:lnTo>
                    <a:pt x="66648" y="280848"/>
                  </a:lnTo>
                  <a:lnTo>
                    <a:pt x="46960" y="320411"/>
                  </a:lnTo>
                  <a:lnTo>
                    <a:pt x="30488" y="361727"/>
                  </a:lnTo>
                  <a:lnTo>
                    <a:pt x="17393" y="404633"/>
                  </a:lnTo>
                  <a:lnTo>
                    <a:pt x="7838" y="448968"/>
                  </a:lnTo>
                  <a:lnTo>
                    <a:pt x="1986" y="494569"/>
                  </a:lnTo>
                  <a:lnTo>
                    <a:pt x="0" y="541274"/>
                  </a:lnTo>
                  <a:lnTo>
                    <a:pt x="1986" y="587974"/>
                  </a:lnTo>
                  <a:lnTo>
                    <a:pt x="7838" y="633571"/>
                  </a:lnTo>
                  <a:lnTo>
                    <a:pt x="17393" y="677903"/>
                  </a:lnTo>
                  <a:lnTo>
                    <a:pt x="30488" y="720807"/>
                  </a:lnTo>
                  <a:lnTo>
                    <a:pt x="46960" y="762121"/>
                  </a:lnTo>
                  <a:lnTo>
                    <a:pt x="66648" y="801681"/>
                  </a:lnTo>
                  <a:lnTo>
                    <a:pt x="89389" y="839326"/>
                  </a:lnTo>
                  <a:lnTo>
                    <a:pt x="115020" y="874894"/>
                  </a:lnTo>
                  <a:lnTo>
                    <a:pt x="143379" y="908220"/>
                  </a:lnTo>
                  <a:lnTo>
                    <a:pt x="174303" y="939144"/>
                  </a:lnTo>
                  <a:lnTo>
                    <a:pt x="207631" y="967503"/>
                  </a:lnTo>
                  <a:lnTo>
                    <a:pt x="243198" y="993134"/>
                  </a:lnTo>
                  <a:lnTo>
                    <a:pt x="280844" y="1015874"/>
                  </a:lnTo>
                  <a:lnTo>
                    <a:pt x="320406" y="1035562"/>
                  </a:lnTo>
                  <a:lnTo>
                    <a:pt x="361721" y="1052034"/>
                  </a:lnTo>
                  <a:lnTo>
                    <a:pt x="404626" y="1065129"/>
                  </a:lnTo>
                  <a:lnTo>
                    <a:pt x="448959" y="1074683"/>
                  </a:lnTo>
                  <a:lnTo>
                    <a:pt x="494558" y="1080535"/>
                  </a:lnTo>
                  <a:lnTo>
                    <a:pt x="541261" y="1082522"/>
                  </a:lnTo>
                  <a:lnTo>
                    <a:pt x="587963" y="1080535"/>
                  </a:lnTo>
                  <a:lnTo>
                    <a:pt x="633562" y="1074683"/>
                  </a:lnTo>
                  <a:lnTo>
                    <a:pt x="677896" y="1065129"/>
                  </a:lnTo>
                  <a:lnTo>
                    <a:pt x="720801" y="1052034"/>
                  </a:lnTo>
                  <a:lnTo>
                    <a:pt x="762116" y="1035562"/>
                  </a:lnTo>
                  <a:lnTo>
                    <a:pt x="801677" y="1015874"/>
                  </a:lnTo>
                  <a:lnTo>
                    <a:pt x="839323" y="993134"/>
                  </a:lnTo>
                  <a:lnTo>
                    <a:pt x="874891" y="967503"/>
                  </a:lnTo>
                  <a:lnTo>
                    <a:pt x="908218" y="939144"/>
                  </a:lnTo>
                  <a:lnTo>
                    <a:pt x="939143" y="908220"/>
                  </a:lnTo>
                  <a:lnTo>
                    <a:pt x="967502" y="874894"/>
                  </a:lnTo>
                  <a:lnTo>
                    <a:pt x="993133" y="839326"/>
                  </a:lnTo>
                  <a:lnTo>
                    <a:pt x="1015874" y="801681"/>
                  </a:lnTo>
                  <a:lnTo>
                    <a:pt x="1035561" y="762121"/>
                  </a:lnTo>
                  <a:lnTo>
                    <a:pt x="1052034" y="720807"/>
                  </a:lnTo>
                  <a:lnTo>
                    <a:pt x="1065129" y="677903"/>
                  </a:lnTo>
                  <a:lnTo>
                    <a:pt x="1074683" y="633571"/>
                  </a:lnTo>
                  <a:lnTo>
                    <a:pt x="1080535" y="587974"/>
                  </a:lnTo>
                  <a:lnTo>
                    <a:pt x="1082522" y="541274"/>
                  </a:lnTo>
                  <a:lnTo>
                    <a:pt x="1080535" y="494569"/>
                  </a:lnTo>
                  <a:lnTo>
                    <a:pt x="1074683" y="448968"/>
                  </a:lnTo>
                  <a:lnTo>
                    <a:pt x="1065129" y="404633"/>
                  </a:lnTo>
                  <a:lnTo>
                    <a:pt x="1052034" y="361727"/>
                  </a:lnTo>
                  <a:lnTo>
                    <a:pt x="1035561" y="320411"/>
                  </a:lnTo>
                  <a:lnTo>
                    <a:pt x="1015874" y="280848"/>
                  </a:lnTo>
                  <a:lnTo>
                    <a:pt x="993133" y="243202"/>
                  </a:lnTo>
                  <a:lnTo>
                    <a:pt x="967502" y="207633"/>
                  </a:lnTo>
                  <a:lnTo>
                    <a:pt x="939143" y="174305"/>
                  </a:lnTo>
                  <a:lnTo>
                    <a:pt x="908218" y="143380"/>
                  </a:lnTo>
                  <a:lnTo>
                    <a:pt x="874891" y="115021"/>
                  </a:lnTo>
                  <a:lnTo>
                    <a:pt x="839323" y="89389"/>
                  </a:lnTo>
                  <a:lnTo>
                    <a:pt x="801677" y="66648"/>
                  </a:lnTo>
                  <a:lnTo>
                    <a:pt x="762116" y="46960"/>
                  </a:lnTo>
                  <a:lnTo>
                    <a:pt x="720801" y="30488"/>
                  </a:lnTo>
                  <a:lnTo>
                    <a:pt x="677896" y="17393"/>
                  </a:lnTo>
                  <a:lnTo>
                    <a:pt x="633562" y="7838"/>
                  </a:lnTo>
                  <a:lnTo>
                    <a:pt x="587963" y="1986"/>
                  </a:lnTo>
                  <a:lnTo>
                    <a:pt x="5412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875132" y="4526622"/>
              <a:ext cx="788670" cy="788670"/>
            </a:xfrm>
            <a:custGeom>
              <a:avLst/>
              <a:gdLst/>
              <a:ahLst/>
              <a:cxnLst/>
              <a:rect l="l" t="t" r="r" b="b"/>
              <a:pathLst>
                <a:path w="788670" h="788670">
                  <a:moveTo>
                    <a:pt x="394157" y="0"/>
                  </a:moveTo>
                  <a:lnTo>
                    <a:pt x="344714" y="3070"/>
                  </a:lnTo>
                  <a:lnTo>
                    <a:pt x="297104" y="12037"/>
                  </a:lnTo>
                  <a:lnTo>
                    <a:pt x="251696" y="26530"/>
                  </a:lnTo>
                  <a:lnTo>
                    <a:pt x="208860" y="46180"/>
                  </a:lnTo>
                  <a:lnTo>
                    <a:pt x="168965" y="70618"/>
                  </a:lnTo>
                  <a:lnTo>
                    <a:pt x="132380" y="99475"/>
                  </a:lnTo>
                  <a:lnTo>
                    <a:pt x="99475" y="132380"/>
                  </a:lnTo>
                  <a:lnTo>
                    <a:pt x="70618" y="168965"/>
                  </a:lnTo>
                  <a:lnTo>
                    <a:pt x="46180" y="208860"/>
                  </a:lnTo>
                  <a:lnTo>
                    <a:pt x="26530" y="251696"/>
                  </a:lnTo>
                  <a:lnTo>
                    <a:pt x="12037" y="297104"/>
                  </a:lnTo>
                  <a:lnTo>
                    <a:pt x="3070" y="344714"/>
                  </a:lnTo>
                  <a:lnTo>
                    <a:pt x="0" y="394157"/>
                  </a:lnTo>
                  <a:lnTo>
                    <a:pt x="3070" y="443597"/>
                  </a:lnTo>
                  <a:lnTo>
                    <a:pt x="12037" y="491205"/>
                  </a:lnTo>
                  <a:lnTo>
                    <a:pt x="26530" y="536611"/>
                  </a:lnTo>
                  <a:lnTo>
                    <a:pt x="46180" y="579445"/>
                  </a:lnTo>
                  <a:lnTo>
                    <a:pt x="70618" y="619339"/>
                  </a:lnTo>
                  <a:lnTo>
                    <a:pt x="99475" y="655923"/>
                  </a:lnTo>
                  <a:lnTo>
                    <a:pt x="132380" y="688827"/>
                  </a:lnTo>
                  <a:lnTo>
                    <a:pt x="168965" y="717683"/>
                  </a:lnTo>
                  <a:lnTo>
                    <a:pt x="208860" y="742121"/>
                  </a:lnTo>
                  <a:lnTo>
                    <a:pt x="251696" y="761771"/>
                  </a:lnTo>
                  <a:lnTo>
                    <a:pt x="297104" y="776264"/>
                  </a:lnTo>
                  <a:lnTo>
                    <a:pt x="344714" y="785230"/>
                  </a:lnTo>
                  <a:lnTo>
                    <a:pt x="394157" y="788301"/>
                  </a:lnTo>
                  <a:lnTo>
                    <a:pt x="443597" y="785230"/>
                  </a:lnTo>
                  <a:lnTo>
                    <a:pt x="491205" y="776264"/>
                  </a:lnTo>
                  <a:lnTo>
                    <a:pt x="536611" y="761771"/>
                  </a:lnTo>
                  <a:lnTo>
                    <a:pt x="579445" y="742121"/>
                  </a:lnTo>
                  <a:lnTo>
                    <a:pt x="619339" y="717683"/>
                  </a:lnTo>
                  <a:lnTo>
                    <a:pt x="655923" y="688827"/>
                  </a:lnTo>
                  <a:lnTo>
                    <a:pt x="688827" y="655923"/>
                  </a:lnTo>
                  <a:lnTo>
                    <a:pt x="717683" y="619339"/>
                  </a:lnTo>
                  <a:lnTo>
                    <a:pt x="742121" y="579445"/>
                  </a:lnTo>
                  <a:lnTo>
                    <a:pt x="761771" y="536611"/>
                  </a:lnTo>
                  <a:lnTo>
                    <a:pt x="776264" y="491205"/>
                  </a:lnTo>
                  <a:lnTo>
                    <a:pt x="785230" y="443597"/>
                  </a:lnTo>
                  <a:lnTo>
                    <a:pt x="788301" y="394157"/>
                  </a:lnTo>
                  <a:lnTo>
                    <a:pt x="785230" y="344714"/>
                  </a:lnTo>
                  <a:lnTo>
                    <a:pt x="776264" y="297104"/>
                  </a:lnTo>
                  <a:lnTo>
                    <a:pt x="761771" y="251696"/>
                  </a:lnTo>
                  <a:lnTo>
                    <a:pt x="742121" y="208860"/>
                  </a:lnTo>
                  <a:lnTo>
                    <a:pt x="717683" y="168965"/>
                  </a:lnTo>
                  <a:lnTo>
                    <a:pt x="688827" y="132380"/>
                  </a:lnTo>
                  <a:lnTo>
                    <a:pt x="655923" y="99475"/>
                  </a:lnTo>
                  <a:lnTo>
                    <a:pt x="619339" y="70618"/>
                  </a:lnTo>
                  <a:lnTo>
                    <a:pt x="579445" y="46180"/>
                  </a:lnTo>
                  <a:lnTo>
                    <a:pt x="536611" y="26530"/>
                  </a:lnTo>
                  <a:lnTo>
                    <a:pt x="491205" y="12037"/>
                  </a:lnTo>
                  <a:lnTo>
                    <a:pt x="443597" y="3070"/>
                  </a:lnTo>
                  <a:lnTo>
                    <a:pt x="394157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33922" y="4203462"/>
              <a:ext cx="1814195" cy="1484630"/>
            </a:xfrm>
            <a:custGeom>
              <a:avLst/>
              <a:gdLst/>
              <a:ahLst/>
              <a:cxnLst/>
              <a:rect l="l" t="t" r="r" b="b"/>
              <a:pathLst>
                <a:path w="1814195" h="1484629">
                  <a:moveTo>
                    <a:pt x="1095059" y="71"/>
                  </a:moveTo>
                  <a:lnTo>
                    <a:pt x="1049251" y="0"/>
                  </a:lnTo>
                  <a:lnTo>
                    <a:pt x="1003480" y="2739"/>
                  </a:lnTo>
                  <a:lnTo>
                    <a:pt x="957888" y="8300"/>
                  </a:lnTo>
                  <a:lnTo>
                    <a:pt x="912614" y="16690"/>
                  </a:lnTo>
                  <a:lnTo>
                    <a:pt x="867799" y="27918"/>
                  </a:lnTo>
                  <a:lnTo>
                    <a:pt x="823583" y="41992"/>
                  </a:lnTo>
                  <a:lnTo>
                    <a:pt x="780105" y="58923"/>
                  </a:lnTo>
                  <a:lnTo>
                    <a:pt x="737506" y="78719"/>
                  </a:lnTo>
                  <a:lnTo>
                    <a:pt x="695925" y="101387"/>
                  </a:lnTo>
                  <a:lnTo>
                    <a:pt x="655504" y="126938"/>
                  </a:lnTo>
                  <a:lnTo>
                    <a:pt x="616381" y="155380"/>
                  </a:lnTo>
                  <a:lnTo>
                    <a:pt x="611085" y="165349"/>
                  </a:lnTo>
                  <a:lnTo>
                    <a:pt x="618070" y="174328"/>
                  </a:lnTo>
                  <a:lnTo>
                    <a:pt x="624547" y="175116"/>
                  </a:lnTo>
                  <a:lnTo>
                    <a:pt x="629030" y="171636"/>
                  </a:lnTo>
                  <a:lnTo>
                    <a:pt x="668825" y="142794"/>
                  </a:lnTo>
                  <a:lnTo>
                    <a:pt x="709993" y="117023"/>
                  </a:lnTo>
                  <a:lnTo>
                    <a:pt x="752380" y="94315"/>
                  </a:lnTo>
                  <a:lnTo>
                    <a:pt x="795828" y="74659"/>
                  </a:lnTo>
                  <a:lnTo>
                    <a:pt x="840184" y="58045"/>
                  </a:lnTo>
                  <a:lnTo>
                    <a:pt x="885291" y="44463"/>
                  </a:lnTo>
                  <a:lnTo>
                    <a:pt x="930993" y="33905"/>
                  </a:lnTo>
                  <a:lnTo>
                    <a:pt x="977136" y="26359"/>
                  </a:lnTo>
                  <a:lnTo>
                    <a:pt x="1023563" y="21817"/>
                  </a:lnTo>
                  <a:lnTo>
                    <a:pt x="1070119" y="20268"/>
                  </a:lnTo>
                  <a:lnTo>
                    <a:pt x="1116649" y="21703"/>
                  </a:lnTo>
                  <a:lnTo>
                    <a:pt x="1162996" y="26112"/>
                  </a:lnTo>
                  <a:lnTo>
                    <a:pt x="1209005" y="33484"/>
                  </a:lnTo>
                  <a:lnTo>
                    <a:pt x="1254521" y="43811"/>
                  </a:lnTo>
                  <a:lnTo>
                    <a:pt x="1299388" y="57083"/>
                  </a:lnTo>
                  <a:lnTo>
                    <a:pt x="1343451" y="73289"/>
                  </a:lnTo>
                  <a:lnTo>
                    <a:pt x="1386553" y="92420"/>
                  </a:lnTo>
                  <a:lnTo>
                    <a:pt x="1428539" y="114466"/>
                  </a:lnTo>
                  <a:lnTo>
                    <a:pt x="1469255" y="139417"/>
                  </a:lnTo>
                  <a:lnTo>
                    <a:pt x="1508543" y="167264"/>
                  </a:lnTo>
                  <a:lnTo>
                    <a:pt x="1546249" y="197997"/>
                  </a:lnTo>
                  <a:lnTo>
                    <a:pt x="1582216" y="231605"/>
                  </a:lnTo>
                  <a:lnTo>
                    <a:pt x="1614648" y="266213"/>
                  </a:lnTo>
                  <a:lnTo>
                    <a:pt x="1644376" y="302379"/>
                  </a:lnTo>
                  <a:lnTo>
                    <a:pt x="1671402" y="339969"/>
                  </a:lnTo>
                  <a:lnTo>
                    <a:pt x="1695726" y="378848"/>
                  </a:lnTo>
                  <a:lnTo>
                    <a:pt x="1717346" y="418878"/>
                  </a:lnTo>
                  <a:lnTo>
                    <a:pt x="1736265" y="459926"/>
                  </a:lnTo>
                  <a:lnTo>
                    <a:pt x="1752480" y="501855"/>
                  </a:lnTo>
                  <a:lnTo>
                    <a:pt x="1765993" y="544529"/>
                  </a:lnTo>
                  <a:lnTo>
                    <a:pt x="1776804" y="587814"/>
                  </a:lnTo>
                  <a:lnTo>
                    <a:pt x="1784911" y="631573"/>
                  </a:lnTo>
                  <a:lnTo>
                    <a:pt x="1790317" y="675672"/>
                  </a:lnTo>
                  <a:lnTo>
                    <a:pt x="1793019" y="719973"/>
                  </a:lnTo>
                  <a:lnTo>
                    <a:pt x="1793019" y="764343"/>
                  </a:lnTo>
                  <a:lnTo>
                    <a:pt x="1790317" y="808644"/>
                  </a:lnTo>
                  <a:lnTo>
                    <a:pt x="1784911" y="852743"/>
                  </a:lnTo>
                  <a:lnTo>
                    <a:pt x="1776804" y="896502"/>
                  </a:lnTo>
                  <a:lnTo>
                    <a:pt x="1765993" y="939787"/>
                  </a:lnTo>
                  <a:lnTo>
                    <a:pt x="1752480" y="982461"/>
                  </a:lnTo>
                  <a:lnTo>
                    <a:pt x="1736265" y="1024390"/>
                  </a:lnTo>
                  <a:lnTo>
                    <a:pt x="1717346" y="1065438"/>
                  </a:lnTo>
                  <a:lnTo>
                    <a:pt x="1695726" y="1105468"/>
                  </a:lnTo>
                  <a:lnTo>
                    <a:pt x="1671402" y="1144347"/>
                  </a:lnTo>
                  <a:lnTo>
                    <a:pt x="1644376" y="1181937"/>
                  </a:lnTo>
                  <a:lnTo>
                    <a:pt x="1614648" y="1218103"/>
                  </a:lnTo>
                  <a:lnTo>
                    <a:pt x="1582216" y="1252711"/>
                  </a:lnTo>
                  <a:lnTo>
                    <a:pt x="1547610" y="1285141"/>
                  </a:lnTo>
                  <a:lnTo>
                    <a:pt x="1511445" y="1314868"/>
                  </a:lnTo>
                  <a:lnTo>
                    <a:pt x="1473856" y="1341893"/>
                  </a:lnTo>
                  <a:lnTo>
                    <a:pt x="1434979" y="1366215"/>
                  </a:lnTo>
                  <a:lnTo>
                    <a:pt x="1394950" y="1387835"/>
                  </a:lnTo>
                  <a:lnTo>
                    <a:pt x="1353903" y="1406752"/>
                  </a:lnTo>
                  <a:lnTo>
                    <a:pt x="1311975" y="1422967"/>
                  </a:lnTo>
                  <a:lnTo>
                    <a:pt x="1269301" y="1436479"/>
                  </a:lnTo>
                  <a:lnTo>
                    <a:pt x="1226017" y="1447289"/>
                  </a:lnTo>
                  <a:lnTo>
                    <a:pt x="1182258" y="1455397"/>
                  </a:lnTo>
                  <a:lnTo>
                    <a:pt x="1138160" y="1460802"/>
                  </a:lnTo>
                  <a:lnTo>
                    <a:pt x="1093859" y="1463504"/>
                  </a:lnTo>
                  <a:lnTo>
                    <a:pt x="1049490" y="1463504"/>
                  </a:lnTo>
                  <a:lnTo>
                    <a:pt x="1005189" y="1460802"/>
                  </a:lnTo>
                  <a:lnTo>
                    <a:pt x="961091" y="1455397"/>
                  </a:lnTo>
                  <a:lnTo>
                    <a:pt x="917332" y="1447289"/>
                  </a:lnTo>
                  <a:lnTo>
                    <a:pt x="874047" y="1436479"/>
                  </a:lnTo>
                  <a:lnTo>
                    <a:pt x="831373" y="1422967"/>
                  </a:lnTo>
                  <a:lnTo>
                    <a:pt x="789444" y="1406752"/>
                  </a:lnTo>
                  <a:lnTo>
                    <a:pt x="748396" y="1387835"/>
                  </a:lnTo>
                  <a:lnTo>
                    <a:pt x="708366" y="1366215"/>
                  </a:lnTo>
                  <a:lnTo>
                    <a:pt x="669488" y="1341893"/>
                  </a:lnTo>
                  <a:lnTo>
                    <a:pt x="631897" y="1314868"/>
                  </a:lnTo>
                  <a:lnTo>
                    <a:pt x="595731" y="1285141"/>
                  </a:lnTo>
                  <a:lnTo>
                    <a:pt x="561124" y="1252711"/>
                  </a:lnTo>
                  <a:lnTo>
                    <a:pt x="527964" y="1217290"/>
                  </a:lnTo>
                  <a:lnTo>
                    <a:pt x="494576" y="1172256"/>
                  </a:lnTo>
                  <a:lnTo>
                    <a:pt x="473925" y="1178682"/>
                  </a:lnTo>
                  <a:lnTo>
                    <a:pt x="434493" y="1188203"/>
                  </a:lnTo>
                  <a:lnTo>
                    <a:pt x="391947" y="1195034"/>
                  </a:lnTo>
                  <a:lnTo>
                    <a:pt x="346438" y="1199149"/>
                  </a:lnTo>
                  <a:lnTo>
                    <a:pt x="298119" y="1200526"/>
                  </a:lnTo>
                  <a:lnTo>
                    <a:pt x="260726" y="1199833"/>
                  </a:lnTo>
                  <a:lnTo>
                    <a:pt x="189925" y="1194322"/>
                  </a:lnTo>
                  <a:lnTo>
                    <a:pt x="125245" y="1183257"/>
                  </a:lnTo>
                  <a:lnTo>
                    <a:pt x="58217" y="1164452"/>
                  </a:lnTo>
                  <a:lnTo>
                    <a:pt x="22936" y="1151987"/>
                  </a:lnTo>
                  <a:lnTo>
                    <a:pt x="22936" y="960877"/>
                  </a:lnTo>
                  <a:lnTo>
                    <a:pt x="51422" y="973572"/>
                  </a:lnTo>
                  <a:lnTo>
                    <a:pt x="80194" y="984641"/>
                  </a:lnTo>
                  <a:lnTo>
                    <a:pt x="138290" y="1001784"/>
                  </a:lnTo>
                  <a:lnTo>
                    <a:pt x="202053" y="1013525"/>
                  </a:lnTo>
                  <a:lnTo>
                    <a:pt x="260807" y="1017456"/>
                  </a:lnTo>
                  <a:lnTo>
                    <a:pt x="302119" y="1015889"/>
                  </a:lnTo>
                  <a:lnTo>
                    <a:pt x="366631" y="1003220"/>
                  </a:lnTo>
                  <a:lnTo>
                    <a:pt x="409427" y="976715"/>
                  </a:lnTo>
                  <a:lnTo>
                    <a:pt x="431412" y="934763"/>
                  </a:lnTo>
                  <a:lnTo>
                    <a:pt x="434174" y="908274"/>
                  </a:lnTo>
                  <a:lnTo>
                    <a:pt x="432714" y="887820"/>
                  </a:lnTo>
                  <a:lnTo>
                    <a:pt x="411022" y="840596"/>
                  </a:lnTo>
                  <a:lnTo>
                    <a:pt x="362881" y="812103"/>
                  </a:lnTo>
                  <a:lnTo>
                    <a:pt x="315595" y="800773"/>
                  </a:lnTo>
                  <a:lnTo>
                    <a:pt x="255361" y="795218"/>
                  </a:lnTo>
                  <a:lnTo>
                    <a:pt x="220218" y="794520"/>
                  </a:lnTo>
                  <a:lnTo>
                    <a:pt x="171576" y="794520"/>
                  </a:lnTo>
                  <a:lnTo>
                    <a:pt x="171576" y="620619"/>
                  </a:lnTo>
                  <a:lnTo>
                    <a:pt x="221526" y="620619"/>
                  </a:lnTo>
                  <a:lnTo>
                    <a:pt x="284677" y="617508"/>
                  </a:lnTo>
                  <a:lnTo>
                    <a:pt x="336466" y="608194"/>
                  </a:lnTo>
                  <a:lnTo>
                    <a:pt x="376839" y="592706"/>
                  </a:lnTo>
                  <a:lnTo>
                    <a:pt x="423124" y="543321"/>
                  </a:lnTo>
                  <a:lnTo>
                    <a:pt x="428929" y="509481"/>
                  </a:lnTo>
                  <a:lnTo>
                    <a:pt x="426791" y="489095"/>
                  </a:lnTo>
                  <a:lnTo>
                    <a:pt x="394970" y="444445"/>
                  </a:lnTo>
                  <a:lnTo>
                    <a:pt x="358176" y="429535"/>
                  </a:lnTo>
                  <a:lnTo>
                    <a:pt x="311238" y="424531"/>
                  </a:lnTo>
                  <a:lnTo>
                    <a:pt x="265734" y="428164"/>
                  </a:lnTo>
                  <a:lnTo>
                    <a:pt x="219371" y="439028"/>
                  </a:lnTo>
                  <a:lnTo>
                    <a:pt x="172301" y="457074"/>
                  </a:lnTo>
                  <a:lnTo>
                    <a:pt x="124675" y="482253"/>
                  </a:lnTo>
                  <a:lnTo>
                    <a:pt x="27901" y="326487"/>
                  </a:lnTo>
                  <a:lnTo>
                    <a:pt x="63388" y="304641"/>
                  </a:lnTo>
                  <a:lnTo>
                    <a:pt x="99345" y="286039"/>
                  </a:lnTo>
                  <a:lnTo>
                    <a:pt x="135665" y="270735"/>
                  </a:lnTo>
                  <a:lnTo>
                    <a:pt x="172237" y="258783"/>
                  </a:lnTo>
                  <a:lnTo>
                    <a:pt x="212744" y="249233"/>
                  </a:lnTo>
                  <a:lnTo>
                    <a:pt x="256284" y="242388"/>
                  </a:lnTo>
                  <a:lnTo>
                    <a:pt x="302698" y="238267"/>
                  </a:lnTo>
                  <a:lnTo>
                    <a:pt x="351828" y="236889"/>
                  </a:lnTo>
                  <a:lnTo>
                    <a:pt x="393288" y="238143"/>
                  </a:lnTo>
                  <a:lnTo>
                    <a:pt x="432123" y="241894"/>
                  </a:lnTo>
                  <a:lnTo>
                    <a:pt x="468206" y="248124"/>
                  </a:lnTo>
                  <a:lnTo>
                    <a:pt x="501408" y="256815"/>
                  </a:lnTo>
                  <a:lnTo>
                    <a:pt x="506793" y="258504"/>
                  </a:lnTo>
                  <a:lnTo>
                    <a:pt x="506615" y="254440"/>
                  </a:lnTo>
                  <a:lnTo>
                    <a:pt x="466903" y="228496"/>
                  </a:lnTo>
                  <a:lnTo>
                    <a:pt x="393747" y="217695"/>
                  </a:lnTo>
                  <a:lnTo>
                    <a:pt x="351828" y="216302"/>
                  </a:lnTo>
                  <a:lnTo>
                    <a:pt x="301298" y="217727"/>
                  </a:lnTo>
                  <a:lnTo>
                    <a:pt x="253490" y="221990"/>
                  </a:lnTo>
                  <a:lnTo>
                    <a:pt x="208565" y="229070"/>
                  </a:lnTo>
                  <a:lnTo>
                    <a:pt x="166687" y="238946"/>
                  </a:lnTo>
                  <a:lnTo>
                    <a:pt x="126393" y="252217"/>
                  </a:lnTo>
                  <a:lnTo>
                    <a:pt x="86436" y="269370"/>
                  </a:lnTo>
                  <a:lnTo>
                    <a:pt x="46954" y="290336"/>
                  </a:lnTo>
                  <a:lnTo>
                    <a:pt x="8089" y="315044"/>
                  </a:lnTo>
                  <a:lnTo>
                    <a:pt x="0" y="320607"/>
                  </a:lnTo>
                  <a:lnTo>
                    <a:pt x="118033" y="510612"/>
                  </a:lnTo>
                  <a:lnTo>
                    <a:pt x="126809" y="505113"/>
                  </a:lnTo>
                  <a:lnTo>
                    <a:pt x="174143" y="478954"/>
                  </a:lnTo>
                  <a:lnTo>
                    <a:pt x="220767" y="460201"/>
                  </a:lnTo>
                  <a:lnTo>
                    <a:pt x="266519" y="448907"/>
                  </a:lnTo>
                  <a:lnTo>
                    <a:pt x="311238" y="445130"/>
                  </a:lnTo>
                  <a:lnTo>
                    <a:pt x="333035" y="446185"/>
                  </a:lnTo>
                  <a:lnTo>
                    <a:pt x="384009" y="461882"/>
                  </a:lnTo>
                  <a:lnTo>
                    <a:pt x="406830" y="494332"/>
                  </a:lnTo>
                  <a:lnTo>
                    <a:pt x="408330" y="509481"/>
                  </a:lnTo>
                  <a:lnTo>
                    <a:pt x="400802" y="541971"/>
                  </a:lnTo>
                  <a:lnTo>
                    <a:pt x="378273" y="567311"/>
                  </a:lnTo>
                  <a:lnTo>
                    <a:pt x="340828" y="585463"/>
                  </a:lnTo>
                  <a:lnTo>
                    <a:pt x="288551" y="596383"/>
                  </a:lnTo>
                  <a:lnTo>
                    <a:pt x="221526" y="600032"/>
                  </a:lnTo>
                  <a:lnTo>
                    <a:pt x="150977" y="600032"/>
                  </a:lnTo>
                  <a:lnTo>
                    <a:pt x="150977" y="815120"/>
                  </a:lnTo>
                  <a:lnTo>
                    <a:pt x="220218" y="815120"/>
                  </a:lnTo>
                  <a:lnTo>
                    <a:pt x="254154" y="815780"/>
                  </a:lnTo>
                  <a:lnTo>
                    <a:pt x="311999" y="821045"/>
                  </a:lnTo>
                  <a:lnTo>
                    <a:pt x="355252" y="831236"/>
                  </a:lnTo>
                  <a:lnTo>
                    <a:pt x="396113" y="854807"/>
                  </a:lnTo>
                  <a:lnTo>
                    <a:pt x="412463" y="891792"/>
                  </a:lnTo>
                  <a:lnTo>
                    <a:pt x="413562" y="908274"/>
                  </a:lnTo>
                  <a:lnTo>
                    <a:pt x="411464" y="929506"/>
                  </a:lnTo>
                  <a:lnTo>
                    <a:pt x="379526" y="974479"/>
                  </a:lnTo>
                  <a:lnTo>
                    <a:pt x="331549" y="991235"/>
                  </a:lnTo>
                  <a:lnTo>
                    <a:pt x="260807" y="996857"/>
                  </a:lnTo>
                  <a:lnTo>
                    <a:pt x="233299" y="995906"/>
                  </a:lnTo>
                  <a:lnTo>
                    <a:pt x="174301" y="988343"/>
                  </a:lnTo>
                  <a:lnTo>
                    <a:pt x="111243" y="973186"/>
                  </a:lnTo>
                  <a:lnTo>
                    <a:pt x="48281" y="949829"/>
                  </a:lnTo>
                  <a:lnTo>
                    <a:pt x="2336" y="927476"/>
                  </a:lnTo>
                  <a:lnTo>
                    <a:pt x="2336" y="1166148"/>
                  </a:lnTo>
                  <a:lnTo>
                    <a:pt x="46992" y="1182420"/>
                  </a:lnTo>
                  <a:lnTo>
                    <a:pt x="83831" y="1193876"/>
                  </a:lnTo>
                  <a:lnTo>
                    <a:pt x="153339" y="1209836"/>
                  </a:lnTo>
                  <a:lnTo>
                    <a:pt x="222891" y="1218273"/>
                  </a:lnTo>
                  <a:lnTo>
                    <a:pt x="298119" y="1221100"/>
                  </a:lnTo>
                  <a:lnTo>
                    <a:pt x="347880" y="1219677"/>
                  </a:lnTo>
                  <a:lnTo>
                    <a:pt x="394819" y="1215419"/>
                  </a:lnTo>
                  <a:lnTo>
                    <a:pt x="438778" y="1208344"/>
                  </a:lnTo>
                  <a:lnTo>
                    <a:pt x="479602" y="1198469"/>
                  </a:lnTo>
                  <a:lnTo>
                    <a:pt x="486778" y="1196361"/>
                  </a:lnTo>
                  <a:lnTo>
                    <a:pt x="511682" y="1229902"/>
                  </a:lnTo>
                  <a:lnTo>
                    <a:pt x="546557" y="1267265"/>
                  </a:lnTo>
                  <a:lnTo>
                    <a:pt x="583671" y="1301952"/>
                  </a:lnTo>
                  <a:lnTo>
                    <a:pt x="622519" y="1333622"/>
                  </a:lnTo>
                  <a:lnTo>
                    <a:pt x="662943" y="1362277"/>
                  </a:lnTo>
                  <a:lnTo>
                    <a:pt x="704786" y="1387915"/>
                  </a:lnTo>
                  <a:lnTo>
                    <a:pt x="747889" y="1410537"/>
                  </a:lnTo>
                  <a:lnTo>
                    <a:pt x="792095" y="1430142"/>
                  </a:lnTo>
                  <a:lnTo>
                    <a:pt x="837247" y="1446732"/>
                  </a:lnTo>
                  <a:lnTo>
                    <a:pt x="883188" y="1460305"/>
                  </a:lnTo>
                  <a:lnTo>
                    <a:pt x="929758" y="1470862"/>
                  </a:lnTo>
                  <a:lnTo>
                    <a:pt x="976802" y="1478402"/>
                  </a:lnTo>
                  <a:lnTo>
                    <a:pt x="1024160" y="1482927"/>
                  </a:lnTo>
                  <a:lnTo>
                    <a:pt x="1071676" y="1484435"/>
                  </a:lnTo>
                  <a:lnTo>
                    <a:pt x="1119190" y="1482927"/>
                  </a:lnTo>
                  <a:lnTo>
                    <a:pt x="1166547" y="1478402"/>
                  </a:lnTo>
                  <a:lnTo>
                    <a:pt x="1213589" y="1470862"/>
                  </a:lnTo>
                  <a:lnTo>
                    <a:pt x="1260158" y="1460305"/>
                  </a:lnTo>
                  <a:lnTo>
                    <a:pt x="1306098" y="1446732"/>
                  </a:lnTo>
                  <a:lnTo>
                    <a:pt x="1351249" y="1430142"/>
                  </a:lnTo>
                  <a:lnTo>
                    <a:pt x="1395455" y="1410537"/>
                  </a:lnTo>
                  <a:lnTo>
                    <a:pt x="1438557" y="1387915"/>
                  </a:lnTo>
                  <a:lnTo>
                    <a:pt x="1480397" y="1362277"/>
                  </a:lnTo>
                  <a:lnTo>
                    <a:pt x="1520818" y="1333622"/>
                  </a:lnTo>
                  <a:lnTo>
                    <a:pt x="1559662" y="1301952"/>
                  </a:lnTo>
                  <a:lnTo>
                    <a:pt x="1596771" y="1267265"/>
                  </a:lnTo>
                  <a:lnTo>
                    <a:pt x="1630128" y="1231672"/>
                  </a:lnTo>
                  <a:lnTo>
                    <a:pt x="1660705" y="1194476"/>
                  </a:lnTo>
                  <a:lnTo>
                    <a:pt x="1688503" y="1155815"/>
                  </a:lnTo>
                  <a:lnTo>
                    <a:pt x="1713521" y="1115829"/>
                  </a:lnTo>
                  <a:lnTo>
                    <a:pt x="1735759" y="1074658"/>
                  </a:lnTo>
                  <a:lnTo>
                    <a:pt x="1755218" y="1032441"/>
                  </a:lnTo>
                  <a:lnTo>
                    <a:pt x="1771896" y="989317"/>
                  </a:lnTo>
                  <a:lnTo>
                    <a:pt x="1785795" y="945426"/>
                  </a:lnTo>
                  <a:lnTo>
                    <a:pt x="1796914" y="900907"/>
                  </a:lnTo>
                  <a:lnTo>
                    <a:pt x="1805254" y="855900"/>
                  </a:lnTo>
                  <a:lnTo>
                    <a:pt x="1810813" y="810545"/>
                  </a:lnTo>
                  <a:lnTo>
                    <a:pt x="1813593" y="764980"/>
                  </a:lnTo>
                  <a:lnTo>
                    <a:pt x="1813593" y="719346"/>
                  </a:lnTo>
                  <a:lnTo>
                    <a:pt x="1810813" y="673781"/>
                  </a:lnTo>
                  <a:lnTo>
                    <a:pt x="1805254" y="628425"/>
                  </a:lnTo>
                  <a:lnTo>
                    <a:pt x="1796914" y="583418"/>
                  </a:lnTo>
                  <a:lnTo>
                    <a:pt x="1785795" y="538899"/>
                  </a:lnTo>
                  <a:lnTo>
                    <a:pt x="1771896" y="495007"/>
                  </a:lnTo>
                  <a:lnTo>
                    <a:pt x="1755218" y="451882"/>
                  </a:lnTo>
                  <a:lnTo>
                    <a:pt x="1735759" y="409664"/>
                  </a:lnTo>
                  <a:lnTo>
                    <a:pt x="1713521" y="368492"/>
                  </a:lnTo>
                  <a:lnTo>
                    <a:pt x="1688503" y="328505"/>
                  </a:lnTo>
                  <a:lnTo>
                    <a:pt x="1660705" y="289843"/>
                  </a:lnTo>
                  <a:lnTo>
                    <a:pt x="1630128" y="252645"/>
                  </a:lnTo>
                  <a:lnTo>
                    <a:pt x="1596771" y="217051"/>
                  </a:lnTo>
                  <a:lnTo>
                    <a:pt x="1561427" y="183924"/>
                  </a:lnTo>
                  <a:lnTo>
                    <a:pt x="1524441" y="153503"/>
                  </a:lnTo>
                  <a:lnTo>
                    <a:pt x="1485953" y="125797"/>
                  </a:lnTo>
                  <a:lnTo>
                    <a:pt x="1446102" y="100815"/>
                  </a:lnTo>
                  <a:lnTo>
                    <a:pt x="1405029" y="78566"/>
                  </a:lnTo>
                  <a:lnTo>
                    <a:pt x="1362874" y="59058"/>
                  </a:lnTo>
                  <a:lnTo>
                    <a:pt x="1319776" y="42300"/>
                  </a:lnTo>
                  <a:lnTo>
                    <a:pt x="1275877" y="28301"/>
                  </a:lnTo>
                  <a:lnTo>
                    <a:pt x="1231315" y="17070"/>
                  </a:lnTo>
                  <a:lnTo>
                    <a:pt x="1186232" y="8616"/>
                  </a:lnTo>
                  <a:lnTo>
                    <a:pt x="1140767" y="2946"/>
                  </a:lnTo>
                  <a:lnTo>
                    <a:pt x="1095059" y="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15290" y="4306316"/>
              <a:ext cx="98882" cy="988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56477" y="4623193"/>
              <a:ext cx="674370" cy="793750"/>
            </a:xfrm>
            <a:custGeom>
              <a:avLst/>
              <a:gdLst/>
              <a:ahLst/>
              <a:cxnLst/>
              <a:rect l="l" t="t" r="r" b="b"/>
              <a:pathLst>
                <a:path w="674369" h="793750">
                  <a:moveTo>
                    <a:pt x="85824" y="0"/>
                  </a:moveTo>
                  <a:lnTo>
                    <a:pt x="63976" y="51769"/>
                  </a:lnTo>
                  <a:lnTo>
                    <a:pt x="45325" y="102900"/>
                  </a:lnTo>
                  <a:lnTo>
                    <a:pt x="29869" y="153392"/>
                  </a:lnTo>
                  <a:lnTo>
                    <a:pt x="17608" y="203244"/>
                  </a:lnTo>
                  <a:lnTo>
                    <a:pt x="8543" y="252457"/>
                  </a:lnTo>
                  <a:lnTo>
                    <a:pt x="2674" y="301031"/>
                  </a:lnTo>
                  <a:lnTo>
                    <a:pt x="0" y="348965"/>
                  </a:lnTo>
                  <a:lnTo>
                    <a:pt x="521" y="396260"/>
                  </a:lnTo>
                  <a:lnTo>
                    <a:pt x="4238" y="442916"/>
                  </a:lnTo>
                  <a:lnTo>
                    <a:pt x="11150" y="488932"/>
                  </a:lnTo>
                  <a:lnTo>
                    <a:pt x="21258" y="534309"/>
                  </a:lnTo>
                  <a:lnTo>
                    <a:pt x="34562" y="579046"/>
                  </a:lnTo>
                  <a:lnTo>
                    <a:pt x="51061" y="623144"/>
                  </a:lnTo>
                  <a:lnTo>
                    <a:pt x="70755" y="666602"/>
                  </a:lnTo>
                  <a:lnTo>
                    <a:pt x="93645" y="709421"/>
                  </a:lnTo>
                  <a:lnTo>
                    <a:pt x="119730" y="751600"/>
                  </a:lnTo>
                  <a:lnTo>
                    <a:pt x="149011" y="793140"/>
                  </a:lnTo>
                  <a:lnTo>
                    <a:pt x="674138" y="335546"/>
                  </a:lnTo>
                  <a:lnTo>
                    <a:pt x="85824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80655" y="4405248"/>
              <a:ext cx="1130935" cy="1130935"/>
            </a:xfrm>
            <a:custGeom>
              <a:avLst/>
              <a:gdLst/>
              <a:ahLst/>
              <a:cxnLst/>
              <a:rect l="l" t="t" r="r" b="b"/>
              <a:pathLst>
                <a:path w="1130935" h="1130935">
                  <a:moveTo>
                    <a:pt x="565454" y="0"/>
                  </a:moveTo>
                  <a:lnTo>
                    <a:pt x="516665" y="2075"/>
                  </a:lnTo>
                  <a:lnTo>
                    <a:pt x="469027" y="8189"/>
                  </a:lnTo>
                  <a:lnTo>
                    <a:pt x="422712" y="18170"/>
                  </a:lnTo>
                  <a:lnTo>
                    <a:pt x="377889" y="31851"/>
                  </a:lnTo>
                  <a:lnTo>
                    <a:pt x="334728" y="49060"/>
                  </a:lnTo>
                  <a:lnTo>
                    <a:pt x="293398" y="69628"/>
                  </a:lnTo>
                  <a:lnTo>
                    <a:pt x="254070" y="93385"/>
                  </a:lnTo>
                  <a:lnTo>
                    <a:pt x="216912" y="120162"/>
                  </a:lnTo>
                  <a:lnTo>
                    <a:pt x="182095" y="149789"/>
                  </a:lnTo>
                  <a:lnTo>
                    <a:pt x="149788" y="182097"/>
                  </a:lnTo>
                  <a:lnTo>
                    <a:pt x="120161" y="216914"/>
                  </a:lnTo>
                  <a:lnTo>
                    <a:pt x="93385" y="254073"/>
                  </a:lnTo>
                  <a:lnTo>
                    <a:pt x="69627" y="293402"/>
                  </a:lnTo>
                  <a:lnTo>
                    <a:pt x="49059" y="334733"/>
                  </a:lnTo>
                  <a:lnTo>
                    <a:pt x="31850" y="377896"/>
                  </a:lnTo>
                  <a:lnTo>
                    <a:pt x="18170" y="422720"/>
                  </a:lnTo>
                  <a:lnTo>
                    <a:pt x="8189" y="469036"/>
                  </a:lnTo>
                  <a:lnTo>
                    <a:pt x="2075" y="516675"/>
                  </a:lnTo>
                  <a:lnTo>
                    <a:pt x="0" y="565467"/>
                  </a:lnTo>
                  <a:lnTo>
                    <a:pt x="2075" y="614257"/>
                  </a:lnTo>
                  <a:lnTo>
                    <a:pt x="8189" y="661894"/>
                  </a:lnTo>
                  <a:lnTo>
                    <a:pt x="18170" y="708209"/>
                  </a:lnTo>
                  <a:lnTo>
                    <a:pt x="31850" y="753032"/>
                  </a:lnTo>
                  <a:lnTo>
                    <a:pt x="49059" y="796193"/>
                  </a:lnTo>
                  <a:lnTo>
                    <a:pt x="69627" y="837523"/>
                  </a:lnTo>
                  <a:lnTo>
                    <a:pt x="93385" y="876852"/>
                  </a:lnTo>
                  <a:lnTo>
                    <a:pt x="120161" y="914009"/>
                  </a:lnTo>
                  <a:lnTo>
                    <a:pt x="149788" y="948827"/>
                  </a:lnTo>
                  <a:lnTo>
                    <a:pt x="182095" y="981133"/>
                  </a:lnTo>
                  <a:lnTo>
                    <a:pt x="216912" y="1010760"/>
                  </a:lnTo>
                  <a:lnTo>
                    <a:pt x="254070" y="1037537"/>
                  </a:lnTo>
                  <a:lnTo>
                    <a:pt x="293398" y="1061294"/>
                  </a:lnTo>
                  <a:lnTo>
                    <a:pt x="334728" y="1081862"/>
                  </a:lnTo>
                  <a:lnTo>
                    <a:pt x="377889" y="1099071"/>
                  </a:lnTo>
                  <a:lnTo>
                    <a:pt x="422712" y="1112751"/>
                  </a:lnTo>
                  <a:lnTo>
                    <a:pt x="469027" y="1122733"/>
                  </a:lnTo>
                  <a:lnTo>
                    <a:pt x="516665" y="1128846"/>
                  </a:lnTo>
                  <a:lnTo>
                    <a:pt x="565454" y="1130922"/>
                  </a:lnTo>
                  <a:lnTo>
                    <a:pt x="614244" y="1128846"/>
                  </a:lnTo>
                  <a:lnTo>
                    <a:pt x="661882" y="1122733"/>
                  </a:lnTo>
                  <a:lnTo>
                    <a:pt x="708197" y="1112751"/>
                  </a:lnTo>
                  <a:lnTo>
                    <a:pt x="753021" y="1099071"/>
                  </a:lnTo>
                  <a:lnTo>
                    <a:pt x="796183" y="1081862"/>
                  </a:lnTo>
                  <a:lnTo>
                    <a:pt x="837513" y="1061294"/>
                  </a:lnTo>
                  <a:lnTo>
                    <a:pt x="876843" y="1037537"/>
                  </a:lnTo>
                  <a:lnTo>
                    <a:pt x="914002" y="1010760"/>
                  </a:lnTo>
                  <a:lnTo>
                    <a:pt x="948820" y="981133"/>
                  </a:lnTo>
                  <a:lnTo>
                    <a:pt x="981127" y="948827"/>
                  </a:lnTo>
                  <a:lnTo>
                    <a:pt x="1010755" y="914009"/>
                  </a:lnTo>
                  <a:lnTo>
                    <a:pt x="1037533" y="876852"/>
                  </a:lnTo>
                  <a:lnTo>
                    <a:pt x="1061291" y="837523"/>
                  </a:lnTo>
                  <a:lnTo>
                    <a:pt x="1081860" y="796193"/>
                  </a:lnTo>
                  <a:lnTo>
                    <a:pt x="1099069" y="753032"/>
                  </a:lnTo>
                  <a:lnTo>
                    <a:pt x="1112750" y="708209"/>
                  </a:lnTo>
                  <a:lnTo>
                    <a:pt x="1122732" y="661894"/>
                  </a:lnTo>
                  <a:lnTo>
                    <a:pt x="1128846" y="614257"/>
                  </a:lnTo>
                  <a:lnTo>
                    <a:pt x="1130922" y="565467"/>
                  </a:lnTo>
                  <a:lnTo>
                    <a:pt x="1128846" y="516675"/>
                  </a:lnTo>
                  <a:lnTo>
                    <a:pt x="1122732" y="469036"/>
                  </a:lnTo>
                  <a:lnTo>
                    <a:pt x="1112750" y="422720"/>
                  </a:lnTo>
                  <a:lnTo>
                    <a:pt x="1099069" y="377896"/>
                  </a:lnTo>
                  <a:lnTo>
                    <a:pt x="1081860" y="334733"/>
                  </a:lnTo>
                  <a:lnTo>
                    <a:pt x="1061291" y="293402"/>
                  </a:lnTo>
                  <a:lnTo>
                    <a:pt x="1037533" y="254073"/>
                  </a:lnTo>
                  <a:lnTo>
                    <a:pt x="1010755" y="216914"/>
                  </a:lnTo>
                  <a:lnTo>
                    <a:pt x="981127" y="182097"/>
                  </a:lnTo>
                  <a:lnTo>
                    <a:pt x="948820" y="149789"/>
                  </a:lnTo>
                  <a:lnTo>
                    <a:pt x="914002" y="120162"/>
                  </a:lnTo>
                  <a:lnTo>
                    <a:pt x="876843" y="93385"/>
                  </a:lnTo>
                  <a:lnTo>
                    <a:pt x="837513" y="69628"/>
                  </a:lnTo>
                  <a:lnTo>
                    <a:pt x="796183" y="49060"/>
                  </a:lnTo>
                  <a:lnTo>
                    <a:pt x="753021" y="31851"/>
                  </a:lnTo>
                  <a:lnTo>
                    <a:pt x="708197" y="18170"/>
                  </a:lnTo>
                  <a:lnTo>
                    <a:pt x="661882" y="8189"/>
                  </a:lnTo>
                  <a:lnTo>
                    <a:pt x="614244" y="2075"/>
                  </a:lnTo>
                  <a:lnTo>
                    <a:pt x="5654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34337" y="4558944"/>
              <a:ext cx="823594" cy="823594"/>
            </a:xfrm>
            <a:custGeom>
              <a:avLst/>
              <a:gdLst/>
              <a:ahLst/>
              <a:cxnLst/>
              <a:rect l="l" t="t" r="r" b="b"/>
              <a:pathLst>
                <a:path w="823594" h="823595">
                  <a:moveTo>
                    <a:pt x="411772" y="0"/>
                  </a:moveTo>
                  <a:lnTo>
                    <a:pt x="363750" y="2770"/>
                  </a:lnTo>
                  <a:lnTo>
                    <a:pt x="317355" y="10875"/>
                  </a:lnTo>
                  <a:lnTo>
                    <a:pt x="272896" y="24005"/>
                  </a:lnTo>
                  <a:lnTo>
                    <a:pt x="230683" y="41852"/>
                  </a:lnTo>
                  <a:lnTo>
                    <a:pt x="191024" y="64107"/>
                  </a:lnTo>
                  <a:lnTo>
                    <a:pt x="154228" y="90460"/>
                  </a:lnTo>
                  <a:lnTo>
                    <a:pt x="120603" y="120603"/>
                  </a:lnTo>
                  <a:lnTo>
                    <a:pt x="90460" y="154228"/>
                  </a:lnTo>
                  <a:lnTo>
                    <a:pt x="64107" y="191024"/>
                  </a:lnTo>
                  <a:lnTo>
                    <a:pt x="41852" y="230683"/>
                  </a:lnTo>
                  <a:lnTo>
                    <a:pt x="24005" y="272896"/>
                  </a:lnTo>
                  <a:lnTo>
                    <a:pt x="10875" y="317355"/>
                  </a:lnTo>
                  <a:lnTo>
                    <a:pt x="2770" y="363750"/>
                  </a:lnTo>
                  <a:lnTo>
                    <a:pt x="0" y="411772"/>
                  </a:lnTo>
                  <a:lnTo>
                    <a:pt x="2770" y="459791"/>
                  </a:lnTo>
                  <a:lnTo>
                    <a:pt x="10875" y="506184"/>
                  </a:lnTo>
                  <a:lnTo>
                    <a:pt x="24005" y="550642"/>
                  </a:lnTo>
                  <a:lnTo>
                    <a:pt x="41852" y="592854"/>
                  </a:lnTo>
                  <a:lnTo>
                    <a:pt x="64107" y="632514"/>
                  </a:lnTo>
                  <a:lnTo>
                    <a:pt x="90460" y="669310"/>
                  </a:lnTo>
                  <a:lnTo>
                    <a:pt x="120603" y="702935"/>
                  </a:lnTo>
                  <a:lnTo>
                    <a:pt x="154228" y="733079"/>
                  </a:lnTo>
                  <a:lnTo>
                    <a:pt x="191024" y="759433"/>
                  </a:lnTo>
                  <a:lnTo>
                    <a:pt x="230683" y="781689"/>
                  </a:lnTo>
                  <a:lnTo>
                    <a:pt x="272896" y="799537"/>
                  </a:lnTo>
                  <a:lnTo>
                    <a:pt x="317355" y="812668"/>
                  </a:lnTo>
                  <a:lnTo>
                    <a:pt x="363750" y="820773"/>
                  </a:lnTo>
                  <a:lnTo>
                    <a:pt x="411772" y="823544"/>
                  </a:lnTo>
                  <a:lnTo>
                    <a:pt x="459794" y="820773"/>
                  </a:lnTo>
                  <a:lnTo>
                    <a:pt x="506188" y="812668"/>
                  </a:lnTo>
                  <a:lnTo>
                    <a:pt x="550647" y="799537"/>
                  </a:lnTo>
                  <a:lnTo>
                    <a:pt x="592860" y="781689"/>
                  </a:lnTo>
                  <a:lnTo>
                    <a:pt x="632519" y="759433"/>
                  </a:lnTo>
                  <a:lnTo>
                    <a:pt x="669315" y="733079"/>
                  </a:lnTo>
                  <a:lnTo>
                    <a:pt x="702940" y="702935"/>
                  </a:lnTo>
                  <a:lnTo>
                    <a:pt x="733083" y="669310"/>
                  </a:lnTo>
                  <a:lnTo>
                    <a:pt x="759437" y="632514"/>
                  </a:lnTo>
                  <a:lnTo>
                    <a:pt x="781691" y="592854"/>
                  </a:lnTo>
                  <a:lnTo>
                    <a:pt x="799538" y="550642"/>
                  </a:lnTo>
                  <a:lnTo>
                    <a:pt x="812669" y="506184"/>
                  </a:lnTo>
                  <a:lnTo>
                    <a:pt x="820773" y="459791"/>
                  </a:lnTo>
                  <a:lnTo>
                    <a:pt x="823544" y="411772"/>
                  </a:lnTo>
                  <a:lnTo>
                    <a:pt x="820773" y="363750"/>
                  </a:lnTo>
                  <a:lnTo>
                    <a:pt x="812669" y="317355"/>
                  </a:lnTo>
                  <a:lnTo>
                    <a:pt x="799538" y="272896"/>
                  </a:lnTo>
                  <a:lnTo>
                    <a:pt x="781691" y="230683"/>
                  </a:lnTo>
                  <a:lnTo>
                    <a:pt x="759437" y="191024"/>
                  </a:lnTo>
                  <a:lnTo>
                    <a:pt x="733083" y="154228"/>
                  </a:lnTo>
                  <a:lnTo>
                    <a:pt x="702940" y="120603"/>
                  </a:lnTo>
                  <a:lnTo>
                    <a:pt x="669315" y="90460"/>
                  </a:lnTo>
                  <a:lnTo>
                    <a:pt x="632519" y="64107"/>
                  </a:lnTo>
                  <a:lnTo>
                    <a:pt x="592860" y="41852"/>
                  </a:lnTo>
                  <a:lnTo>
                    <a:pt x="550647" y="24005"/>
                  </a:lnTo>
                  <a:lnTo>
                    <a:pt x="506188" y="10875"/>
                  </a:lnTo>
                  <a:lnTo>
                    <a:pt x="459794" y="2770"/>
                  </a:lnTo>
                  <a:lnTo>
                    <a:pt x="411772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59098" y="4141701"/>
              <a:ext cx="2061210" cy="1660525"/>
            </a:xfrm>
            <a:custGeom>
              <a:avLst/>
              <a:gdLst/>
              <a:ahLst/>
              <a:cxnLst/>
              <a:rect l="l" t="t" r="r" b="b"/>
              <a:pathLst>
                <a:path w="2061210" h="1660525">
                  <a:moveTo>
                    <a:pt x="1237556" y="0"/>
                  </a:moveTo>
                  <a:lnTo>
                    <a:pt x="1192238" y="837"/>
                  </a:lnTo>
                  <a:lnTo>
                    <a:pt x="1146988" y="4136"/>
                  </a:lnTo>
                  <a:lnTo>
                    <a:pt x="1101912" y="9905"/>
                  </a:lnTo>
                  <a:lnTo>
                    <a:pt x="1057120" y="18150"/>
                  </a:lnTo>
                  <a:lnTo>
                    <a:pt x="1012720" y="28878"/>
                  </a:lnTo>
                  <a:lnTo>
                    <a:pt x="968820" y="42095"/>
                  </a:lnTo>
                  <a:lnTo>
                    <a:pt x="925529" y="57809"/>
                  </a:lnTo>
                  <a:lnTo>
                    <a:pt x="882956" y="76026"/>
                  </a:lnTo>
                  <a:lnTo>
                    <a:pt x="841207" y="96754"/>
                  </a:lnTo>
                  <a:lnTo>
                    <a:pt x="800393" y="119998"/>
                  </a:lnTo>
                  <a:lnTo>
                    <a:pt x="760622" y="145765"/>
                  </a:lnTo>
                  <a:lnTo>
                    <a:pt x="722001" y="174063"/>
                  </a:lnTo>
                  <a:lnTo>
                    <a:pt x="716070" y="185201"/>
                  </a:lnTo>
                  <a:lnTo>
                    <a:pt x="723880" y="195247"/>
                  </a:lnTo>
                  <a:lnTo>
                    <a:pt x="731132" y="196136"/>
                  </a:lnTo>
                  <a:lnTo>
                    <a:pt x="736136" y="192250"/>
                  </a:lnTo>
                  <a:lnTo>
                    <a:pt x="775212" y="163685"/>
                  </a:lnTo>
                  <a:lnTo>
                    <a:pt x="815494" y="137781"/>
                  </a:lnTo>
                  <a:lnTo>
                    <a:pt x="856862" y="114532"/>
                  </a:lnTo>
                  <a:lnTo>
                    <a:pt x="899200" y="93928"/>
                  </a:lnTo>
                  <a:lnTo>
                    <a:pt x="942387" y="75964"/>
                  </a:lnTo>
                  <a:lnTo>
                    <a:pt x="986305" y="60630"/>
                  </a:lnTo>
                  <a:lnTo>
                    <a:pt x="1030836" y="47921"/>
                  </a:lnTo>
                  <a:lnTo>
                    <a:pt x="1075862" y="37828"/>
                  </a:lnTo>
                  <a:lnTo>
                    <a:pt x="1121263" y="30343"/>
                  </a:lnTo>
                  <a:lnTo>
                    <a:pt x="1166921" y="25461"/>
                  </a:lnTo>
                  <a:lnTo>
                    <a:pt x="1212717" y="23172"/>
                  </a:lnTo>
                  <a:lnTo>
                    <a:pt x="1258533" y="23469"/>
                  </a:lnTo>
                  <a:lnTo>
                    <a:pt x="1304251" y="26346"/>
                  </a:lnTo>
                  <a:lnTo>
                    <a:pt x="1349752" y="31794"/>
                  </a:lnTo>
                  <a:lnTo>
                    <a:pt x="1394916" y="39806"/>
                  </a:lnTo>
                  <a:lnTo>
                    <a:pt x="1439627" y="50375"/>
                  </a:lnTo>
                  <a:lnTo>
                    <a:pt x="1483764" y="63493"/>
                  </a:lnTo>
                  <a:lnTo>
                    <a:pt x="1527210" y="79152"/>
                  </a:lnTo>
                  <a:lnTo>
                    <a:pt x="1569846" y="97346"/>
                  </a:lnTo>
                  <a:lnTo>
                    <a:pt x="1611553" y="118066"/>
                  </a:lnTo>
                  <a:lnTo>
                    <a:pt x="1652213" y="141306"/>
                  </a:lnTo>
                  <a:lnTo>
                    <a:pt x="1691707" y="167057"/>
                  </a:lnTo>
                  <a:lnTo>
                    <a:pt x="1729917" y="195312"/>
                  </a:lnTo>
                  <a:lnTo>
                    <a:pt x="1766724" y="226064"/>
                  </a:lnTo>
                  <a:lnTo>
                    <a:pt x="1802009" y="259306"/>
                  </a:lnTo>
                  <a:lnTo>
                    <a:pt x="1834531" y="293771"/>
                  </a:lnTo>
                  <a:lnTo>
                    <a:pt x="1864644" y="329639"/>
                  </a:lnTo>
                  <a:lnTo>
                    <a:pt x="1892348" y="366803"/>
                  </a:lnTo>
                  <a:lnTo>
                    <a:pt x="1917643" y="405153"/>
                  </a:lnTo>
                  <a:lnTo>
                    <a:pt x="1940529" y="444582"/>
                  </a:lnTo>
                  <a:lnTo>
                    <a:pt x="1961006" y="484983"/>
                  </a:lnTo>
                  <a:lnTo>
                    <a:pt x="1979074" y="526247"/>
                  </a:lnTo>
                  <a:lnTo>
                    <a:pt x="1994733" y="568266"/>
                  </a:lnTo>
                  <a:lnTo>
                    <a:pt x="2007982" y="610933"/>
                  </a:lnTo>
                  <a:lnTo>
                    <a:pt x="2018823" y="654139"/>
                  </a:lnTo>
                  <a:lnTo>
                    <a:pt x="2027255" y="697778"/>
                  </a:lnTo>
                  <a:lnTo>
                    <a:pt x="2033277" y="741739"/>
                  </a:lnTo>
                  <a:lnTo>
                    <a:pt x="2036891" y="785917"/>
                  </a:lnTo>
                  <a:lnTo>
                    <a:pt x="2038096" y="830202"/>
                  </a:lnTo>
                  <a:lnTo>
                    <a:pt x="2036891" y="874488"/>
                  </a:lnTo>
                  <a:lnTo>
                    <a:pt x="2033277" y="918666"/>
                  </a:lnTo>
                  <a:lnTo>
                    <a:pt x="2027255" y="962627"/>
                  </a:lnTo>
                  <a:lnTo>
                    <a:pt x="2018823" y="1006265"/>
                  </a:lnTo>
                  <a:lnTo>
                    <a:pt x="2007982" y="1049472"/>
                  </a:lnTo>
                  <a:lnTo>
                    <a:pt x="1994733" y="1092139"/>
                  </a:lnTo>
                  <a:lnTo>
                    <a:pt x="1979074" y="1134158"/>
                  </a:lnTo>
                  <a:lnTo>
                    <a:pt x="1961006" y="1175422"/>
                  </a:lnTo>
                  <a:lnTo>
                    <a:pt x="1940529" y="1215822"/>
                  </a:lnTo>
                  <a:lnTo>
                    <a:pt x="1917643" y="1255252"/>
                  </a:lnTo>
                  <a:lnTo>
                    <a:pt x="1892348" y="1293602"/>
                  </a:lnTo>
                  <a:lnTo>
                    <a:pt x="1864644" y="1330765"/>
                  </a:lnTo>
                  <a:lnTo>
                    <a:pt x="1834531" y="1366634"/>
                  </a:lnTo>
                  <a:lnTo>
                    <a:pt x="1802009" y="1401099"/>
                  </a:lnTo>
                  <a:lnTo>
                    <a:pt x="1767542" y="1433623"/>
                  </a:lnTo>
                  <a:lnTo>
                    <a:pt x="1731673" y="1463737"/>
                  </a:lnTo>
                  <a:lnTo>
                    <a:pt x="1694508" y="1491442"/>
                  </a:lnTo>
                  <a:lnTo>
                    <a:pt x="1656157" y="1516738"/>
                  </a:lnTo>
                  <a:lnTo>
                    <a:pt x="1616726" y="1539625"/>
                  </a:lnTo>
                  <a:lnTo>
                    <a:pt x="1576325" y="1560103"/>
                  </a:lnTo>
                  <a:lnTo>
                    <a:pt x="1535060" y="1578171"/>
                  </a:lnTo>
                  <a:lnTo>
                    <a:pt x="1493040" y="1593831"/>
                  </a:lnTo>
                  <a:lnTo>
                    <a:pt x="1450373" y="1607081"/>
                  </a:lnTo>
                  <a:lnTo>
                    <a:pt x="1407166" y="1617922"/>
                  </a:lnTo>
                  <a:lnTo>
                    <a:pt x="1363527" y="1626354"/>
                  </a:lnTo>
                  <a:lnTo>
                    <a:pt x="1319565" y="1632377"/>
                  </a:lnTo>
                  <a:lnTo>
                    <a:pt x="1275387" y="1635991"/>
                  </a:lnTo>
                  <a:lnTo>
                    <a:pt x="1231101" y="1637195"/>
                  </a:lnTo>
                  <a:lnTo>
                    <a:pt x="1186815" y="1635991"/>
                  </a:lnTo>
                  <a:lnTo>
                    <a:pt x="1142637" y="1632377"/>
                  </a:lnTo>
                  <a:lnTo>
                    <a:pt x="1098675" y="1626354"/>
                  </a:lnTo>
                  <a:lnTo>
                    <a:pt x="1055037" y="1617922"/>
                  </a:lnTo>
                  <a:lnTo>
                    <a:pt x="1011831" y="1607081"/>
                  </a:lnTo>
                  <a:lnTo>
                    <a:pt x="969164" y="1593831"/>
                  </a:lnTo>
                  <a:lnTo>
                    <a:pt x="927144" y="1578171"/>
                  </a:lnTo>
                  <a:lnTo>
                    <a:pt x="885880" y="1560103"/>
                  </a:lnTo>
                  <a:lnTo>
                    <a:pt x="845479" y="1539625"/>
                  </a:lnTo>
                  <a:lnTo>
                    <a:pt x="806050" y="1516738"/>
                  </a:lnTo>
                  <a:lnTo>
                    <a:pt x="767700" y="1491442"/>
                  </a:lnTo>
                  <a:lnTo>
                    <a:pt x="730536" y="1463737"/>
                  </a:lnTo>
                  <a:lnTo>
                    <a:pt x="694668" y="1433623"/>
                  </a:lnTo>
                  <a:lnTo>
                    <a:pt x="660203" y="1401099"/>
                  </a:lnTo>
                  <a:lnTo>
                    <a:pt x="631882" y="1371331"/>
                  </a:lnTo>
                  <a:lnTo>
                    <a:pt x="619404" y="1357233"/>
                  </a:lnTo>
                  <a:lnTo>
                    <a:pt x="325342" y="1357195"/>
                  </a:lnTo>
                  <a:lnTo>
                    <a:pt x="325342" y="800783"/>
                  </a:lnTo>
                  <a:lnTo>
                    <a:pt x="325617" y="750437"/>
                  </a:lnTo>
                  <a:lnTo>
                    <a:pt x="326440" y="702093"/>
                  </a:lnTo>
                  <a:lnTo>
                    <a:pt x="327806" y="655913"/>
                  </a:lnTo>
                  <a:lnTo>
                    <a:pt x="329712" y="612061"/>
                  </a:lnTo>
                  <a:lnTo>
                    <a:pt x="331497" y="577199"/>
                  </a:lnTo>
                  <a:lnTo>
                    <a:pt x="309318" y="604161"/>
                  </a:lnTo>
                  <a:lnTo>
                    <a:pt x="279459" y="637243"/>
                  </a:lnTo>
                  <a:lnTo>
                    <a:pt x="243232" y="671687"/>
                  </a:lnTo>
                  <a:lnTo>
                    <a:pt x="168057" y="736051"/>
                  </a:lnTo>
                  <a:lnTo>
                    <a:pt x="32327" y="569198"/>
                  </a:lnTo>
                  <a:lnTo>
                    <a:pt x="350967" y="307464"/>
                  </a:lnTo>
                  <a:lnTo>
                    <a:pt x="614429" y="307464"/>
                  </a:lnTo>
                  <a:lnTo>
                    <a:pt x="619584" y="302308"/>
                  </a:lnTo>
                  <a:lnTo>
                    <a:pt x="619584" y="289595"/>
                  </a:lnTo>
                  <a:lnTo>
                    <a:pt x="614429" y="284426"/>
                  </a:lnTo>
                  <a:lnTo>
                    <a:pt x="342719" y="284426"/>
                  </a:lnTo>
                  <a:lnTo>
                    <a:pt x="0" y="565947"/>
                  </a:lnTo>
                  <a:lnTo>
                    <a:pt x="165088" y="768893"/>
                  </a:lnTo>
                  <a:lnTo>
                    <a:pt x="258389" y="689036"/>
                  </a:lnTo>
                  <a:lnTo>
                    <a:pt x="271067" y="677509"/>
                  </a:lnTo>
                  <a:lnTo>
                    <a:pt x="283110" y="666085"/>
                  </a:lnTo>
                  <a:lnTo>
                    <a:pt x="294501" y="654783"/>
                  </a:lnTo>
                  <a:lnTo>
                    <a:pt x="305225" y="643620"/>
                  </a:lnTo>
                  <a:lnTo>
                    <a:pt x="303954" y="680784"/>
                  </a:lnTo>
                  <a:lnTo>
                    <a:pt x="303044" y="719425"/>
                  </a:lnTo>
                  <a:lnTo>
                    <a:pt x="302496" y="759454"/>
                  </a:lnTo>
                  <a:lnTo>
                    <a:pt x="302313" y="800783"/>
                  </a:lnTo>
                  <a:lnTo>
                    <a:pt x="302313" y="1380233"/>
                  </a:lnTo>
                  <a:lnTo>
                    <a:pt x="608943" y="1380246"/>
                  </a:lnTo>
                  <a:lnTo>
                    <a:pt x="626133" y="1399056"/>
                  </a:lnTo>
                  <a:lnTo>
                    <a:pt x="682157" y="1453305"/>
                  </a:lnTo>
                  <a:lnTo>
                    <a:pt x="722057" y="1486355"/>
                  </a:lnTo>
                  <a:lnTo>
                    <a:pt x="763482" y="1516530"/>
                  </a:lnTo>
                  <a:lnTo>
                    <a:pt x="806293" y="1543832"/>
                  </a:lnTo>
                  <a:lnTo>
                    <a:pt x="850352" y="1568259"/>
                  </a:lnTo>
                  <a:lnTo>
                    <a:pt x="895520" y="1589812"/>
                  </a:lnTo>
                  <a:lnTo>
                    <a:pt x="941658" y="1608492"/>
                  </a:lnTo>
                  <a:lnTo>
                    <a:pt x="988627" y="1624297"/>
                  </a:lnTo>
                  <a:lnTo>
                    <a:pt x="1036289" y="1637228"/>
                  </a:lnTo>
                  <a:lnTo>
                    <a:pt x="1084505" y="1647286"/>
                  </a:lnTo>
                  <a:lnTo>
                    <a:pt x="1133137" y="1654470"/>
                  </a:lnTo>
                  <a:lnTo>
                    <a:pt x="1182046" y="1658780"/>
                  </a:lnTo>
                  <a:lnTo>
                    <a:pt x="1231093" y="1660217"/>
                  </a:lnTo>
                  <a:lnTo>
                    <a:pt x="1280143" y="1658780"/>
                  </a:lnTo>
                  <a:lnTo>
                    <a:pt x="1329054" y="1654470"/>
                  </a:lnTo>
                  <a:lnTo>
                    <a:pt x="1377688" y="1647286"/>
                  </a:lnTo>
                  <a:lnTo>
                    <a:pt x="1425906" y="1637228"/>
                  </a:lnTo>
                  <a:lnTo>
                    <a:pt x="1473569" y="1624297"/>
                  </a:lnTo>
                  <a:lnTo>
                    <a:pt x="1520539" y="1608492"/>
                  </a:lnTo>
                  <a:lnTo>
                    <a:pt x="1566678" y="1589812"/>
                  </a:lnTo>
                  <a:lnTo>
                    <a:pt x="1611846" y="1568259"/>
                  </a:lnTo>
                  <a:lnTo>
                    <a:pt x="1655905" y="1543832"/>
                  </a:lnTo>
                  <a:lnTo>
                    <a:pt x="1698716" y="1516530"/>
                  </a:lnTo>
                  <a:lnTo>
                    <a:pt x="1740141" y="1486355"/>
                  </a:lnTo>
                  <a:lnTo>
                    <a:pt x="1780041" y="1453305"/>
                  </a:lnTo>
                  <a:lnTo>
                    <a:pt x="1818278" y="1417381"/>
                  </a:lnTo>
                  <a:lnTo>
                    <a:pt x="1851729" y="1381933"/>
                  </a:lnTo>
                  <a:lnTo>
                    <a:pt x="1882702" y="1345043"/>
                  </a:lnTo>
                  <a:lnTo>
                    <a:pt x="1911197" y="1306821"/>
                  </a:lnTo>
                  <a:lnTo>
                    <a:pt x="1937215" y="1267378"/>
                  </a:lnTo>
                  <a:lnTo>
                    <a:pt x="1960755" y="1226824"/>
                  </a:lnTo>
                  <a:lnTo>
                    <a:pt x="1981816" y="1185272"/>
                  </a:lnTo>
                  <a:lnTo>
                    <a:pt x="2000400" y="1142831"/>
                  </a:lnTo>
                  <a:lnTo>
                    <a:pt x="2016506" y="1099614"/>
                  </a:lnTo>
                  <a:lnTo>
                    <a:pt x="2030135" y="1055730"/>
                  </a:lnTo>
                  <a:lnTo>
                    <a:pt x="2041285" y="1011292"/>
                  </a:lnTo>
                  <a:lnTo>
                    <a:pt x="2049958" y="966409"/>
                  </a:lnTo>
                  <a:lnTo>
                    <a:pt x="2056152" y="921194"/>
                  </a:lnTo>
                  <a:lnTo>
                    <a:pt x="2059869" y="875756"/>
                  </a:lnTo>
                  <a:lnTo>
                    <a:pt x="2061108" y="830207"/>
                  </a:lnTo>
                  <a:lnTo>
                    <a:pt x="2059869" y="784658"/>
                  </a:lnTo>
                  <a:lnTo>
                    <a:pt x="2056152" y="739221"/>
                  </a:lnTo>
                  <a:lnTo>
                    <a:pt x="2049958" y="694005"/>
                  </a:lnTo>
                  <a:lnTo>
                    <a:pt x="2041285" y="649122"/>
                  </a:lnTo>
                  <a:lnTo>
                    <a:pt x="2030135" y="604683"/>
                  </a:lnTo>
                  <a:lnTo>
                    <a:pt x="2016506" y="560799"/>
                  </a:lnTo>
                  <a:lnTo>
                    <a:pt x="2000400" y="517581"/>
                  </a:lnTo>
                  <a:lnTo>
                    <a:pt x="1981816" y="475139"/>
                  </a:lnTo>
                  <a:lnTo>
                    <a:pt x="1960755" y="433586"/>
                  </a:lnTo>
                  <a:lnTo>
                    <a:pt x="1937215" y="393032"/>
                  </a:lnTo>
                  <a:lnTo>
                    <a:pt x="1911197" y="353588"/>
                  </a:lnTo>
                  <a:lnTo>
                    <a:pt x="1882702" y="315364"/>
                  </a:lnTo>
                  <a:lnTo>
                    <a:pt x="1851729" y="278473"/>
                  </a:lnTo>
                  <a:lnTo>
                    <a:pt x="1818278" y="243024"/>
                  </a:lnTo>
                  <a:lnTo>
                    <a:pt x="1783412" y="210102"/>
                  </a:lnTo>
                  <a:lnTo>
                    <a:pt x="1747095" y="179546"/>
                  </a:lnTo>
                  <a:lnTo>
                    <a:pt x="1709435" y="151365"/>
                  </a:lnTo>
                  <a:lnTo>
                    <a:pt x="1670541" y="125564"/>
                  </a:lnTo>
                  <a:lnTo>
                    <a:pt x="1630520" y="102151"/>
                  </a:lnTo>
                  <a:lnTo>
                    <a:pt x="1589482" y="81133"/>
                  </a:lnTo>
                  <a:lnTo>
                    <a:pt x="1547535" y="62516"/>
                  </a:lnTo>
                  <a:lnTo>
                    <a:pt x="1504787" y="46306"/>
                  </a:lnTo>
                  <a:lnTo>
                    <a:pt x="1461347" y="32512"/>
                  </a:lnTo>
                  <a:lnTo>
                    <a:pt x="1417323" y="21139"/>
                  </a:lnTo>
                  <a:lnTo>
                    <a:pt x="1372823" y="12194"/>
                  </a:lnTo>
                  <a:lnTo>
                    <a:pt x="1327957" y="5685"/>
                  </a:lnTo>
                  <a:lnTo>
                    <a:pt x="1282831" y="1618"/>
                  </a:lnTo>
                  <a:lnTo>
                    <a:pt x="1237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6954" y="4276483"/>
              <a:ext cx="103311" cy="1033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60165" y="3395027"/>
              <a:ext cx="625475" cy="72390"/>
            </a:xfrm>
            <a:custGeom>
              <a:avLst/>
              <a:gdLst/>
              <a:ahLst/>
              <a:cxnLst/>
              <a:rect l="l" t="t" r="r" b="b"/>
              <a:pathLst>
                <a:path w="625475" h="72389">
                  <a:moveTo>
                    <a:pt x="12700" y="0"/>
                  </a:moveTo>
                  <a:lnTo>
                    <a:pt x="5156" y="3340"/>
                  </a:lnTo>
                  <a:lnTo>
                    <a:pt x="0" y="16751"/>
                  </a:lnTo>
                  <a:lnTo>
                    <a:pt x="3352" y="24269"/>
                  </a:lnTo>
                  <a:lnTo>
                    <a:pt x="48725" y="38875"/>
                  </a:lnTo>
                  <a:lnTo>
                    <a:pt x="93321" y="49718"/>
                  </a:lnTo>
                  <a:lnTo>
                    <a:pt x="152611" y="60506"/>
                  </a:lnTo>
                  <a:lnTo>
                    <a:pt x="224987" y="68781"/>
                  </a:lnTo>
                  <a:lnTo>
                    <a:pt x="308838" y="72085"/>
                  </a:lnTo>
                  <a:lnTo>
                    <a:pt x="354766" y="71096"/>
                  </a:lnTo>
                  <a:lnTo>
                    <a:pt x="402980" y="67923"/>
                  </a:lnTo>
                  <a:lnTo>
                    <a:pt x="453275" y="62253"/>
                  </a:lnTo>
                  <a:lnTo>
                    <a:pt x="505445" y="53776"/>
                  </a:lnTo>
                  <a:lnTo>
                    <a:pt x="559286" y="42179"/>
                  </a:lnTo>
                  <a:lnTo>
                    <a:pt x="614591" y="27152"/>
                  </a:lnTo>
                  <a:lnTo>
                    <a:pt x="625360" y="17818"/>
                  </a:lnTo>
                  <a:lnTo>
                    <a:pt x="621233" y="4064"/>
                  </a:lnTo>
                  <a:lnTo>
                    <a:pt x="613968" y="203"/>
                  </a:lnTo>
                  <a:lnTo>
                    <a:pt x="607098" y="2247"/>
                  </a:lnTo>
                  <a:lnTo>
                    <a:pt x="527120" y="22871"/>
                  </a:lnTo>
                  <a:lnTo>
                    <a:pt x="450581" y="36385"/>
                  </a:lnTo>
                  <a:lnTo>
                    <a:pt x="378139" y="43800"/>
                  </a:lnTo>
                  <a:lnTo>
                    <a:pt x="310455" y="46124"/>
                  </a:lnTo>
                  <a:lnTo>
                    <a:pt x="248188" y="44367"/>
                  </a:lnTo>
                  <a:lnTo>
                    <a:pt x="191998" y="39538"/>
                  </a:lnTo>
                  <a:lnTo>
                    <a:pt x="142544" y="32645"/>
                  </a:lnTo>
                  <a:lnTo>
                    <a:pt x="100486" y="24698"/>
                  </a:lnTo>
                  <a:lnTo>
                    <a:pt x="41196" y="9679"/>
                  </a:lnTo>
                  <a:lnTo>
                    <a:pt x="25283" y="4624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6921296" y="5740222"/>
            <a:ext cx="548005" cy="63500"/>
          </a:xfrm>
          <a:custGeom>
            <a:avLst/>
            <a:gdLst/>
            <a:ahLst/>
            <a:cxnLst/>
            <a:rect l="l" t="t" r="r" b="b"/>
            <a:pathLst>
              <a:path w="548004" h="63500">
                <a:moveTo>
                  <a:pt x="11112" y="0"/>
                </a:moveTo>
                <a:lnTo>
                  <a:pt x="4508" y="2933"/>
                </a:lnTo>
                <a:lnTo>
                  <a:pt x="0" y="14668"/>
                </a:lnTo>
                <a:lnTo>
                  <a:pt x="2933" y="21259"/>
                </a:lnTo>
                <a:lnTo>
                  <a:pt x="56661" y="37720"/>
                </a:lnTo>
                <a:lnTo>
                  <a:pt x="111437" y="49365"/>
                </a:lnTo>
                <a:lnTo>
                  <a:pt x="183527" y="59079"/>
                </a:lnTo>
                <a:lnTo>
                  <a:pt x="270497" y="63144"/>
                </a:lnTo>
                <a:lnTo>
                  <a:pt x="319016" y="61884"/>
                </a:lnTo>
                <a:lnTo>
                  <a:pt x="370368" y="57790"/>
                </a:lnTo>
                <a:lnTo>
                  <a:pt x="424239" y="50391"/>
                </a:lnTo>
                <a:lnTo>
                  <a:pt x="480321" y="39213"/>
                </a:lnTo>
                <a:lnTo>
                  <a:pt x="538302" y="23787"/>
                </a:lnTo>
                <a:lnTo>
                  <a:pt x="547738" y="15620"/>
                </a:lnTo>
                <a:lnTo>
                  <a:pt x="544118" y="3568"/>
                </a:lnTo>
                <a:lnTo>
                  <a:pt x="537756" y="190"/>
                </a:lnTo>
                <a:lnTo>
                  <a:pt x="531736" y="1968"/>
                </a:lnTo>
                <a:lnTo>
                  <a:pt x="455457" y="21353"/>
                </a:lnTo>
                <a:lnTo>
                  <a:pt x="382825" y="33423"/>
                </a:lnTo>
                <a:lnTo>
                  <a:pt x="314590" y="39326"/>
                </a:lnTo>
                <a:lnTo>
                  <a:pt x="251501" y="40210"/>
                </a:lnTo>
                <a:lnTo>
                  <a:pt x="194309" y="37222"/>
                </a:lnTo>
                <a:lnTo>
                  <a:pt x="143763" y="31509"/>
                </a:lnTo>
                <a:lnTo>
                  <a:pt x="100614" y="24218"/>
                </a:lnTo>
                <a:lnTo>
                  <a:pt x="39505" y="9496"/>
                </a:lnTo>
                <a:lnTo>
                  <a:pt x="23044" y="4359"/>
                </a:lnTo>
                <a:lnTo>
                  <a:pt x="11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73835" y="5887808"/>
            <a:ext cx="572770" cy="66040"/>
          </a:xfrm>
          <a:custGeom>
            <a:avLst/>
            <a:gdLst/>
            <a:ahLst/>
            <a:cxnLst/>
            <a:rect l="l" t="t" r="r" b="b"/>
            <a:pathLst>
              <a:path w="572769" h="66039">
                <a:moveTo>
                  <a:pt x="11633" y="0"/>
                </a:moveTo>
                <a:lnTo>
                  <a:pt x="4724" y="3060"/>
                </a:lnTo>
                <a:lnTo>
                  <a:pt x="0" y="15328"/>
                </a:lnTo>
                <a:lnTo>
                  <a:pt x="3086" y="22212"/>
                </a:lnTo>
                <a:lnTo>
                  <a:pt x="44595" y="35572"/>
                </a:lnTo>
                <a:lnTo>
                  <a:pt x="85402" y="45496"/>
                </a:lnTo>
                <a:lnTo>
                  <a:pt x="139656" y="55368"/>
                </a:lnTo>
                <a:lnTo>
                  <a:pt x="205883" y="62940"/>
                </a:lnTo>
                <a:lnTo>
                  <a:pt x="282613" y="65963"/>
                </a:lnTo>
                <a:lnTo>
                  <a:pt x="324640" y="65059"/>
                </a:lnTo>
                <a:lnTo>
                  <a:pt x="368757" y="62155"/>
                </a:lnTo>
                <a:lnTo>
                  <a:pt x="414777" y="56967"/>
                </a:lnTo>
                <a:lnTo>
                  <a:pt x="462512" y="49211"/>
                </a:lnTo>
                <a:lnTo>
                  <a:pt x="511776" y="38601"/>
                </a:lnTo>
                <a:lnTo>
                  <a:pt x="562381" y="24853"/>
                </a:lnTo>
                <a:lnTo>
                  <a:pt x="572236" y="16319"/>
                </a:lnTo>
                <a:lnTo>
                  <a:pt x="568464" y="3733"/>
                </a:lnTo>
                <a:lnTo>
                  <a:pt x="561809" y="190"/>
                </a:lnTo>
                <a:lnTo>
                  <a:pt x="555523" y="2057"/>
                </a:lnTo>
                <a:lnTo>
                  <a:pt x="475837" y="22310"/>
                </a:lnTo>
                <a:lnTo>
                  <a:pt x="399959" y="34921"/>
                </a:lnTo>
                <a:lnTo>
                  <a:pt x="328674" y="41089"/>
                </a:lnTo>
                <a:lnTo>
                  <a:pt x="262765" y="42012"/>
                </a:lnTo>
                <a:lnTo>
                  <a:pt x="203016" y="38890"/>
                </a:lnTo>
                <a:lnTo>
                  <a:pt x="150210" y="32921"/>
                </a:lnTo>
                <a:lnTo>
                  <a:pt x="105131" y="25304"/>
                </a:lnTo>
                <a:lnTo>
                  <a:pt x="41287" y="9923"/>
                </a:lnTo>
                <a:lnTo>
                  <a:pt x="24090" y="4556"/>
                </a:lnTo>
                <a:lnTo>
                  <a:pt x="11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94602" y="1794865"/>
            <a:ext cx="2580640" cy="1302385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345440">
              <a:lnSpc>
                <a:spcPct val="100000"/>
              </a:lnSpc>
              <a:spcBef>
                <a:spcPts val="1265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БИЗНЕС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СООБЩЕСТВА</a:t>
            </a:r>
            <a:endParaRPr sz="1800" dirty="0">
              <a:latin typeface="Carlito"/>
              <a:cs typeface="Carlito"/>
            </a:endParaRPr>
          </a:p>
          <a:p>
            <a:pPr marL="322580" marR="6350">
              <a:lnSpc>
                <a:spcPct val="105700"/>
              </a:lnSpc>
              <a:spcBef>
                <a:spcPts val="695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Разрабатывает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предоставляет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ПС 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Обеспечивает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участие</a:t>
            </a:r>
            <a:endParaRPr sz="1200" dirty="0">
              <a:latin typeface="Trebuchet MS"/>
              <a:cs typeface="Trebuchet MS"/>
            </a:endParaRPr>
          </a:p>
          <a:p>
            <a:pPr marL="322580" marR="5080" indent="-310515">
              <a:lnSpc>
                <a:spcPts val="1520"/>
              </a:lnSpc>
              <a:spcBef>
                <a:spcPts val="10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специалистов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при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разработке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ОП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Рассматривает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согласовывает</a:t>
            </a:r>
            <a:r>
              <a:rPr sz="12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ОП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02707" y="4045178"/>
            <a:ext cx="3193801" cy="2048318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34290">
              <a:lnSpc>
                <a:spcPct val="101699"/>
              </a:lnSpc>
              <a:spcBef>
                <a:spcPts val="720"/>
              </a:spcBef>
            </a:pPr>
            <a:r>
              <a:rPr lang="ru-RU" sz="1200" spc="-6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РНМЦ</a:t>
            </a:r>
            <a:r>
              <a:rPr lang="ru-RU" sz="12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, </a:t>
            </a:r>
            <a:r>
              <a:rPr lang="ru-RU" sz="1200" spc="-6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УМО</a:t>
            </a:r>
            <a:r>
              <a:rPr lang="ru-RU" sz="12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</a:p>
          <a:p>
            <a:pPr marL="12700" marR="5080" indent="34290">
              <a:lnSpc>
                <a:spcPct val="101699"/>
              </a:lnSpc>
              <a:spcBef>
                <a:spcPts val="720"/>
              </a:spcBef>
            </a:pPr>
            <a:r>
              <a:rPr sz="1200" spc="-6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Разрабатывает</a:t>
            </a:r>
            <a:r>
              <a:rPr sz="12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методические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рекомендации 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по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разработке</a:t>
            </a:r>
            <a:r>
              <a:rPr sz="12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ОП</a:t>
            </a:r>
            <a:endParaRPr sz="1200" dirty="0">
              <a:latin typeface="Trebuchet MS"/>
              <a:cs typeface="Trebuchet MS"/>
            </a:endParaRPr>
          </a:p>
          <a:p>
            <a:pPr marL="46990" marR="377825">
              <a:lnSpc>
                <a:spcPct val="105700"/>
              </a:lnSpc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Формирует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рабочие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группы 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Проводит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семинары-тренинги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для 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РГ; 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Координирует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разработку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типовых</a:t>
            </a:r>
            <a:r>
              <a:rPr sz="1200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ОП;</a:t>
            </a:r>
            <a:endParaRPr sz="1200" dirty="0">
              <a:latin typeface="Trebuchet MS"/>
              <a:cs typeface="Trebuchet MS"/>
            </a:endParaRPr>
          </a:p>
          <a:p>
            <a:pPr marL="12700" marR="221615" indent="34290">
              <a:lnSpc>
                <a:spcPct val="101699"/>
              </a:lnSpc>
              <a:spcBef>
                <a:spcPts val="55"/>
              </a:spcBef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Размещает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ОП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на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платформе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для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онлайн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обсуждения;</a:t>
            </a:r>
            <a:endParaRPr sz="1200" dirty="0">
              <a:latin typeface="Trebuchet MS"/>
              <a:cs typeface="Trebuchet MS"/>
            </a:endParaRPr>
          </a:p>
          <a:p>
            <a:pPr marL="12700" marR="1033144" indent="34290">
              <a:lnSpc>
                <a:spcPct val="101699"/>
              </a:lnSpc>
              <a:spcBef>
                <a:spcPts val="60"/>
              </a:spcBef>
            </a:pP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Согласовывает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типовые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ОП</a:t>
            </a:r>
            <a:r>
              <a:rPr sz="12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с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работадателями;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52707" y="2246719"/>
            <a:ext cx="2647315" cy="1169807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lnSpc>
                <a:spcPts val="1930"/>
              </a:lnSpc>
              <a:spcBef>
                <a:spcPts val="215"/>
              </a:spcBef>
            </a:pPr>
            <a:r>
              <a:rPr sz="1650" spc="5" dirty="0" err="1">
                <a:solidFill>
                  <a:srgbClr val="FFFFFF"/>
                </a:solidFill>
                <a:latin typeface="Carlito"/>
                <a:cs typeface="Carlito"/>
              </a:rPr>
              <a:t>МИНИСТЕРСТВО</a:t>
            </a:r>
            <a:r>
              <a:rPr sz="165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50" spc="-5" dirty="0" err="1" smtClean="0">
                <a:solidFill>
                  <a:srgbClr val="FFFFFF"/>
                </a:solidFill>
                <a:latin typeface="Carlito"/>
                <a:cs typeface="Carlito"/>
              </a:rPr>
              <a:t>ОБРАЗОВАНИЯ</a:t>
            </a:r>
            <a:r>
              <a:rPr sz="1650" spc="-15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650" spc="-15" dirty="0" smtClean="0">
                <a:solidFill>
                  <a:srgbClr val="FFFFFF"/>
                </a:solidFill>
                <a:latin typeface="Carlito"/>
                <a:cs typeface="Carlito"/>
              </a:rPr>
              <a:t>и НАУКИ </a:t>
            </a:r>
            <a:endParaRPr sz="1650" dirty="0">
              <a:latin typeface="Carlito"/>
              <a:cs typeface="Carlito"/>
            </a:endParaRPr>
          </a:p>
          <a:p>
            <a:pPr marL="183515" marR="193675" indent="34290">
              <a:lnSpc>
                <a:spcPct val="101699"/>
              </a:lnSpc>
              <a:spcBef>
                <a:spcPts val="670"/>
              </a:spcBef>
            </a:pP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Утверждает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ОП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для 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всех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уровней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профессионального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образования</a:t>
            </a:r>
            <a:r>
              <a:rPr sz="12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и 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обучения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79073" y="3935171"/>
            <a:ext cx="2438400" cy="975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УЧЕБНОЕ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ЗАВЕДЕНИЯ</a:t>
            </a:r>
            <a:endParaRPr sz="1800" dirty="0">
              <a:latin typeface="Carlito"/>
              <a:cs typeface="Carlito"/>
            </a:endParaRPr>
          </a:p>
          <a:p>
            <a:pPr marL="12700" marR="5080" indent="34290">
              <a:lnSpc>
                <a:spcPct val="101699"/>
              </a:lnSpc>
              <a:spcBef>
                <a:spcPts val="919"/>
              </a:spcBef>
            </a:pP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Совместно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с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работодателем 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разрабатывает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утверждает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рабочие 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учебные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планы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2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программы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245660" y="2972841"/>
            <a:ext cx="2627630" cy="1751964"/>
          </a:xfrm>
          <a:custGeom>
            <a:avLst/>
            <a:gdLst/>
            <a:ahLst/>
            <a:cxnLst/>
            <a:rect l="l" t="t" r="r" b="b"/>
            <a:pathLst>
              <a:path w="2627629" h="1751964">
                <a:moveTo>
                  <a:pt x="0" y="0"/>
                </a:moveTo>
                <a:lnTo>
                  <a:pt x="2627299" y="1751533"/>
                </a:lnTo>
              </a:path>
            </a:pathLst>
          </a:custGeom>
          <a:ln w="365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64"/>
          <p:cNvSpPr txBox="1"/>
          <p:nvPr/>
        </p:nvSpPr>
        <p:spPr>
          <a:xfrm>
            <a:off x="7727893" y="261668"/>
            <a:ext cx="1884680" cy="4178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6240" marR="5080" indent="-384175" algn="r">
              <a:lnSpc>
                <a:spcPct val="104299"/>
              </a:lnSpc>
              <a:spcBef>
                <a:spcPts val="75"/>
              </a:spcBef>
            </a:pPr>
            <a:r>
              <a:rPr lang="ru-RU" sz="850" spc="-30" dirty="0" smtClean="0">
                <a:solidFill>
                  <a:srgbClr val="1A1A57"/>
                </a:solidFill>
                <a:latin typeface="Trebuchet MS"/>
                <a:cs typeface="Trebuchet MS"/>
              </a:rPr>
              <a:t>МИНИСТЕРСТВО </a:t>
            </a:r>
            <a:r>
              <a:rPr sz="850" spc="-30" dirty="0" smtClean="0">
                <a:solidFill>
                  <a:srgbClr val="1A1A57"/>
                </a:solidFill>
                <a:latin typeface="Trebuchet MS"/>
                <a:cs typeface="Trebuchet MS"/>
              </a:rPr>
              <a:t>ОБРАЗОВАНИЯ </a:t>
            </a:r>
            <a:r>
              <a:rPr sz="850" spc="-10" dirty="0" smtClean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lang="ru-RU" sz="850" spc="-10" dirty="0" smtClean="0">
                <a:solidFill>
                  <a:srgbClr val="1A1A57"/>
                </a:solidFill>
                <a:latin typeface="Trebuchet MS"/>
                <a:cs typeface="Trebuchet MS"/>
              </a:rPr>
              <a:t>И НАУКИ КЫРГЫЗСКОЙ РЕСПУБЛИКИ</a:t>
            </a:r>
            <a:endParaRPr sz="850" dirty="0">
              <a:latin typeface="Trebuchet MS"/>
              <a:cs typeface="Trebuchet MS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33" y="231320"/>
            <a:ext cx="500035" cy="44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480C3EE2-BA0D-4AC2-8C45-C9728D1AFD22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04033">
            <a:off x="5672424" y="4091628"/>
            <a:ext cx="7396451" cy="4807693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6511" y="2112926"/>
            <a:ext cx="3515385" cy="4074514"/>
          </a:xfrm>
          <a:custGeom>
            <a:avLst/>
            <a:gdLst/>
            <a:ahLst/>
            <a:cxnLst/>
            <a:rect l="l" t="t" r="r" b="b"/>
            <a:pathLst>
              <a:path w="6012060" h="6968290">
                <a:moveTo>
                  <a:pt x="0" y="0"/>
                </a:moveTo>
                <a:lnTo>
                  <a:pt x="6012060" y="0"/>
                </a:lnTo>
                <a:lnTo>
                  <a:pt x="6012060" y="6968290"/>
                </a:lnTo>
                <a:lnTo>
                  <a:pt x="0" y="6968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241" t="-13150" r="-76615" b="-150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96980" y="2107357"/>
            <a:ext cx="445769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52"/>
              </a:lnSpc>
            </a:pPr>
            <a:r>
              <a:rPr lang="en-US" sz="4210">
                <a:solidFill>
                  <a:srgbClr val="000000"/>
                </a:solidFill>
                <a:latin typeface="Jura Medium"/>
              </a:rPr>
              <a:t>Проблемы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96979" y="3500724"/>
            <a:ext cx="4382689" cy="564257"/>
            <a:chOff x="0" y="-30480"/>
            <a:chExt cx="9993779" cy="1286668"/>
          </a:xfrm>
        </p:grpSpPr>
        <p:sp>
          <p:nvSpPr>
            <p:cNvPr id="6" name="TextBox 6"/>
            <p:cNvSpPr txBox="1"/>
            <p:nvPr/>
          </p:nvSpPr>
          <p:spPr>
            <a:xfrm>
              <a:off x="0" y="7619"/>
              <a:ext cx="1030472" cy="467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4"/>
                </a:lnSpc>
              </a:pPr>
              <a:r>
                <a:rPr lang="en-US" sz="1345">
                  <a:solidFill>
                    <a:srgbClr val="000000"/>
                  </a:solidFill>
                  <a:latin typeface="Jura Medium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12506" y="-30480"/>
              <a:ext cx="8481273" cy="1286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23"/>
                </a:lnSpc>
              </a:pPr>
              <a:r>
                <a:rPr lang="ky-KG" sz="1710" dirty="0" smtClean="0">
                  <a:solidFill>
                    <a:srgbClr val="000000"/>
                  </a:solidFill>
                  <a:latin typeface="HK Grotesk Light"/>
                </a:rPr>
                <a:t>Разрыв системы образования и рынка труда. Анализ рынка  труда.</a:t>
              </a:r>
              <a:endParaRPr lang="en-US" sz="1710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6979" y="4280450"/>
            <a:ext cx="4382689" cy="884858"/>
            <a:chOff x="0" y="-38100"/>
            <a:chExt cx="9993779" cy="2017723"/>
          </a:xfrm>
        </p:grpSpPr>
        <p:sp>
          <p:nvSpPr>
            <p:cNvPr id="9" name="TextBox 9"/>
            <p:cNvSpPr txBox="1"/>
            <p:nvPr/>
          </p:nvSpPr>
          <p:spPr>
            <a:xfrm>
              <a:off x="0" y="337820"/>
              <a:ext cx="1030472" cy="467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4"/>
                </a:lnSpc>
              </a:pPr>
              <a:r>
                <a:rPr lang="en-US" sz="1345">
                  <a:solidFill>
                    <a:srgbClr val="000000"/>
                  </a:solidFill>
                  <a:latin typeface="Jura Medium"/>
                </a:rPr>
                <a:t>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12506" y="-38100"/>
              <a:ext cx="8481273" cy="201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0"/>
                </a:lnSpc>
              </a:pPr>
              <a:r>
                <a:rPr lang="ky-KG" sz="1754" dirty="0" smtClean="0">
                  <a:solidFill>
                    <a:srgbClr val="000000"/>
                  </a:solidFill>
                  <a:latin typeface="HK Grotesk Light"/>
                </a:rPr>
                <a:t>Технологические вызовы. Недостаточно развито взаимодействие с работадателями. </a:t>
              </a:r>
              <a:endParaRPr lang="en-US" sz="1754" dirty="0">
                <a:solidFill>
                  <a:srgbClr val="000000"/>
                </a:solidFill>
                <a:latin typeface="HK Grotesk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4695" y="5381625"/>
            <a:ext cx="4382690" cy="370040"/>
            <a:chOff x="0" y="-38100"/>
            <a:chExt cx="9993780" cy="843798"/>
          </a:xfrm>
        </p:grpSpPr>
        <p:sp>
          <p:nvSpPr>
            <p:cNvPr id="12" name="TextBox 12"/>
            <p:cNvSpPr txBox="1"/>
            <p:nvPr/>
          </p:nvSpPr>
          <p:spPr>
            <a:xfrm>
              <a:off x="1512508" y="-38100"/>
              <a:ext cx="8481272" cy="672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0"/>
                </a:lnSpc>
              </a:pPr>
              <a:r>
                <a:rPr lang="ky-KG" sz="1754" dirty="0" smtClean="0">
                  <a:solidFill>
                    <a:srgbClr val="000000"/>
                  </a:solidFill>
                  <a:latin typeface="HK Grotesk Light"/>
                </a:rPr>
                <a:t>Недостаточно развиты </a:t>
              </a:r>
              <a:r>
                <a:rPr lang="en-US" sz="1754" dirty="0" smtClean="0">
                  <a:solidFill>
                    <a:srgbClr val="000000"/>
                  </a:solidFill>
                  <a:latin typeface="HK Grotesk Light"/>
                </a:rPr>
                <a:t>soft skills</a:t>
              </a:r>
              <a:r>
                <a:rPr lang="ky-KG" sz="1754" dirty="0" smtClean="0">
                  <a:solidFill>
                    <a:srgbClr val="000000"/>
                  </a:solidFill>
                  <a:latin typeface="HK Grotesk Light"/>
                </a:rPr>
                <a:t> </a:t>
              </a:r>
              <a:endParaRPr lang="en-US" sz="1754" dirty="0">
                <a:solidFill>
                  <a:srgbClr val="000000"/>
                </a:solidFill>
                <a:latin typeface="HK Grotesk Ligh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37819"/>
              <a:ext cx="1030472" cy="467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14"/>
                </a:lnSpc>
              </a:pPr>
              <a:r>
                <a:rPr lang="en-US" sz="1345">
                  <a:solidFill>
                    <a:srgbClr val="000000"/>
                  </a:solidFill>
                  <a:latin typeface="Jura Medium"/>
                </a:rPr>
                <a:t>3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139376" y="4036507"/>
            <a:ext cx="434029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096979" y="5109189"/>
            <a:ext cx="434029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157094" y="6187440"/>
            <a:ext cx="434029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601504" y="1375410"/>
            <a:ext cx="363144" cy="225149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96979" y="1330461"/>
            <a:ext cx="238408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8"/>
              </a:lnSpc>
            </a:pPr>
            <a:r>
              <a:rPr lang="en-US" sz="1126">
                <a:solidFill>
                  <a:srgbClr val="000000"/>
                </a:solidFill>
                <a:latin typeface="Jura Semi-Bold"/>
              </a:rPr>
              <a:t>Министерство образования и науки Кыргызской Республики 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CD9F572-8696-4019-84AE-A461DB77027C}" type="datetime1">
              <a:rPr lang="en-US" smtClean="0"/>
              <a:t>10/24/2023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5"/>
          </p:nvPr>
        </p:nvSpPr>
        <p:spPr>
          <a:xfrm>
            <a:off x="3726326" y="7046646"/>
            <a:ext cx="3421888" cy="184666"/>
          </a:xfrm>
        </p:spPr>
        <p:txBody>
          <a:bodyPr/>
          <a:lstStyle/>
          <a:p>
            <a:r>
              <a:rPr lang="en-US" sz="1200" dirty="0" err="1" smtClean="0"/>
              <a:t>Gulnura</a:t>
            </a:r>
            <a:r>
              <a:rPr lang="en-US" sz="1200" dirty="0" smtClean="0"/>
              <a:t> </a:t>
            </a:r>
            <a:r>
              <a:rPr lang="en-US" sz="1200" dirty="0" err="1" smtClean="0"/>
              <a:t>Mamyrova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87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5922" y="1260339"/>
            <a:ext cx="812989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46"/>
              </a:lnSpc>
            </a:pP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Внешние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вызовы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и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тренды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меняющие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ландшафт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рынков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труда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и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формирующие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спрос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на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новые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навыки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и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компетенции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молодежи</a:t>
            </a:r>
            <a:r>
              <a:rPr lang="en-US" sz="1894" spc="-75" dirty="0">
                <a:solidFill>
                  <a:srgbClr val="000000"/>
                </a:solidFill>
                <a:latin typeface="Open Sans Light"/>
              </a:rPr>
              <a:t> и </a:t>
            </a:r>
            <a:r>
              <a:rPr lang="en-US" sz="1894" spc="-75" dirty="0" err="1">
                <a:solidFill>
                  <a:srgbClr val="000000"/>
                </a:solidFill>
                <a:latin typeface="Open Sans Light"/>
              </a:rPr>
              <a:t>взрослых</a:t>
            </a:r>
            <a:endParaRPr lang="en-US" sz="1894" spc="-75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046"/>
              </a:lnSpc>
            </a:pPr>
            <a:endParaRPr lang="en-US" sz="1894" spc="-75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67029" y="2999024"/>
            <a:ext cx="303169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94"/>
              </a:lnSpc>
            </a:pPr>
            <a:r>
              <a:rPr lang="en-US" sz="1579" spc="-63">
                <a:solidFill>
                  <a:srgbClr val="000000"/>
                </a:solidFill>
                <a:latin typeface="Open Sans"/>
              </a:rPr>
              <a:t>Профессиональное образование должно быть гибким и адаптивным, чтобы соответствовать потребностям и вызовам современного мира и позволить студентам развивать необходимые навыки на протяжении всей жизни.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01372" y="2587250"/>
            <a:ext cx="455525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4"/>
              </a:lnSpc>
            </a:pPr>
            <a:r>
              <a:rPr lang="en-US" sz="1579" spc="-63">
                <a:solidFill>
                  <a:srgbClr val="000000"/>
                </a:solidFill>
                <a:latin typeface="Open Sans"/>
              </a:rPr>
              <a:t>новые навыки (профильные, цифровые, soft skills); </a:t>
            </a:r>
          </a:p>
        </p:txBody>
      </p:sp>
      <p:sp>
        <p:nvSpPr>
          <p:cNvPr id="5" name="Freeform 5"/>
          <p:cNvSpPr/>
          <p:nvPr/>
        </p:nvSpPr>
        <p:spPr>
          <a:xfrm>
            <a:off x="4914119" y="2408544"/>
            <a:ext cx="492710" cy="551052"/>
          </a:xfrm>
          <a:custGeom>
            <a:avLst/>
            <a:gdLst/>
            <a:ahLst/>
            <a:cxnLst/>
            <a:rect l="l" t="t" r="r" b="b"/>
            <a:pathLst>
              <a:path w="842640" h="942416">
                <a:moveTo>
                  <a:pt x="0" y="0"/>
                </a:moveTo>
                <a:lnTo>
                  <a:pt x="842640" y="0"/>
                </a:lnTo>
                <a:lnTo>
                  <a:pt x="842640" y="942416"/>
                </a:lnTo>
                <a:lnTo>
                  <a:pt x="0" y="94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20" r="-592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01371" y="3316207"/>
            <a:ext cx="430569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4"/>
              </a:lnSpc>
            </a:pPr>
            <a:r>
              <a:rPr lang="en-US" sz="1579" spc="-63">
                <a:solidFill>
                  <a:srgbClr val="000000"/>
                </a:solidFill>
                <a:latin typeface="Open Sans"/>
              </a:rPr>
              <a:t>тесная связь с системами квалификаций, </a:t>
            </a:r>
          </a:p>
          <a:p>
            <a:pPr>
              <a:lnSpc>
                <a:spcPts val="1894"/>
              </a:lnSpc>
            </a:pPr>
            <a:r>
              <a:rPr lang="en-US" sz="1579" spc="-63">
                <a:solidFill>
                  <a:srgbClr val="000000"/>
                </a:solidFill>
                <a:latin typeface="Open Sans"/>
              </a:rPr>
              <a:t>секторальными рамками, профессиональными стандартами;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01371" y="4434491"/>
            <a:ext cx="430569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4"/>
              </a:lnSpc>
            </a:pPr>
            <a:r>
              <a:rPr lang="en-US" sz="1579" spc="-63">
                <a:solidFill>
                  <a:srgbClr val="000000"/>
                </a:solidFill>
                <a:latin typeface="Open Sans"/>
              </a:rPr>
              <a:t>ориентация на международные секторальные рамки, профессиональные стандарты</a:t>
            </a:r>
          </a:p>
        </p:txBody>
      </p:sp>
      <p:sp>
        <p:nvSpPr>
          <p:cNvPr id="8" name="Freeform 8"/>
          <p:cNvSpPr/>
          <p:nvPr/>
        </p:nvSpPr>
        <p:spPr>
          <a:xfrm>
            <a:off x="4914119" y="3342622"/>
            <a:ext cx="573009" cy="573009"/>
          </a:xfrm>
          <a:custGeom>
            <a:avLst/>
            <a:gdLst/>
            <a:ahLst/>
            <a:cxnLst/>
            <a:rect l="l" t="t" r="r" b="b"/>
            <a:pathLst>
              <a:path w="979968" h="979968">
                <a:moveTo>
                  <a:pt x="0" y="0"/>
                </a:moveTo>
                <a:lnTo>
                  <a:pt x="979968" y="0"/>
                </a:lnTo>
                <a:lnTo>
                  <a:pt x="979968" y="979968"/>
                </a:lnTo>
                <a:lnTo>
                  <a:pt x="0" y="979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14120" y="4298658"/>
            <a:ext cx="636586" cy="636586"/>
          </a:xfrm>
          <a:custGeom>
            <a:avLst/>
            <a:gdLst/>
            <a:ahLst/>
            <a:cxnLst/>
            <a:rect l="l" t="t" r="r" b="b"/>
            <a:pathLst>
              <a:path w="1088699" h="1088698">
                <a:moveTo>
                  <a:pt x="0" y="0"/>
                </a:moveTo>
                <a:lnTo>
                  <a:pt x="1088698" y="0"/>
                </a:lnTo>
                <a:lnTo>
                  <a:pt x="1088698" y="1088698"/>
                </a:lnTo>
                <a:lnTo>
                  <a:pt x="0" y="1088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4120" y="5318271"/>
            <a:ext cx="636586" cy="636586"/>
          </a:xfrm>
          <a:custGeom>
            <a:avLst/>
            <a:gdLst/>
            <a:ahLst/>
            <a:cxnLst/>
            <a:rect l="l" t="t" r="r" b="b"/>
            <a:pathLst>
              <a:path w="1088699" h="1088699">
                <a:moveTo>
                  <a:pt x="0" y="0"/>
                </a:moveTo>
                <a:lnTo>
                  <a:pt x="1088698" y="0"/>
                </a:lnTo>
                <a:lnTo>
                  <a:pt x="1088698" y="1088698"/>
                </a:lnTo>
                <a:lnTo>
                  <a:pt x="0" y="1088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701371" y="5272211"/>
            <a:ext cx="430569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4"/>
              </a:lnSpc>
            </a:pPr>
            <a:r>
              <a:rPr lang="en-US" sz="1579" spc="-63">
                <a:solidFill>
                  <a:srgbClr val="000000"/>
                </a:solidFill>
                <a:latin typeface="Open Sans"/>
              </a:rPr>
              <a:t>новое мышление</a:t>
            </a:r>
          </a:p>
        </p:txBody>
      </p:sp>
      <p:sp>
        <p:nvSpPr>
          <p:cNvPr id="12" name="AutoShape 12"/>
          <p:cNvSpPr/>
          <p:nvPr/>
        </p:nvSpPr>
        <p:spPr>
          <a:xfrm rot="7026">
            <a:off x="480100" y="1937074"/>
            <a:ext cx="9536995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4012317" y="3628731"/>
            <a:ext cx="465914" cy="330063"/>
            <a:chOff x="0" y="0"/>
            <a:chExt cx="1062416" cy="752638"/>
          </a:xfrm>
          <a:solidFill>
            <a:schemeClr val="tx2"/>
          </a:solidFill>
        </p:grpSpPr>
        <p:sp>
          <p:nvSpPr>
            <p:cNvPr id="14" name="Freeform 14"/>
            <p:cNvSpPr/>
            <p:nvPr/>
          </p:nvSpPr>
          <p:spPr>
            <a:xfrm>
              <a:off x="12700" y="12700"/>
              <a:ext cx="1036955" cy="727202"/>
            </a:xfrm>
            <a:custGeom>
              <a:avLst/>
              <a:gdLst/>
              <a:ahLst/>
              <a:cxnLst/>
              <a:rect l="l" t="t" r="r" b="b"/>
              <a:pathLst>
                <a:path w="1036955" h="727202">
                  <a:moveTo>
                    <a:pt x="0" y="181864"/>
                  </a:moveTo>
                  <a:lnTo>
                    <a:pt x="669671" y="181864"/>
                  </a:lnTo>
                  <a:lnTo>
                    <a:pt x="669671" y="0"/>
                  </a:lnTo>
                  <a:lnTo>
                    <a:pt x="1036955" y="363601"/>
                  </a:lnTo>
                  <a:lnTo>
                    <a:pt x="669671" y="727202"/>
                  </a:lnTo>
                  <a:lnTo>
                    <a:pt x="669671" y="545465"/>
                  </a:lnTo>
                  <a:lnTo>
                    <a:pt x="0" y="545465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</p:sp>
        <p:sp>
          <p:nvSpPr>
            <p:cNvPr id="15" name="Freeform 15"/>
            <p:cNvSpPr/>
            <p:nvPr/>
          </p:nvSpPr>
          <p:spPr>
            <a:xfrm>
              <a:off x="0" y="-889"/>
              <a:ext cx="1062482" cy="754507"/>
            </a:xfrm>
            <a:custGeom>
              <a:avLst/>
              <a:gdLst/>
              <a:ahLst/>
              <a:cxnLst/>
              <a:rect l="l" t="t" r="r" b="b"/>
              <a:pathLst>
                <a:path w="1062482" h="754507">
                  <a:moveTo>
                    <a:pt x="12700" y="182753"/>
                  </a:moveTo>
                  <a:lnTo>
                    <a:pt x="682371" y="182753"/>
                  </a:lnTo>
                  <a:lnTo>
                    <a:pt x="682371" y="195453"/>
                  </a:lnTo>
                  <a:lnTo>
                    <a:pt x="669671" y="195453"/>
                  </a:lnTo>
                  <a:lnTo>
                    <a:pt x="669671" y="13589"/>
                  </a:lnTo>
                  <a:cubicBezTo>
                    <a:pt x="669671" y="8509"/>
                    <a:pt x="672719" y="3810"/>
                    <a:pt x="677418" y="1905"/>
                  </a:cubicBezTo>
                  <a:cubicBezTo>
                    <a:pt x="682117" y="0"/>
                    <a:pt x="687578" y="1016"/>
                    <a:pt x="691261" y="4572"/>
                  </a:cubicBezTo>
                  <a:lnTo>
                    <a:pt x="1058672" y="368173"/>
                  </a:lnTo>
                  <a:cubicBezTo>
                    <a:pt x="1061085" y="370586"/>
                    <a:pt x="1062482" y="373761"/>
                    <a:pt x="1062482" y="377190"/>
                  </a:cubicBezTo>
                  <a:cubicBezTo>
                    <a:pt x="1062482" y="380619"/>
                    <a:pt x="1061085" y="383794"/>
                    <a:pt x="1058672" y="386207"/>
                  </a:cubicBezTo>
                  <a:lnTo>
                    <a:pt x="691388" y="749808"/>
                  </a:lnTo>
                  <a:cubicBezTo>
                    <a:pt x="687705" y="753364"/>
                    <a:pt x="682244" y="754507"/>
                    <a:pt x="677545" y="752475"/>
                  </a:cubicBezTo>
                  <a:cubicBezTo>
                    <a:pt x="672846" y="750443"/>
                    <a:pt x="669798" y="745871"/>
                    <a:pt x="669798" y="740791"/>
                  </a:cubicBezTo>
                  <a:lnTo>
                    <a:pt x="669798" y="559054"/>
                  </a:lnTo>
                  <a:lnTo>
                    <a:pt x="682498" y="559054"/>
                  </a:lnTo>
                  <a:lnTo>
                    <a:pt x="682498" y="571754"/>
                  </a:lnTo>
                  <a:lnTo>
                    <a:pt x="12700" y="571754"/>
                  </a:lnTo>
                  <a:cubicBezTo>
                    <a:pt x="5715" y="571754"/>
                    <a:pt x="0" y="566039"/>
                    <a:pt x="0" y="559054"/>
                  </a:cubicBezTo>
                  <a:lnTo>
                    <a:pt x="0" y="195453"/>
                  </a:lnTo>
                  <a:cubicBezTo>
                    <a:pt x="0" y="188468"/>
                    <a:pt x="5715" y="182753"/>
                    <a:pt x="12700" y="182753"/>
                  </a:cubicBezTo>
                  <a:moveTo>
                    <a:pt x="12700" y="208153"/>
                  </a:moveTo>
                  <a:lnTo>
                    <a:pt x="12700" y="195453"/>
                  </a:lnTo>
                  <a:lnTo>
                    <a:pt x="25400" y="195453"/>
                  </a:lnTo>
                  <a:lnTo>
                    <a:pt x="25400" y="559054"/>
                  </a:lnTo>
                  <a:lnTo>
                    <a:pt x="12700" y="559054"/>
                  </a:lnTo>
                  <a:lnTo>
                    <a:pt x="12700" y="546354"/>
                  </a:lnTo>
                  <a:lnTo>
                    <a:pt x="682371" y="546354"/>
                  </a:lnTo>
                  <a:cubicBezTo>
                    <a:pt x="689356" y="546354"/>
                    <a:pt x="695071" y="552069"/>
                    <a:pt x="695071" y="559054"/>
                  </a:cubicBezTo>
                  <a:lnTo>
                    <a:pt x="695071" y="740791"/>
                  </a:lnTo>
                  <a:lnTo>
                    <a:pt x="682371" y="740791"/>
                  </a:lnTo>
                  <a:lnTo>
                    <a:pt x="673481" y="731774"/>
                  </a:lnTo>
                  <a:lnTo>
                    <a:pt x="1040765" y="368173"/>
                  </a:lnTo>
                  <a:lnTo>
                    <a:pt x="1049655" y="377190"/>
                  </a:lnTo>
                  <a:lnTo>
                    <a:pt x="1040765" y="386207"/>
                  </a:lnTo>
                  <a:lnTo>
                    <a:pt x="673481" y="22606"/>
                  </a:lnTo>
                  <a:lnTo>
                    <a:pt x="682371" y="13589"/>
                  </a:lnTo>
                  <a:lnTo>
                    <a:pt x="695071" y="13589"/>
                  </a:lnTo>
                  <a:lnTo>
                    <a:pt x="695071" y="195453"/>
                  </a:lnTo>
                  <a:cubicBezTo>
                    <a:pt x="695071" y="202438"/>
                    <a:pt x="689356" y="208153"/>
                    <a:pt x="682371" y="208153"/>
                  </a:cubicBezTo>
                  <a:lnTo>
                    <a:pt x="12700" y="208153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</p:sp>
      </p:grpSp>
      <p:sp>
        <p:nvSpPr>
          <p:cNvPr id="16" name="AutoShape 16"/>
          <p:cNvSpPr/>
          <p:nvPr/>
        </p:nvSpPr>
        <p:spPr>
          <a:xfrm rot="7026">
            <a:off x="667019" y="6258816"/>
            <a:ext cx="9536995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Дата 1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10E56E57-BD65-44A0-BE69-8D91A3475FBF}" type="datetime1">
              <a:rPr lang="en-US" smtClean="0"/>
              <a:t>10/24/2023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87465" y="1277644"/>
            <a:ext cx="6804719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2"/>
              </a:lnSpc>
            </a:pPr>
            <a:r>
              <a:rPr lang="en-US" sz="2456" spc="-98">
                <a:solidFill>
                  <a:srgbClr val="000000"/>
                </a:solidFill>
                <a:latin typeface="Open Sans Light"/>
              </a:rPr>
              <a:t>Обеспечение качества высшего образования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5135" y="2812918"/>
            <a:ext cx="3031626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94"/>
              </a:lnSpc>
            </a:pPr>
            <a:r>
              <a:rPr lang="en-US" sz="1579" spc="-63">
                <a:solidFill>
                  <a:srgbClr val="000000"/>
                </a:solidFill>
                <a:latin typeface="Open Sans"/>
              </a:rPr>
              <a:t>Аккредитация и внешняя оценка качества образования являются важными механизмами для обеспечения высокого уровня образования и повышения доверия к образовательным учреждениям со стороны общества и работодателей.</a:t>
            </a:r>
          </a:p>
        </p:txBody>
      </p:sp>
      <p:sp>
        <p:nvSpPr>
          <p:cNvPr id="4" name="AutoShape 4"/>
          <p:cNvSpPr/>
          <p:nvPr/>
        </p:nvSpPr>
        <p:spPr>
          <a:xfrm rot="7026">
            <a:off x="356394" y="1857102"/>
            <a:ext cx="9536995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3783694" y="3534145"/>
            <a:ext cx="465914" cy="330063"/>
            <a:chOff x="0" y="0"/>
            <a:chExt cx="1062416" cy="752638"/>
          </a:xfrm>
          <a:solidFill>
            <a:schemeClr val="tx2"/>
          </a:solidFill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1036955" cy="727202"/>
            </a:xfrm>
            <a:custGeom>
              <a:avLst/>
              <a:gdLst/>
              <a:ahLst/>
              <a:cxnLst/>
              <a:rect l="l" t="t" r="r" b="b"/>
              <a:pathLst>
                <a:path w="1036955" h="727202">
                  <a:moveTo>
                    <a:pt x="0" y="181864"/>
                  </a:moveTo>
                  <a:lnTo>
                    <a:pt x="669671" y="181864"/>
                  </a:lnTo>
                  <a:lnTo>
                    <a:pt x="669671" y="0"/>
                  </a:lnTo>
                  <a:lnTo>
                    <a:pt x="1036955" y="363601"/>
                  </a:lnTo>
                  <a:lnTo>
                    <a:pt x="669671" y="727202"/>
                  </a:lnTo>
                  <a:lnTo>
                    <a:pt x="669671" y="545465"/>
                  </a:lnTo>
                  <a:lnTo>
                    <a:pt x="0" y="545465"/>
                  </a:ln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0" y="-889"/>
              <a:ext cx="1062482" cy="754507"/>
            </a:xfrm>
            <a:custGeom>
              <a:avLst/>
              <a:gdLst/>
              <a:ahLst/>
              <a:cxnLst/>
              <a:rect l="l" t="t" r="r" b="b"/>
              <a:pathLst>
                <a:path w="1062482" h="754507">
                  <a:moveTo>
                    <a:pt x="12700" y="182753"/>
                  </a:moveTo>
                  <a:lnTo>
                    <a:pt x="682371" y="182753"/>
                  </a:lnTo>
                  <a:lnTo>
                    <a:pt x="682371" y="195453"/>
                  </a:lnTo>
                  <a:lnTo>
                    <a:pt x="669671" y="195453"/>
                  </a:lnTo>
                  <a:lnTo>
                    <a:pt x="669671" y="13589"/>
                  </a:lnTo>
                  <a:cubicBezTo>
                    <a:pt x="669671" y="8509"/>
                    <a:pt x="672719" y="3810"/>
                    <a:pt x="677418" y="1905"/>
                  </a:cubicBezTo>
                  <a:cubicBezTo>
                    <a:pt x="682117" y="0"/>
                    <a:pt x="687578" y="1016"/>
                    <a:pt x="691261" y="4572"/>
                  </a:cubicBezTo>
                  <a:lnTo>
                    <a:pt x="1058672" y="368173"/>
                  </a:lnTo>
                  <a:cubicBezTo>
                    <a:pt x="1061085" y="370586"/>
                    <a:pt x="1062482" y="373761"/>
                    <a:pt x="1062482" y="377190"/>
                  </a:cubicBezTo>
                  <a:cubicBezTo>
                    <a:pt x="1062482" y="380619"/>
                    <a:pt x="1061085" y="383794"/>
                    <a:pt x="1058672" y="386207"/>
                  </a:cubicBezTo>
                  <a:lnTo>
                    <a:pt x="691388" y="749808"/>
                  </a:lnTo>
                  <a:cubicBezTo>
                    <a:pt x="687705" y="753364"/>
                    <a:pt x="682244" y="754507"/>
                    <a:pt x="677545" y="752475"/>
                  </a:cubicBezTo>
                  <a:cubicBezTo>
                    <a:pt x="672846" y="750443"/>
                    <a:pt x="669798" y="745871"/>
                    <a:pt x="669798" y="740791"/>
                  </a:cubicBezTo>
                  <a:lnTo>
                    <a:pt x="669798" y="559054"/>
                  </a:lnTo>
                  <a:lnTo>
                    <a:pt x="682498" y="559054"/>
                  </a:lnTo>
                  <a:lnTo>
                    <a:pt x="682498" y="571754"/>
                  </a:lnTo>
                  <a:lnTo>
                    <a:pt x="12700" y="571754"/>
                  </a:lnTo>
                  <a:cubicBezTo>
                    <a:pt x="5715" y="571754"/>
                    <a:pt x="0" y="566039"/>
                    <a:pt x="0" y="559054"/>
                  </a:cubicBezTo>
                  <a:lnTo>
                    <a:pt x="0" y="195453"/>
                  </a:lnTo>
                  <a:cubicBezTo>
                    <a:pt x="0" y="188468"/>
                    <a:pt x="5715" y="182753"/>
                    <a:pt x="12700" y="182753"/>
                  </a:cubicBezTo>
                  <a:moveTo>
                    <a:pt x="12700" y="208153"/>
                  </a:moveTo>
                  <a:lnTo>
                    <a:pt x="12700" y="195453"/>
                  </a:lnTo>
                  <a:lnTo>
                    <a:pt x="25400" y="195453"/>
                  </a:lnTo>
                  <a:lnTo>
                    <a:pt x="25400" y="559054"/>
                  </a:lnTo>
                  <a:lnTo>
                    <a:pt x="12700" y="559054"/>
                  </a:lnTo>
                  <a:lnTo>
                    <a:pt x="12700" y="546354"/>
                  </a:lnTo>
                  <a:lnTo>
                    <a:pt x="682371" y="546354"/>
                  </a:lnTo>
                  <a:cubicBezTo>
                    <a:pt x="689356" y="546354"/>
                    <a:pt x="695071" y="552069"/>
                    <a:pt x="695071" y="559054"/>
                  </a:cubicBezTo>
                  <a:lnTo>
                    <a:pt x="695071" y="740791"/>
                  </a:lnTo>
                  <a:lnTo>
                    <a:pt x="682371" y="740791"/>
                  </a:lnTo>
                  <a:lnTo>
                    <a:pt x="673481" y="731774"/>
                  </a:lnTo>
                  <a:lnTo>
                    <a:pt x="1040765" y="368173"/>
                  </a:lnTo>
                  <a:lnTo>
                    <a:pt x="1049655" y="377190"/>
                  </a:lnTo>
                  <a:lnTo>
                    <a:pt x="1040765" y="386207"/>
                  </a:lnTo>
                  <a:lnTo>
                    <a:pt x="673481" y="22606"/>
                  </a:lnTo>
                  <a:lnTo>
                    <a:pt x="682371" y="13589"/>
                  </a:lnTo>
                  <a:lnTo>
                    <a:pt x="695071" y="13589"/>
                  </a:lnTo>
                  <a:lnTo>
                    <a:pt x="695071" y="195453"/>
                  </a:lnTo>
                  <a:cubicBezTo>
                    <a:pt x="695071" y="202438"/>
                    <a:pt x="689356" y="208153"/>
                    <a:pt x="682371" y="208153"/>
                  </a:cubicBezTo>
                  <a:lnTo>
                    <a:pt x="12700" y="208153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>
            <a:off x="5405807" y="2914306"/>
            <a:ext cx="4268750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5"/>
              </a:lnSpc>
            </a:pPr>
            <a:endParaRPr sz="1052" dirty="0"/>
          </a:p>
          <a:p>
            <a:pPr marL="486197" lvl="1" indent="-243098" algn="just">
              <a:lnSpc>
                <a:spcPts val="1705"/>
              </a:lnSpc>
              <a:buFont typeface="Arial"/>
              <a:buChar char="•"/>
            </a:pP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изменение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требований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к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лицензированию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;</a:t>
            </a:r>
          </a:p>
          <a:p>
            <a:pPr marL="486197" lvl="1" indent="-243098" algn="just">
              <a:lnSpc>
                <a:spcPts val="1705"/>
              </a:lnSpc>
              <a:buFont typeface="Arial"/>
              <a:buChar char="•"/>
            </a:pP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новые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модели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аккредитации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;</a:t>
            </a:r>
          </a:p>
          <a:p>
            <a:pPr marL="486197" lvl="1" indent="-243098" algn="just">
              <a:lnSpc>
                <a:spcPts val="1705"/>
              </a:lnSpc>
              <a:buFont typeface="Arial"/>
              <a:buChar char="•"/>
            </a:pP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усиление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деятельности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по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признанию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квалификаций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высшего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образования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КР в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разных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регионах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мира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Азиатско-тихоокеанский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79" spc="-63" dirty="0" err="1">
                <a:solidFill>
                  <a:srgbClr val="000000"/>
                </a:solidFill>
                <a:latin typeface="Open Sans"/>
              </a:rPr>
              <a:t>регион</a:t>
            </a:r>
            <a:r>
              <a:rPr lang="en-US" sz="1579" spc="-63" dirty="0">
                <a:solidFill>
                  <a:srgbClr val="000000"/>
                </a:solidFill>
                <a:latin typeface="Open Sans"/>
              </a:rPr>
              <a:t>).</a:t>
            </a:r>
          </a:p>
          <a:p>
            <a:pPr marL="486197" lvl="1" indent="-243098">
              <a:lnSpc>
                <a:spcPts val="1705"/>
              </a:lnSpc>
            </a:pPr>
            <a:endParaRPr lang="en-US" sz="1579" spc="-63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307157" y="2293393"/>
            <a:ext cx="1023885" cy="1023885"/>
          </a:xfrm>
          <a:custGeom>
            <a:avLst/>
            <a:gdLst/>
            <a:ahLst/>
            <a:cxnLst/>
            <a:rect l="l" t="t" r="r" b="b"/>
            <a:pathLst>
              <a:path w="1751062" h="1751062">
                <a:moveTo>
                  <a:pt x="0" y="0"/>
                </a:moveTo>
                <a:lnTo>
                  <a:pt x="1751062" y="0"/>
                </a:lnTo>
                <a:lnTo>
                  <a:pt x="1751062" y="1751062"/>
                </a:lnTo>
                <a:lnTo>
                  <a:pt x="0" y="175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Дата 9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63952C6F-7801-4DA3-9C54-C27A90C36A2D}" type="datetime1">
              <a:rPr lang="en-US" smtClean="0"/>
              <a:t>10/24/2023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7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7054" y="401942"/>
            <a:ext cx="5381625" cy="624840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 marR="5080">
              <a:lnSpc>
                <a:spcPts val="2320"/>
              </a:lnSpc>
              <a:spcBef>
                <a:spcPts val="244"/>
              </a:spcBef>
            </a:pPr>
            <a:r>
              <a:rPr spc="-5" dirty="0"/>
              <a:t>ПЕРСПЕКТИВЫ </a:t>
            </a:r>
            <a:r>
              <a:rPr spc="-15" dirty="0"/>
              <a:t>РАЗВИТИЯ </a:t>
            </a:r>
            <a:r>
              <a:rPr spc="-10" dirty="0"/>
              <a:t>ПРОФЕССИОНАЛЬНОГО  </a:t>
            </a:r>
            <a:r>
              <a:rPr spc="-15" dirty="0"/>
              <a:t>ОБРАЗОВАНИЯ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-104560" y="1349107"/>
            <a:ext cx="10692130" cy="5661025"/>
            <a:chOff x="0" y="1221981"/>
            <a:chExt cx="10692130" cy="5661025"/>
          </a:xfrm>
        </p:grpSpPr>
        <p:sp>
          <p:nvSpPr>
            <p:cNvPr id="6" name="object 6"/>
            <p:cNvSpPr/>
            <p:nvPr/>
          </p:nvSpPr>
          <p:spPr>
            <a:xfrm>
              <a:off x="0" y="1221981"/>
              <a:ext cx="10692003" cy="56606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6091" y="1710512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90" y="0"/>
                  </a:moveTo>
                  <a:lnTo>
                    <a:pt x="252334" y="3942"/>
                  </a:lnTo>
                  <a:lnTo>
                    <a:pt x="205988" y="15354"/>
                  </a:lnTo>
                  <a:lnTo>
                    <a:pt x="162773" y="33618"/>
                  </a:lnTo>
                  <a:lnTo>
                    <a:pt x="123308" y="58111"/>
                  </a:lnTo>
                  <a:lnTo>
                    <a:pt x="88214" y="88215"/>
                  </a:lnTo>
                  <a:lnTo>
                    <a:pt x="58110" y="123309"/>
                  </a:lnTo>
                  <a:lnTo>
                    <a:pt x="33617" y="162773"/>
                  </a:lnTo>
                  <a:lnTo>
                    <a:pt x="15354" y="205986"/>
                  </a:lnTo>
                  <a:lnTo>
                    <a:pt x="3941" y="252328"/>
                  </a:lnTo>
                  <a:lnTo>
                    <a:pt x="0" y="301180"/>
                  </a:lnTo>
                  <a:lnTo>
                    <a:pt x="3941" y="350039"/>
                  </a:lnTo>
                  <a:lnTo>
                    <a:pt x="15354" y="396387"/>
                  </a:lnTo>
                  <a:lnTo>
                    <a:pt x="33617" y="439604"/>
                  </a:lnTo>
                  <a:lnTo>
                    <a:pt x="58110" y="479071"/>
                  </a:lnTo>
                  <a:lnTo>
                    <a:pt x="88214" y="514167"/>
                  </a:lnTo>
                  <a:lnTo>
                    <a:pt x="123308" y="544272"/>
                  </a:lnTo>
                  <a:lnTo>
                    <a:pt x="162773" y="568767"/>
                  </a:lnTo>
                  <a:lnTo>
                    <a:pt x="205988" y="587031"/>
                  </a:lnTo>
                  <a:lnTo>
                    <a:pt x="252334" y="598444"/>
                  </a:lnTo>
                  <a:lnTo>
                    <a:pt x="301190" y="602386"/>
                  </a:lnTo>
                  <a:lnTo>
                    <a:pt x="301190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67282" y="1710512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1" y="598444"/>
                  </a:lnTo>
                  <a:lnTo>
                    <a:pt x="95194" y="587031"/>
                  </a:lnTo>
                  <a:lnTo>
                    <a:pt x="138407" y="568767"/>
                  </a:lnTo>
                  <a:lnTo>
                    <a:pt x="177870" y="544272"/>
                  </a:lnTo>
                  <a:lnTo>
                    <a:pt x="212964" y="514167"/>
                  </a:lnTo>
                  <a:lnTo>
                    <a:pt x="243068" y="479071"/>
                  </a:lnTo>
                  <a:lnTo>
                    <a:pt x="267562" y="439604"/>
                  </a:lnTo>
                  <a:lnTo>
                    <a:pt x="285825" y="396387"/>
                  </a:lnTo>
                  <a:lnTo>
                    <a:pt x="297238" y="350039"/>
                  </a:lnTo>
                  <a:lnTo>
                    <a:pt x="301180" y="301180"/>
                  </a:lnTo>
                  <a:lnTo>
                    <a:pt x="297238" y="252328"/>
                  </a:lnTo>
                  <a:lnTo>
                    <a:pt x="285825" y="205986"/>
                  </a:lnTo>
                  <a:lnTo>
                    <a:pt x="267562" y="162773"/>
                  </a:lnTo>
                  <a:lnTo>
                    <a:pt x="243068" y="123309"/>
                  </a:lnTo>
                  <a:lnTo>
                    <a:pt x="212964" y="88215"/>
                  </a:lnTo>
                  <a:lnTo>
                    <a:pt x="177870" y="58111"/>
                  </a:lnTo>
                  <a:lnTo>
                    <a:pt x="138407" y="33618"/>
                  </a:lnTo>
                  <a:lnTo>
                    <a:pt x="95194" y="15354"/>
                  </a:lnTo>
                  <a:lnTo>
                    <a:pt x="48851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6447" y="1663509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4">
                  <a:moveTo>
                    <a:pt x="561644" y="348183"/>
                  </a:moveTo>
                  <a:lnTo>
                    <a:pt x="557961" y="302704"/>
                  </a:lnTo>
                  <a:lnTo>
                    <a:pt x="547293" y="259524"/>
                  </a:lnTo>
                  <a:lnTo>
                    <a:pt x="537870" y="237261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15"/>
                  </a:lnTo>
                  <a:lnTo>
                    <a:pt x="446341" y="544715"/>
                  </a:lnTo>
                  <a:lnTo>
                    <a:pt x="410451" y="570103"/>
                  </a:lnTo>
                  <a:lnTo>
                    <a:pt x="370420" y="589140"/>
                  </a:lnTo>
                  <a:lnTo>
                    <a:pt x="326974" y="601103"/>
                  </a:lnTo>
                  <a:lnTo>
                    <a:pt x="280835" y="605243"/>
                  </a:lnTo>
                  <a:lnTo>
                    <a:pt x="234683" y="601103"/>
                  </a:lnTo>
                  <a:lnTo>
                    <a:pt x="191223" y="589140"/>
                  </a:lnTo>
                  <a:lnTo>
                    <a:pt x="151193" y="570103"/>
                  </a:lnTo>
                  <a:lnTo>
                    <a:pt x="115316" y="544715"/>
                  </a:lnTo>
                  <a:lnTo>
                    <a:pt x="84315" y="513715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87" y="348183"/>
                  </a:lnTo>
                  <a:lnTo>
                    <a:pt x="27927" y="302044"/>
                  </a:lnTo>
                  <a:lnTo>
                    <a:pt x="39890" y="258597"/>
                  </a:lnTo>
                  <a:lnTo>
                    <a:pt x="58928" y="218554"/>
                  </a:lnTo>
                  <a:lnTo>
                    <a:pt x="84315" y="182676"/>
                  </a:lnTo>
                  <a:lnTo>
                    <a:pt x="115316" y="151676"/>
                  </a:lnTo>
                  <a:lnTo>
                    <a:pt x="151193" y="126301"/>
                  </a:lnTo>
                  <a:lnTo>
                    <a:pt x="191223" y="107264"/>
                  </a:lnTo>
                  <a:lnTo>
                    <a:pt x="234683" y="95300"/>
                  </a:lnTo>
                  <a:lnTo>
                    <a:pt x="280835" y="91147"/>
                  </a:lnTo>
                  <a:lnTo>
                    <a:pt x="326974" y="95300"/>
                  </a:lnTo>
                  <a:lnTo>
                    <a:pt x="370420" y="107264"/>
                  </a:lnTo>
                  <a:lnTo>
                    <a:pt x="410451" y="126301"/>
                  </a:lnTo>
                  <a:lnTo>
                    <a:pt x="446341" y="151676"/>
                  </a:lnTo>
                  <a:lnTo>
                    <a:pt x="477329" y="182676"/>
                  </a:lnTo>
                  <a:lnTo>
                    <a:pt x="502716" y="218554"/>
                  </a:lnTo>
                  <a:lnTo>
                    <a:pt x="521754" y="258597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61"/>
                  </a:lnTo>
                  <a:lnTo>
                    <a:pt x="507390" y="182448"/>
                  </a:lnTo>
                  <a:lnTo>
                    <a:pt x="479298" y="149720"/>
                  </a:lnTo>
                  <a:lnTo>
                    <a:pt x="446570" y="121627"/>
                  </a:lnTo>
                  <a:lnTo>
                    <a:pt x="409765" y="98755"/>
                  </a:lnTo>
                  <a:lnTo>
                    <a:pt x="369493" y="81711"/>
                  </a:lnTo>
                  <a:lnTo>
                    <a:pt x="326313" y="71043"/>
                  </a:lnTo>
                  <a:lnTo>
                    <a:pt x="280835" y="67360"/>
                  </a:lnTo>
                  <a:lnTo>
                    <a:pt x="235331" y="71043"/>
                  </a:lnTo>
                  <a:lnTo>
                    <a:pt x="192163" y="81711"/>
                  </a:lnTo>
                  <a:lnTo>
                    <a:pt x="151879" y="98755"/>
                  </a:lnTo>
                  <a:lnTo>
                    <a:pt x="115074" y="121627"/>
                  </a:lnTo>
                  <a:lnTo>
                    <a:pt x="82346" y="149720"/>
                  </a:lnTo>
                  <a:lnTo>
                    <a:pt x="54254" y="182448"/>
                  </a:lnTo>
                  <a:lnTo>
                    <a:pt x="31394" y="219252"/>
                  </a:lnTo>
                  <a:lnTo>
                    <a:pt x="14338" y="259524"/>
                  </a:lnTo>
                  <a:lnTo>
                    <a:pt x="3683" y="302704"/>
                  </a:lnTo>
                  <a:lnTo>
                    <a:pt x="0" y="348183"/>
                  </a:lnTo>
                  <a:lnTo>
                    <a:pt x="3683" y="393687"/>
                  </a:lnTo>
                  <a:lnTo>
                    <a:pt x="14338" y="436867"/>
                  </a:lnTo>
                  <a:lnTo>
                    <a:pt x="31394" y="477139"/>
                  </a:lnTo>
                  <a:lnTo>
                    <a:pt x="54254" y="513943"/>
                  </a:lnTo>
                  <a:lnTo>
                    <a:pt x="82346" y="546684"/>
                  </a:lnTo>
                  <a:lnTo>
                    <a:pt x="115074" y="574776"/>
                  </a:lnTo>
                  <a:lnTo>
                    <a:pt x="151879" y="597636"/>
                  </a:lnTo>
                  <a:lnTo>
                    <a:pt x="192163" y="614680"/>
                  </a:lnTo>
                  <a:lnTo>
                    <a:pt x="235331" y="625348"/>
                  </a:lnTo>
                  <a:lnTo>
                    <a:pt x="280835" y="629018"/>
                  </a:lnTo>
                  <a:lnTo>
                    <a:pt x="326313" y="625348"/>
                  </a:lnTo>
                  <a:lnTo>
                    <a:pt x="369493" y="614680"/>
                  </a:lnTo>
                  <a:lnTo>
                    <a:pt x="391782" y="605243"/>
                  </a:lnTo>
                  <a:lnTo>
                    <a:pt x="409765" y="597636"/>
                  </a:lnTo>
                  <a:lnTo>
                    <a:pt x="446570" y="574776"/>
                  </a:lnTo>
                  <a:lnTo>
                    <a:pt x="479298" y="546684"/>
                  </a:lnTo>
                  <a:lnTo>
                    <a:pt x="507390" y="513943"/>
                  </a:lnTo>
                  <a:lnTo>
                    <a:pt x="530250" y="477139"/>
                  </a:lnTo>
                  <a:lnTo>
                    <a:pt x="547293" y="436867"/>
                  </a:lnTo>
                  <a:lnTo>
                    <a:pt x="557961" y="393687"/>
                  </a:lnTo>
                  <a:lnTo>
                    <a:pt x="561644" y="348183"/>
                  </a:lnTo>
                  <a:close/>
                </a:path>
                <a:path w="631190" h="715644">
                  <a:moveTo>
                    <a:pt x="630986" y="366776"/>
                  </a:moveTo>
                  <a:lnTo>
                    <a:pt x="630910" y="321792"/>
                  </a:lnTo>
                  <a:lnTo>
                    <a:pt x="624903" y="276148"/>
                  </a:lnTo>
                  <a:lnTo>
                    <a:pt x="612660" y="230238"/>
                  </a:lnTo>
                  <a:lnTo>
                    <a:pt x="594487" y="186436"/>
                  </a:lnTo>
                  <a:lnTo>
                    <a:pt x="571347" y="147078"/>
                  </a:lnTo>
                  <a:lnTo>
                    <a:pt x="543801" y="112229"/>
                  </a:lnTo>
                  <a:lnTo>
                    <a:pt x="512381" y="81953"/>
                  </a:lnTo>
                  <a:lnTo>
                    <a:pt x="477634" y="56311"/>
                  </a:lnTo>
                  <a:lnTo>
                    <a:pt x="440105" y="35382"/>
                  </a:lnTo>
                  <a:lnTo>
                    <a:pt x="400342" y="19215"/>
                  </a:lnTo>
                  <a:lnTo>
                    <a:pt x="358876" y="7886"/>
                  </a:lnTo>
                  <a:lnTo>
                    <a:pt x="316280" y="1460"/>
                  </a:lnTo>
                  <a:lnTo>
                    <a:pt x="273075" y="0"/>
                  </a:lnTo>
                  <a:lnTo>
                    <a:pt x="229831" y="3581"/>
                  </a:lnTo>
                  <a:lnTo>
                    <a:pt x="187071" y="12242"/>
                  </a:lnTo>
                  <a:lnTo>
                    <a:pt x="145338" y="26085"/>
                  </a:lnTo>
                  <a:lnTo>
                    <a:pt x="105194" y="45135"/>
                  </a:lnTo>
                  <a:lnTo>
                    <a:pt x="67183" y="69494"/>
                  </a:lnTo>
                  <a:lnTo>
                    <a:pt x="31838" y="99199"/>
                  </a:lnTo>
                  <a:lnTo>
                    <a:pt x="28409" y="107391"/>
                  </a:lnTo>
                  <a:lnTo>
                    <a:pt x="31927" y="114782"/>
                  </a:lnTo>
                  <a:lnTo>
                    <a:pt x="39408" y="118376"/>
                  </a:lnTo>
                  <a:lnTo>
                    <a:pt x="47828" y="115189"/>
                  </a:lnTo>
                  <a:lnTo>
                    <a:pt x="83832" y="85064"/>
                  </a:lnTo>
                  <a:lnTo>
                    <a:pt x="122262" y="60909"/>
                  </a:lnTo>
                  <a:lnTo>
                    <a:pt x="162585" y="42608"/>
                  </a:lnTo>
                  <a:lnTo>
                    <a:pt x="204216" y="30060"/>
                  </a:lnTo>
                  <a:lnTo>
                    <a:pt x="246621" y="23114"/>
                  </a:lnTo>
                  <a:lnTo>
                    <a:pt x="289242" y="21678"/>
                  </a:lnTo>
                  <a:lnTo>
                    <a:pt x="331508" y="25615"/>
                  </a:lnTo>
                  <a:lnTo>
                    <a:pt x="372897" y="34810"/>
                  </a:lnTo>
                  <a:lnTo>
                    <a:pt x="412826" y="49136"/>
                  </a:lnTo>
                  <a:lnTo>
                    <a:pt x="450735" y="68491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22"/>
                  </a:lnTo>
                  <a:lnTo>
                    <a:pt x="571271" y="193624"/>
                  </a:lnTo>
                  <a:lnTo>
                    <a:pt x="590854" y="236245"/>
                  </a:lnTo>
                  <a:lnTo>
                    <a:pt x="604469" y="282168"/>
                  </a:lnTo>
                  <a:lnTo>
                    <a:pt x="610831" y="327875"/>
                  </a:lnTo>
                  <a:lnTo>
                    <a:pt x="610374" y="372859"/>
                  </a:lnTo>
                  <a:lnTo>
                    <a:pt x="603516" y="416623"/>
                  </a:lnTo>
                  <a:lnTo>
                    <a:pt x="590727" y="458673"/>
                  </a:lnTo>
                  <a:lnTo>
                    <a:pt x="572439" y="498513"/>
                  </a:lnTo>
                  <a:lnTo>
                    <a:pt x="549084" y="535647"/>
                  </a:lnTo>
                  <a:lnTo>
                    <a:pt x="521106" y="569556"/>
                  </a:lnTo>
                  <a:lnTo>
                    <a:pt x="488937" y="599770"/>
                  </a:lnTo>
                  <a:lnTo>
                    <a:pt x="453047" y="625767"/>
                  </a:lnTo>
                  <a:lnTo>
                    <a:pt x="413842" y="647052"/>
                  </a:lnTo>
                  <a:lnTo>
                    <a:pt x="371779" y="663143"/>
                  </a:lnTo>
                  <a:lnTo>
                    <a:pt x="327291" y="673519"/>
                  </a:lnTo>
                  <a:lnTo>
                    <a:pt x="305943" y="675449"/>
                  </a:lnTo>
                  <a:lnTo>
                    <a:pt x="302501" y="670331"/>
                  </a:lnTo>
                  <a:lnTo>
                    <a:pt x="294106" y="664667"/>
                  </a:lnTo>
                  <a:lnTo>
                    <a:pt x="283819" y="662584"/>
                  </a:lnTo>
                  <a:lnTo>
                    <a:pt x="273532" y="664667"/>
                  </a:lnTo>
                  <a:lnTo>
                    <a:pt x="265137" y="670331"/>
                  </a:lnTo>
                  <a:lnTo>
                    <a:pt x="259486" y="678726"/>
                  </a:lnTo>
                  <a:lnTo>
                    <a:pt x="257403" y="689000"/>
                  </a:lnTo>
                  <a:lnTo>
                    <a:pt x="259486" y="699287"/>
                  </a:lnTo>
                  <a:lnTo>
                    <a:pt x="265137" y="707694"/>
                  </a:lnTo>
                  <a:lnTo>
                    <a:pt x="273532" y="713359"/>
                  </a:lnTo>
                  <a:lnTo>
                    <a:pt x="283819" y="715429"/>
                  </a:lnTo>
                  <a:lnTo>
                    <a:pt x="294106" y="713359"/>
                  </a:lnTo>
                  <a:lnTo>
                    <a:pt x="302501" y="707694"/>
                  </a:lnTo>
                  <a:lnTo>
                    <a:pt x="308165" y="699287"/>
                  </a:lnTo>
                  <a:lnTo>
                    <a:pt x="308419" y="698004"/>
                  </a:lnTo>
                  <a:lnTo>
                    <a:pt x="328041" y="696366"/>
                  </a:lnTo>
                  <a:lnTo>
                    <a:pt x="372986" y="686676"/>
                  </a:lnTo>
                  <a:lnTo>
                    <a:pt x="415366" y="671664"/>
                  </a:lnTo>
                  <a:lnTo>
                    <a:pt x="454888" y="651751"/>
                  </a:lnTo>
                  <a:lnTo>
                    <a:pt x="491223" y="627354"/>
                  </a:lnTo>
                  <a:lnTo>
                    <a:pt x="524090" y="598906"/>
                  </a:lnTo>
                  <a:lnTo>
                    <a:pt x="553161" y="566839"/>
                  </a:lnTo>
                  <a:lnTo>
                    <a:pt x="578129" y="531545"/>
                  </a:lnTo>
                  <a:lnTo>
                    <a:pt x="598716" y="493471"/>
                  </a:lnTo>
                  <a:lnTo>
                    <a:pt x="614578" y="453034"/>
                  </a:lnTo>
                  <a:lnTo>
                    <a:pt x="625449" y="410667"/>
                  </a:lnTo>
                  <a:lnTo>
                    <a:pt x="630986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08782" y="1815223"/>
            <a:ext cx="187102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Дальнейшее развитие дуального обучение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42032" y="1851088"/>
            <a:ext cx="5690235" cy="4733290"/>
            <a:chOff x="842032" y="1851088"/>
            <a:chExt cx="5690235" cy="4733290"/>
          </a:xfrm>
        </p:grpSpPr>
        <p:sp>
          <p:nvSpPr>
            <p:cNvPr id="13" name="object 13"/>
            <p:cNvSpPr/>
            <p:nvPr/>
          </p:nvSpPr>
          <p:spPr>
            <a:xfrm>
              <a:off x="863207" y="2637663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90" y="0"/>
                  </a:moveTo>
                  <a:lnTo>
                    <a:pt x="252334" y="3942"/>
                  </a:lnTo>
                  <a:lnTo>
                    <a:pt x="205989" y="15355"/>
                  </a:lnTo>
                  <a:lnTo>
                    <a:pt x="162773" y="33618"/>
                  </a:lnTo>
                  <a:lnTo>
                    <a:pt x="123309" y="58112"/>
                  </a:lnTo>
                  <a:lnTo>
                    <a:pt x="88214" y="88217"/>
                  </a:lnTo>
                  <a:lnTo>
                    <a:pt x="58110" y="123312"/>
                  </a:lnTo>
                  <a:lnTo>
                    <a:pt x="33617" y="162777"/>
                  </a:lnTo>
                  <a:lnTo>
                    <a:pt x="15354" y="205992"/>
                  </a:lnTo>
                  <a:lnTo>
                    <a:pt x="3941" y="252338"/>
                  </a:lnTo>
                  <a:lnTo>
                    <a:pt x="0" y="301193"/>
                  </a:lnTo>
                  <a:lnTo>
                    <a:pt x="3941" y="350051"/>
                  </a:lnTo>
                  <a:lnTo>
                    <a:pt x="15354" y="396398"/>
                  </a:lnTo>
                  <a:lnTo>
                    <a:pt x="33617" y="439614"/>
                  </a:lnTo>
                  <a:lnTo>
                    <a:pt x="58110" y="479079"/>
                  </a:lnTo>
                  <a:lnTo>
                    <a:pt x="88214" y="514173"/>
                  </a:lnTo>
                  <a:lnTo>
                    <a:pt x="123309" y="544277"/>
                  </a:lnTo>
                  <a:lnTo>
                    <a:pt x="162773" y="568770"/>
                  </a:lnTo>
                  <a:lnTo>
                    <a:pt x="205989" y="587032"/>
                  </a:lnTo>
                  <a:lnTo>
                    <a:pt x="252334" y="598444"/>
                  </a:lnTo>
                  <a:lnTo>
                    <a:pt x="301190" y="602386"/>
                  </a:lnTo>
                  <a:lnTo>
                    <a:pt x="301190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4398" y="2637663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2" y="598444"/>
                  </a:lnTo>
                  <a:lnTo>
                    <a:pt x="95194" y="587032"/>
                  </a:lnTo>
                  <a:lnTo>
                    <a:pt x="138408" y="568770"/>
                  </a:lnTo>
                  <a:lnTo>
                    <a:pt x="177871" y="544277"/>
                  </a:lnTo>
                  <a:lnTo>
                    <a:pt x="212965" y="514173"/>
                  </a:lnTo>
                  <a:lnTo>
                    <a:pt x="243069" y="479079"/>
                  </a:lnTo>
                  <a:lnTo>
                    <a:pt x="267563" y="439614"/>
                  </a:lnTo>
                  <a:lnTo>
                    <a:pt x="285826" y="396398"/>
                  </a:lnTo>
                  <a:lnTo>
                    <a:pt x="297239" y="350051"/>
                  </a:lnTo>
                  <a:lnTo>
                    <a:pt x="301181" y="301193"/>
                  </a:lnTo>
                  <a:lnTo>
                    <a:pt x="297239" y="252338"/>
                  </a:lnTo>
                  <a:lnTo>
                    <a:pt x="285826" y="205992"/>
                  </a:lnTo>
                  <a:lnTo>
                    <a:pt x="267563" y="162777"/>
                  </a:lnTo>
                  <a:lnTo>
                    <a:pt x="243069" y="123312"/>
                  </a:lnTo>
                  <a:lnTo>
                    <a:pt x="212965" y="88217"/>
                  </a:lnTo>
                  <a:lnTo>
                    <a:pt x="177871" y="58112"/>
                  </a:lnTo>
                  <a:lnTo>
                    <a:pt x="138408" y="33618"/>
                  </a:lnTo>
                  <a:lnTo>
                    <a:pt x="95194" y="15355"/>
                  </a:lnTo>
                  <a:lnTo>
                    <a:pt x="48852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3564" y="2590672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44" y="348183"/>
                  </a:moveTo>
                  <a:lnTo>
                    <a:pt x="557961" y="302704"/>
                  </a:lnTo>
                  <a:lnTo>
                    <a:pt x="547293" y="259524"/>
                  </a:lnTo>
                  <a:lnTo>
                    <a:pt x="537870" y="237261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15"/>
                  </a:lnTo>
                  <a:lnTo>
                    <a:pt x="446341" y="544715"/>
                  </a:lnTo>
                  <a:lnTo>
                    <a:pt x="410451" y="570103"/>
                  </a:lnTo>
                  <a:lnTo>
                    <a:pt x="370420" y="589140"/>
                  </a:lnTo>
                  <a:lnTo>
                    <a:pt x="326961" y="601103"/>
                  </a:lnTo>
                  <a:lnTo>
                    <a:pt x="280822" y="605243"/>
                  </a:lnTo>
                  <a:lnTo>
                    <a:pt x="234683" y="601103"/>
                  </a:lnTo>
                  <a:lnTo>
                    <a:pt x="191223" y="589140"/>
                  </a:lnTo>
                  <a:lnTo>
                    <a:pt x="151193" y="570103"/>
                  </a:lnTo>
                  <a:lnTo>
                    <a:pt x="115303" y="544715"/>
                  </a:lnTo>
                  <a:lnTo>
                    <a:pt x="84315" y="513715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87" y="348183"/>
                  </a:lnTo>
                  <a:lnTo>
                    <a:pt x="27927" y="302044"/>
                  </a:lnTo>
                  <a:lnTo>
                    <a:pt x="39890" y="258597"/>
                  </a:lnTo>
                  <a:lnTo>
                    <a:pt x="58928" y="218554"/>
                  </a:lnTo>
                  <a:lnTo>
                    <a:pt x="84315" y="182676"/>
                  </a:lnTo>
                  <a:lnTo>
                    <a:pt x="115303" y="151676"/>
                  </a:lnTo>
                  <a:lnTo>
                    <a:pt x="151193" y="126301"/>
                  </a:lnTo>
                  <a:lnTo>
                    <a:pt x="191223" y="107264"/>
                  </a:lnTo>
                  <a:lnTo>
                    <a:pt x="234683" y="95300"/>
                  </a:lnTo>
                  <a:lnTo>
                    <a:pt x="280822" y="91147"/>
                  </a:lnTo>
                  <a:lnTo>
                    <a:pt x="326961" y="95300"/>
                  </a:lnTo>
                  <a:lnTo>
                    <a:pt x="370420" y="107264"/>
                  </a:lnTo>
                  <a:lnTo>
                    <a:pt x="410451" y="126301"/>
                  </a:lnTo>
                  <a:lnTo>
                    <a:pt x="446341" y="151676"/>
                  </a:lnTo>
                  <a:lnTo>
                    <a:pt x="477329" y="182676"/>
                  </a:lnTo>
                  <a:lnTo>
                    <a:pt x="502716" y="218554"/>
                  </a:lnTo>
                  <a:lnTo>
                    <a:pt x="521754" y="258597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61"/>
                  </a:lnTo>
                  <a:lnTo>
                    <a:pt x="507390" y="182448"/>
                  </a:lnTo>
                  <a:lnTo>
                    <a:pt x="479298" y="149707"/>
                  </a:lnTo>
                  <a:lnTo>
                    <a:pt x="446557" y="121615"/>
                  </a:lnTo>
                  <a:lnTo>
                    <a:pt x="409765" y="98755"/>
                  </a:lnTo>
                  <a:lnTo>
                    <a:pt x="369493" y="81699"/>
                  </a:lnTo>
                  <a:lnTo>
                    <a:pt x="326313" y="71031"/>
                  </a:lnTo>
                  <a:lnTo>
                    <a:pt x="280822" y="67348"/>
                  </a:lnTo>
                  <a:lnTo>
                    <a:pt x="235331" y="71031"/>
                  </a:lnTo>
                  <a:lnTo>
                    <a:pt x="192163" y="81699"/>
                  </a:lnTo>
                  <a:lnTo>
                    <a:pt x="151879" y="98755"/>
                  </a:lnTo>
                  <a:lnTo>
                    <a:pt x="115074" y="121615"/>
                  </a:lnTo>
                  <a:lnTo>
                    <a:pt x="82346" y="149707"/>
                  </a:lnTo>
                  <a:lnTo>
                    <a:pt x="54254" y="182448"/>
                  </a:lnTo>
                  <a:lnTo>
                    <a:pt x="31394" y="219240"/>
                  </a:lnTo>
                  <a:lnTo>
                    <a:pt x="14338" y="259524"/>
                  </a:lnTo>
                  <a:lnTo>
                    <a:pt x="3683" y="302704"/>
                  </a:lnTo>
                  <a:lnTo>
                    <a:pt x="0" y="348183"/>
                  </a:lnTo>
                  <a:lnTo>
                    <a:pt x="3683" y="393687"/>
                  </a:lnTo>
                  <a:lnTo>
                    <a:pt x="14338" y="436854"/>
                  </a:lnTo>
                  <a:lnTo>
                    <a:pt x="31394" y="477139"/>
                  </a:lnTo>
                  <a:lnTo>
                    <a:pt x="54254" y="513943"/>
                  </a:lnTo>
                  <a:lnTo>
                    <a:pt x="82346" y="546671"/>
                  </a:lnTo>
                  <a:lnTo>
                    <a:pt x="115074" y="574763"/>
                  </a:lnTo>
                  <a:lnTo>
                    <a:pt x="151879" y="597636"/>
                  </a:lnTo>
                  <a:lnTo>
                    <a:pt x="192163" y="614680"/>
                  </a:lnTo>
                  <a:lnTo>
                    <a:pt x="235331" y="625348"/>
                  </a:lnTo>
                  <a:lnTo>
                    <a:pt x="280822" y="629018"/>
                  </a:lnTo>
                  <a:lnTo>
                    <a:pt x="326313" y="625348"/>
                  </a:lnTo>
                  <a:lnTo>
                    <a:pt x="369493" y="614680"/>
                  </a:lnTo>
                  <a:lnTo>
                    <a:pt x="391769" y="605243"/>
                  </a:lnTo>
                  <a:lnTo>
                    <a:pt x="409765" y="597636"/>
                  </a:lnTo>
                  <a:lnTo>
                    <a:pt x="446557" y="574763"/>
                  </a:lnTo>
                  <a:lnTo>
                    <a:pt x="479298" y="546671"/>
                  </a:lnTo>
                  <a:lnTo>
                    <a:pt x="507390" y="513943"/>
                  </a:lnTo>
                  <a:lnTo>
                    <a:pt x="530250" y="477139"/>
                  </a:lnTo>
                  <a:lnTo>
                    <a:pt x="547293" y="436854"/>
                  </a:lnTo>
                  <a:lnTo>
                    <a:pt x="557961" y="393687"/>
                  </a:lnTo>
                  <a:lnTo>
                    <a:pt x="561644" y="348183"/>
                  </a:lnTo>
                  <a:close/>
                </a:path>
                <a:path w="631190" h="715645">
                  <a:moveTo>
                    <a:pt x="630986" y="366776"/>
                  </a:moveTo>
                  <a:lnTo>
                    <a:pt x="630910" y="321792"/>
                  </a:lnTo>
                  <a:lnTo>
                    <a:pt x="624903" y="276136"/>
                  </a:lnTo>
                  <a:lnTo>
                    <a:pt x="612660" y="230238"/>
                  </a:lnTo>
                  <a:lnTo>
                    <a:pt x="594487" y="186436"/>
                  </a:lnTo>
                  <a:lnTo>
                    <a:pt x="571347" y="147078"/>
                  </a:lnTo>
                  <a:lnTo>
                    <a:pt x="543801" y="112229"/>
                  </a:lnTo>
                  <a:lnTo>
                    <a:pt x="512381" y="81940"/>
                  </a:lnTo>
                  <a:lnTo>
                    <a:pt x="477634" y="56311"/>
                  </a:lnTo>
                  <a:lnTo>
                    <a:pt x="440105" y="35369"/>
                  </a:lnTo>
                  <a:lnTo>
                    <a:pt x="400329" y="19215"/>
                  </a:lnTo>
                  <a:lnTo>
                    <a:pt x="358876" y="7886"/>
                  </a:lnTo>
                  <a:lnTo>
                    <a:pt x="316280" y="1460"/>
                  </a:lnTo>
                  <a:lnTo>
                    <a:pt x="273075" y="0"/>
                  </a:lnTo>
                  <a:lnTo>
                    <a:pt x="229831" y="3568"/>
                  </a:lnTo>
                  <a:lnTo>
                    <a:pt x="187071" y="12242"/>
                  </a:lnTo>
                  <a:lnTo>
                    <a:pt x="145338" y="26073"/>
                  </a:lnTo>
                  <a:lnTo>
                    <a:pt x="105194" y="45135"/>
                  </a:lnTo>
                  <a:lnTo>
                    <a:pt x="67183" y="69494"/>
                  </a:lnTo>
                  <a:lnTo>
                    <a:pt x="31838" y="99199"/>
                  </a:lnTo>
                  <a:lnTo>
                    <a:pt x="28409" y="107391"/>
                  </a:lnTo>
                  <a:lnTo>
                    <a:pt x="31927" y="114769"/>
                  </a:lnTo>
                  <a:lnTo>
                    <a:pt x="39408" y="118376"/>
                  </a:lnTo>
                  <a:lnTo>
                    <a:pt x="47828" y="115189"/>
                  </a:lnTo>
                  <a:lnTo>
                    <a:pt x="83832" y="85064"/>
                  </a:lnTo>
                  <a:lnTo>
                    <a:pt x="122262" y="60909"/>
                  </a:lnTo>
                  <a:lnTo>
                    <a:pt x="162585" y="42608"/>
                  </a:lnTo>
                  <a:lnTo>
                    <a:pt x="204216" y="30060"/>
                  </a:lnTo>
                  <a:lnTo>
                    <a:pt x="246621" y="23114"/>
                  </a:lnTo>
                  <a:lnTo>
                    <a:pt x="289242" y="21678"/>
                  </a:lnTo>
                  <a:lnTo>
                    <a:pt x="331508" y="25615"/>
                  </a:lnTo>
                  <a:lnTo>
                    <a:pt x="372897" y="34810"/>
                  </a:lnTo>
                  <a:lnTo>
                    <a:pt x="412813" y="49136"/>
                  </a:lnTo>
                  <a:lnTo>
                    <a:pt x="450735" y="68478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09"/>
                  </a:lnTo>
                  <a:lnTo>
                    <a:pt x="571271" y="193624"/>
                  </a:lnTo>
                  <a:lnTo>
                    <a:pt x="590854" y="236232"/>
                  </a:lnTo>
                  <a:lnTo>
                    <a:pt x="604469" y="282155"/>
                  </a:lnTo>
                  <a:lnTo>
                    <a:pt x="610831" y="327863"/>
                  </a:lnTo>
                  <a:lnTo>
                    <a:pt x="610362" y="372846"/>
                  </a:lnTo>
                  <a:lnTo>
                    <a:pt x="603516" y="416610"/>
                  </a:lnTo>
                  <a:lnTo>
                    <a:pt x="590727" y="458673"/>
                  </a:lnTo>
                  <a:lnTo>
                    <a:pt x="572427" y="498513"/>
                  </a:lnTo>
                  <a:lnTo>
                    <a:pt x="549071" y="535635"/>
                  </a:lnTo>
                  <a:lnTo>
                    <a:pt x="521093" y="569556"/>
                  </a:lnTo>
                  <a:lnTo>
                    <a:pt x="488937" y="599757"/>
                  </a:lnTo>
                  <a:lnTo>
                    <a:pt x="453034" y="625767"/>
                  </a:lnTo>
                  <a:lnTo>
                    <a:pt x="413842" y="647052"/>
                  </a:lnTo>
                  <a:lnTo>
                    <a:pt x="371779" y="663143"/>
                  </a:lnTo>
                  <a:lnTo>
                    <a:pt x="327291" y="673519"/>
                  </a:lnTo>
                  <a:lnTo>
                    <a:pt x="305943" y="675449"/>
                  </a:lnTo>
                  <a:lnTo>
                    <a:pt x="302501" y="670331"/>
                  </a:lnTo>
                  <a:lnTo>
                    <a:pt x="294106" y="664667"/>
                  </a:lnTo>
                  <a:lnTo>
                    <a:pt x="283819" y="662584"/>
                  </a:lnTo>
                  <a:lnTo>
                    <a:pt x="273532" y="664667"/>
                  </a:lnTo>
                  <a:lnTo>
                    <a:pt x="265137" y="670331"/>
                  </a:lnTo>
                  <a:lnTo>
                    <a:pt x="259486" y="678726"/>
                  </a:lnTo>
                  <a:lnTo>
                    <a:pt x="257403" y="689000"/>
                  </a:lnTo>
                  <a:lnTo>
                    <a:pt x="259486" y="699287"/>
                  </a:lnTo>
                  <a:lnTo>
                    <a:pt x="265137" y="707682"/>
                  </a:lnTo>
                  <a:lnTo>
                    <a:pt x="273532" y="713346"/>
                  </a:lnTo>
                  <a:lnTo>
                    <a:pt x="283819" y="715416"/>
                  </a:lnTo>
                  <a:lnTo>
                    <a:pt x="294106" y="713346"/>
                  </a:lnTo>
                  <a:lnTo>
                    <a:pt x="302501" y="707682"/>
                  </a:lnTo>
                  <a:lnTo>
                    <a:pt x="308165" y="699287"/>
                  </a:lnTo>
                  <a:lnTo>
                    <a:pt x="308419" y="698004"/>
                  </a:lnTo>
                  <a:lnTo>
                    <a:pt x="328041" y="696366"/>
                  </a:lnTo>
                  <a:lnTo>
                    <a:pt x="372986" y="686676"/>
                  </a:lnTo>
                  <a:lnTo>
                    <a:pt x="415366" y="671664"/>
                  </a:lnTo>
                  <a:lnTo>
                    <a:pt x="454888" y="651751"/>
                  </a:lnTo>
                  <a:lnTo>
                    <a:pt x="491223" y="627354"/>
                  </a:lnTo>
                  <a:lnTo>
                    <a:pt x="524090" y="598906"/>
                  </a:lnTo>
                  <a:lnTo>
                    <a:pt x="553161" y="566826"/>
                  </a:lnTo>
                  <a:lnTo>
                    <a:pt x="578129" y="531545"/>
                  </a:lnTo>
                  <a:lnTo>
                    <a:pt x="598716" y="493471"/>
                  </a:lnTo>
                  <a:lnTo>
                    <a:pt x="614578" y="453034"/>
                  </a:lnTo>
                  <a:lnTo>
                    <a:pt x="625449" y="410667"/>
                  </a:lnTo>
                  <a:lnTo>
                    <a:pt x="630986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4917" y="3577005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89" y="0"/>
                  </a:moveTo>
                  <a:lnTo>
                    <a:pt x="252333" y="3942"/>
                  </a:lnTo>
                  <a:lnTo>
                    <a:pt x="205987" y="15354"/>
                  </a:lnTo>
                  <a:lnTo>
                    <a:pt x="162772" y="33618"/>
                  </a:lnTo>
                  <a:lnTo>
                    <a:pt x="123308" y="58111"/>
                  </a:lnTo>
                  <a:lnTo>
                    <a:pt x="88214" y="88215"/>
                  </a:lnTo>
                  <a:lnTo>
                    <a:pt x="58110" y="123309"/>
                  </a:lnTo>
                  <a:lnTo>
                    <a:pt x="33617" y="162773"/>
                  </a:lnTo>
                  <a:lnTo>
                    <a:pt x="15354" y="205986"/>
                  </a:lnTo>
                  <a:lnTo>
                    <a:pt x="3941" y="252328"/>
                  </a:lnTo>
                  <a:lnTo>
                    <a:pt x="0" y="301180"/>
                  </a:lnTo>
                  <a:lnTo>
                    <a:pt x="3941" y="350042"/>
                  </a:lnTo>
                  <a:lnTo>
                    <a:pt x="15354" y="396391"/>
                  </a:lnTo>
                  <a:lnTo>
                    <a:pt x="33617" y="439610"/>
                  </a:lnTo>
                  <a:lnTo>
                    <a:pt x="58110" y="479076"/>
                  </a:lnTo>
                  <a:lnTo>
                    <a:pt x="88214" y="514172"/>
                  </a:lnTo>
                  <a:lnTo>
                    <a:pt x="123308" y="544276"/>
                  </a:lnTo>
                  <a:lnTo>
                    <a:pt x="162772" y="568769"/>
                  </a:lnTo>
                  <a:lnTo>
                    <a:pt x="205987" y="587032"/>
                  </a:lnTo>
                  <a:lnTo>
                    <a:pt x="252333" y="598444"/>
                  </a:lnTo>
                  <a:lnTo>
                    <a:pt x="301189" y="602386"/>
                  </a:lnTo>
                  <a:lnTo>
                    <a:pt x="301189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46106" y="3577005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3" y="598444"/>
                  </a:lnTo>
                  <a:lnTo>
                    <a:pt x="95196" y="587032"/>
                  </a:lnTo>
                  <a:lnTo>
                    <a:pt x="138410" y="568769"/>
                  </a:lnTo>
                  <a:lnTo>
                    <a:pt x="177874" y="544276"/>
                  </a:lnTo>
                  <a:lnTo>
                    <a:pt x="212969" y="514172"/>
                  </a:lnTo>
                  <a:lnTo>
                    <a:pt x="243073" y="479076"/>
                  </a:lnTo>
                  <a:lnTo>
                    <a:pt x="267567" y="439610"/>
                  </a:lnTo>
                  <a:lnTo>
                    <a:pt x="285830" y="396391"/>
                  </a:lnTo>
                  <a:lnTo>
                    <a:pt x="297243" y="350042"/>
                  </a:lnTo>
                  <a:lnTo>
                    <a:pt x="301185" y="301180"/>
                  </a:lnTo>
                  <a:lnTo>
                    <a:pt x="297243" y="252328"/>
                  </a:lnTo>
                  <a:lnTo>
                    <a:pt x="285830" y="205986"/>
                  </a:lnTo>
                  <a:lnTo>
                    <a:pt x="267567" y="162773"/>
                  </a:lnTo>
                  <a:lnTo>
                    <a:pt x="243073" y="123309"/>
                  </a:lnTo>
                  <a:lnTo>
                    <a:pt x="212969" y="88215"/>
                  </a:lnTo>
                  <a:lnTo>
                    <a:pt x="177874" y="58111"/>
                  </a:lnTo>
                  <a:lnTo>
                    <a:pt x="138410" y="33618"/>
                  </a:lnTo>
                  <a:lnTo>
                    <a:pt x="95196" y="15354"/>
                  </a:lnTo>
                  <a:lnTo>
                    <a:pt x="48853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5276" y="3530015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44" y="348170"/>
                  </a:moveTo>
                  <a:lnTo>
                    <a:pt x="557961" y="302691"/>
                  </a:lnTo>
                  <a:lnTo>
                    <a:pt x="547293" y="259511"/>
                  </a:lnTo>
                  <a:lnTo>
                    <a:pt x="537870" y="237248"/>
                  </a:lnTo>
                  <a:lnTo>
                    <a:pt x="537870" y="348170"/>
                  </a:lnTo>
                  <a:lnTo>
                    <a:pt x="533717" y="394322"/>
                  </a:lnTo>
                  <a:lnTo>
                    <a:pt x="521754" y="437781"/>
                  </a:lnTo>
                  <a:lnTo>
                    <a:pt x="502716" y="477824"/>
                  </a:lnTo>
                  <a:lnTo>
                    <a:pt x="477329" y="513715"/>
                  </a:lnTo>
                  <a:lnTo>
                    <a:pt x="446328" y="544715"/>
                  </a:lnTo>
                  <a:lnTo>
                    <a:pt x="410451" y="570090"/>
                  </a:lnTo>
                  <a:lnTo>
                    <a:pt x="370420" y="589127"/>
                  </a:lnTo>
                  <a:lnTo>
                    <a:pt x="326961" y="601091"/>
                  </a:lnTo>
                  <a:lnTo>
                    <a:pt x="280822" y="605231"/>
                  </a:lnTo>
                  <a:lnTo>
                    <a:pt x="234683" y="601091"/>
                  </a:lnTo>
                  <a:lnTo>
                    <a:pt x="191223" y="589127"/>
                  </a:lnTo>
                  <a:lnTo>
                    <a:pt x="151193" y="570090"/>
                  </a:lnTo>
                  <a:lnTo>
                    <a:pt x="115303" y="544715"/>
                  </a:lnTo>
                  <a:lnTo>
                    <a:pt x="84302" y="513715"/>
                  </a:lnTo>
                  <a:lnTo>
                    <a:pt x="58928" y="477824"/>
                  </a:lnTo>
                  <a:lnTo>
                    <a:pt x="39890" y="437781"/>
                  </a:lnTo>
                  <a:lnTo>
                    <a:pt x="27927" y="394322"/>
                  </a:lnTo>
                  <a:lnTo>
                    <a:pt x="23787" y="348170"/>
                  </a:lnTo>
                  <a:lnTo>
                    <a:pt x="27927" y="302031"/>
                  </a:lnTo>
                  <a:lnTo>
                    <a:pt x="39890" y="258584"/>
                  </a:lnTo>
                  <a:lnTo>
                    <a:pt x="58928" y="218541"/>
                  </a:lnTo>
                  <a:lnTo>
                    <a:pt x="84302" y="182664"/>
                  </a:lnTo>
                  <a:lnTo>
                    <a:pt x="115303" y="151663"/>
                  </a:lnTo>
                  <a:lnTo>
                    <a:pt x="151193" y="126288"/>
                  </a:lnTo>
                  <a:lnTo>
                    <a:pt x="191223" y="107251"/>
                  </a:lnTo>
                  <a:lnTo>
                    <a:pt x="234683" y="95288"/>
                  </a:lnTo>
                  <a:lnTo>
                    <a:pt x="280822" y="91135"/>
                  </a:lnTo>
                  <a:lnTo>
                    <a:pt x="326961" y="95288"/>
                  </a:lnTo>
                  <a:lnTo>
                    <a:pt x="370420" y="107251"/>
                  </a:lnTo>
                  <a:lnTo>
                    <a:pt x="410451" y="126288"/>
                  </a:lnTo>
                  <a:lnTo>
                    <a:pt x="446328" y="151663"/>
                  </a:lnTo>
                  <a:lnTo>
                    <a:pt x="477329" y="182664"/>
                  </a:lnTo>
                  <a:lnTo>
                    <a:pt x="502716" y="218541"/>
                  </a:lnTo>
                  <a:lnTo>
                    <a:pt x="521754" y="258584"/>
                  </a:lnTo>
                  <a:lnTo>
                    <a:pt x="533717" y="302031"/>
                  </a:lnTo>
                  <a:lnTo>
                    <a:pt x="537870" y="348170"/>
                  </a:lnTo>
                  <a:lnTo>
                    <a:pt x="537870" y="237248"/>
                  </a:lnTo>
                  <a:lnTo>
                    <a:pt x="507390" y="182435"/>
                  </a:lnTo>
                  <a:lnTo>
                    <a:pt x="479298" y="149707"/>
                  </a:lnTo>
                  <a:lnTo>
                    <a:pt x="446557" y="121615"/>
                  </a:lnTo>
                  <a:lnTo>
                    <a:pt x="409765" y="98742"/>
                  </a:lnTo>
                  <a:lnTo>
                    <a:pt x="369493" y="81699"/>
                  </a:lnTo>
                  <a:lnTo>
                    <a:pt x="326313" y="71031"/>
                  </a:lnTo>
                  <a:lnTo>
                    <a:pt x="280822" y="67348"/>
                  </a:lnTo>
                  <a:lnTo>
                    <a:pt x="235331" y="71031"/>
                  </a:lnTo>
                  <a:lnTo>
                    <a:pt x="192151" y="81699"/>
                  </a:lnTo>
                  <a:lnTo>
                    <a:pt x="151879" y="98742"/>
                  </a:lnTo>
                  <a:lnTo>
                    <a:pt x="115074" y="121615"/>
                  </a:lnTo>
                  <a:lnTo>
                    <a:pt x="82346" y="149707"/>
                  </a:lnTo>
                  <a:lnTo>
                    <a:pt x="54254" y="182435"/>
                  </a:lnTo>
                  <a:lnTo>
                    <a:pt x="31394" y="219240"/>
                  </a:lnTo>
                  <a:lnTo>
                    <a:pt x="14338" y="259511"/>
                  </a:lnTo>
                  <a:lnTo>
                    <a:pt x="3683" y="302691"/>
                  </a:lnTo>
                  <a:lnTo>
                    <a:pt x="0" y="348170"/>
                  </a:lnTo>
                  <a:lnTo>
                    <a:pt x="3683" y="393674"/>
                  </a:lnTo>
                  <a:lnTo>
                    <a:pt x="14338" y="436854"/>
                  </a:lnTo>
                  <a:lnTo>
                    <a:pt x="31394" y="477126"/>
                  </a:lnTo>
                  <a:lnTo>
                    <a:pt x="54254" y="513930"/>
                  </a:lnTo>
                  <a:lnTo>
                    <a:pt x="82346" y="546671"/>
                  </a:lnTo>
                  <a:lnTo>
                    <a:pt x="115074" y="574763"/>
                  </a:lnTo>
                  <a:lnTo>
                    <a:pt x="151879" y="597623"/>
                  </a:lnTo>
                  <a:lnTo>
                    <a:pt x="192151" y="614667"/>
                  </a:lnTo>
                  <a:lnTo>
                    <a:pt x="235331" y="625335"/>
                  </a:lnTo>
                  <a:lnTo>
                    <a:pt x="280822" y="629005"/>
                  </a:lnTo>
                  <a:lnTo>
                    <a:pt x="326313" y="625335"/>
                  </a:lnTo>
                  <a:lnTo>
                    <a:pt x="369493" y="614667"/>
                  </a:lnTo>
                  <a:lnTo>
                    <a:pt x="391769" y="605231"/>
                  </a:lnTo>
                  <a:lnTo>
                    <a:pt x="409765" y="597623"/>
                  </a:lnTo>
                  <a:lnTo>
                    <a:pt x="446557" y="574763"/>
                  </a:lnTo>
                  <a:lnTo>
                    <a:pt x="479298" y="546671"/>
                  </a:lnTo>
                  <a:lnTo>
                    <a:pt x="507390" y="513930"/>
                  </a:lnTo>
                  <a:lnTo>
                    <a:pt x="530250" y="477126"/>
                  </a:lnTo>
                  <a:lnTo>
                    <a:pt x="547293" y="436854"/>
                  </a:lnTo>
                  <a:lnTo>
                    <a:pt x="557961" y="393674"/>
                  </a:lnTo>
                  <a:lnTo>
                    <a:pt x="561644" y="348170"/>
                  </a:lnTo>
                  <a:close/>
                </a:path>
                <a:path w="631190" h="715645">
                  <a:moveTo>
                    <a:pt x="630986" y="366776"/>
                  </a:moveTo>
                  <a:lnTo>
                    <a:pt x="630910" y="321792"/>
                  </a:lnTo>
                  <a:lnTo>
                    <a:pt x="624903" y="276136"/>
                  </a:lnTo>
                  <a:lnTo>
                    <a:pt x="612660" y="230238"/>
                  </a:lnTo>
                  <a:lnTo>
                    <a:pt x="594487" y="186436"/>
                  </a:lnTo>
                  <a:lnTo>
                    <a:pt x="571347" y="147078"/>
                  </a:lnTo>
                  <a:lnTo>
                    <a:pt x="543801" y="112229"/>
                  </a:lnTo>
                  <a:lnTo>
                    <a:pt x="512381" y="81940"/>
                  </a:lnTo>
                  <a:lnTo>
                    <a:pt x="477634" y="56311"/>
                  </a:lnTo>
                  <a:lnTo>
                    <a:pt x="440105" y="35369"/>
                  </a:lnTo>
                  <a:lnTo>
                    <a:pt x="400329" y="19202"/>
                  </a:lnTo>
                  <a:lnTo>
                    <a:pt x="358876" y="7874"/>
                  </a:lnTo>
                  <a:lnTo>
                    <a:pt x="316280" y="1447"/>
                  </a:lnTo>
                  <a:lnTo>
                    <a:pt x="273075" y="0"/>
                  </a:lnTo>
                  <a:lnTo>
                    <a:pt x="229819" y="3568"/>
                  </a:lnTo>
                  <a:lnTo>
                    <a:pt x="187058" y="12230"/>
                  </a:lnTo>
                  <a:lnTo>
                    <a:pt x="145338" y="26073"/>
                  </a:lnTo>
                  <a:lnTo>
                    <a:pt x="105194" y="45123"/>
                  </a:lnTo>
                  <a:lnTo>
                    <a:pt x="67183" y="69481"/>
                  </a:lnTo>
                  <a:lnTo>
                    <a:pt x="31838" y="99187"/>
                  </a:lnTo>
                  <a:lnTo>
                    <a:pt x="28409" y="107378"/>
                  </a:lnTo>
                  <a:lnTo>
                    <a:pt x="31927" y="114769"/>
                  </a:lnTo>
                  <a:lnTo>
                    <a:pt x="39408" y="118376"/>
                  </a:lnTo>
                  <a:lnTo>
                    <a:pt x="47828" y="115189"/>
                  </a:lnTo>
                  <a:lnTo>
                    <a:pt x="83832" y="85064"/>
                  </a:lnTo>
                  <a:lnTo>
                    <a:pt x="122262" y="60909"/>
                  </a:lnTo>
                  <a:lnTo>
                    <a:pt x="162572" y="42608"/>
                  </a:lnTo>
                  <a:lnTo>
                    <a:pt x="204216" y="30060"/>
                  </a:lnTo>
                  <a:lnTo>
                    <a:pt x="246621" y="23114"/>
                  </a:lnTo>
                  <a:lnTo>
                    <a:pt x="289242" y="21678"/>
                  </a:lnTo>
                  <a:lnTo>
                    <a:pt x="331508" y="25615"/>
                  </a:lnTo>
                  <a:lnTo>
                    <a:pt x="372884" y="34810"/>
                  </a:lnTo>
                  <a:lnTo>
                    <a:pt x="412813" y="49136"/>
                  </a:lnTo>
                  <a:lnTo>
                    <a:pt x="450735" y="68478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09"/>
                  </a:lnTo>
                  <a:lnTo>
                    <a:pt x="571271" y="193624"/>
                  </a:lnTo>
                  <a:lnTo>
                    <a:pt x="590854" y="236232"/>
                  </a:lnTo>
                  <a:lnTo>
                    <a:pt x="604469" y="282155"/>
                  </a:lnTo>
                  <a:lnTo>
                    <a:pt x="610831" y="327863"/>
                  </a:lnTo>
                  <a:lnTo>
                    <a:pt x="610362" y="372846"/>
                  </a:lnTo>
                  <a:lnTo>
                    <a:pt x="603516" y="416610"/>
                  </a:lnTo>
                  <a:lnTo>
                    <a:pt x="590727" y="458660"/>
                  </a:lnTo>
                  <a:lnTo>
                    <a:pt x="572427" y="498500"/>
                  </a:lnTo>
                  <a:lnTo>
                    <a:pt x="549071" y="535635"/>
                  </a:lnTo>
                  <a:lnTo>
                    <a:pt x="521093" y="569544"/>
                  </a:lnTo>
                  <a:lnTo>
                    <a:pt x="488937" y="599757"/>
                  </a:lnTo>
                  <a:lnTo>
                    <a:pt x="453034" y="625754"/>
                  </a:lnTo>
                  <a:lnTo>
                    <a:pt x="413829" y="647039"/>
                  </a:lnTo>
                  <a:lnTo>
                    <a:pt x="371767" y="663130"/>
                  </a:lnTo>
                  <a:lnTo>
                    <a:pt x="327291" y="673506"/>
                  </a:lnTo>
                  <a:lnTo>
                    <a:pt x="305930" y="675436"/>
                  </a:lnTo>
                  <a:lnTo>
                    <a:pt x="302501" y="670318"/>
                  </a:lnTo>
                  <a:lnTo>
                    <a:pt x="294093" y="664654"/>
                  </a:lnTo>
                  <a:lnTo>
                    <a:pt x="283806" y="662571"/>
                  </a:lnTo>
                  <a:lnTo>
                    <a:pt x="273532" y="664654"/>
                  </a:lnTo>
                  <a:lnTo>
                    <a:pt x="265137" y="670318"/>
                  </a:lnTo>
                  <a:lnTo>
                    <a:pt x="259473" y="678726"/>
                  </a:lnTo>
                  <a:lnTo>
                    <a:pt x="257403" y="689000"/>
                  </a:lnTo>
                  <a:lnTo>
                    <a:pt x="259473" y="699287"/>
                  </a:lnTo>
                  <a:lnTo>
                    <a:pt x="265137" y="707682"/>
                  </a:lnTo>
                  <a:lnTo>
                    <a:pt x="273532" y="713346"/>
                  </a:lnTo>
                  <a:lnTo>
                    <a:pt x="283806" y="715416"/>
                  </a:lnTo>
                  <a:lnTo>
                    <a:pt x="294093" y="713346"/>
                  </a:lnTo>
                  <a:lnTo>
                    <a:pt x="302501" y="707682"/>
                  </a:lnTo>
                  <a:lnTo>
                    <a:pt x="308152" y="699287"/>
                  </a:lnTo>
                  <a:lnTo>
                    <a:pt x="308406" y="698004"/>
                  </a:lnTo>
                  <a:lnTo>
                    <a:pt x="328028" y="696366"/>
                  </a:lnTo>
                  <a:lnTo>
                    <a:pt x="372986" y="686676"/>
                  </a:lnTo>
                  <a:lnTo>
                    <a:pt x="415366" y="671664"/>
                  </a:lnTo>
                  <a:lnTo>
                    <a:pt x="454888" y="651751"/>
                  </a:lnTo>
                  <a:lnTo>
                    <a:pt x="491223" y="627354"/>
                  </a:lnTo>
                  <a:lnTo>
                    <a:pt x="524078" y="598906"/>
                  </a:lnTo>
                  <a:lnTo>
                    <a:pt x="553161" y="566826"/>
                  </a:lnTo>
                  <a:lnTo>
                    <a:pt x="578129" y="531545"/>
                  </a:lnTo>
                  <a:lnTo>
                    <a:pt x="598716" y="493471"/>
                  </a:lnTo>
                  <a:lnTo>
                    <a:pt x="614578" y="453034"/>
                  </a:lnTo>
                  <a:lnTo>
                    <a:pt x="625449" y="410667"/>
                  </a:lnTo>
                  <a:lnTo>
                    <a:pt x="630986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2032" y="4504169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90" y="0"/>
                  </a:moveTo>
                  <a:lnTo>
                    <a:pt x="252334" y="3942"/>
                  </a:lnTo>
                  <a:lnTo>
                    <a:pt x="205988" y="15354"/>
                  </a:lnTo>
                  <a:lnTo>
                    <a:pt x="162773" y="33618"/>
                  </a:lnTo>
                  <a:lnTo>
                    <a:pt x="123308" y="58111"/>
                  </a:lnTo>
                  <a:lnTo>
                    <a:pt x="88214" y="88215"/>
                  </a:lnTo>
                  <a:lnTo>
                    <a:pt x="58110" y="123309"/>
                  </a:lnTo>
                  <a:lnTo>
                    <a:pt x="33617" y="162773"/>
                  </a:lnTo>
                  <a:lnTo>
                    <a:pt x="15354" y="205986"/>
                  </a:lnTo>
                  <a:lnTo>
                    <a:pt x="3941" y="252328"/>
                  </a:lnTo>
                  <a:lnTo>
                    <a:pt x="0" y="301180"/>
                  </a:lnTo>
                  <a:lnTo>
                    <a:pt x="3941" y="350038"/>
                  </a:lnTo>
                  <a:lnTo>
                    <a:pt x="15354" y="396385"/>
                  </a:lnTo>
                  <a:lnTo>
                    <a:pt x="33617" y="439601"/>
                  </a:lnTo>
                  <a:lnTo>
                    <a:pt x="58110" y="479066"/>
                  </a:lnTo>
                  <a:lnTo>
                    <a:pt x="88214" y="514161"/>
                  </a:lnTo>
                  <a:lnTo>
                    <a:pt x="123308" y="544264"/>
                  </a:lnTo>
                  <a:lnTo>
                    <a:pt x="162773" y="568757"/>
                  </a:lnTo>
                  <a:lnTo>
                    <a:pt x="205988" y="587019"/>
                  </a:lnTo>
                  <a:lnTo>
                    <a:pt x="252334" y="598431"/>
                  </a:lnTo>
                  <a:lnTo>
                    <a:pt x="301190" y="602373"/>
                  </a:lnTo>
                  <a:lnTo>
                    <a:pt x="301190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3223" y="4504169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73"/>
                  </a:lnTo>
                  <a:lnTo>
                    <a:pt x="48853" y="598431"/>
                  </a:lnTo>
                  <a:lnTo>
                    <a:pt x="95196" y="587019"/>
                  </a:lnTo>
                  <a:lnTo>
                    <a:pt x="138410" y="568757"/>
                  </a:lnTo>
                  <a:lnTo>
                    <a:pt x="177874" y="544264"/>
                  </a:lnTo>
                  <a:lnTo>
                    <a:pt x="212969" y="514161"/>
                  </a:lnTo>
                  <a:lnTo>
                    <a:pt x="243073" y="479066"/>
                  </a:lnTo>
                  <a:lnTo>
                    <a:pt x="267567" y="439601"/>
                  </a:lnTo>
                  <a:lnTo>
                    <a:pt x="285830" y="396385"/>
                  </a:lnTo>
                  <a:lnTo>
                    <a:pt x="297243" y="350038"/>
                  </a:lnTo>
                  <a:lnTo>
                    <a:pt x="301185" y="301180"/>
                  </a:lnTo>
                  <a:lnTo>
                    <a:pt x="297243" y="252328"/>
                  </a:lnTo>
                  <a:lnTo>
                    <a:pt x="285830" y="205986"/>
                  </a:lnTo>
                  <a:lnTo>
                    <a:pt x="267567" y="162773"/>
                  </a:lnTo>
                  <a:lnTo>
                    <a:pt x="243073" y="123309"/>
                  </a:lnTo>
                  <a:lnTo>
                    <a:pt x="212969" y="88215"/>
                  </a:lnTo>
                  <a:lnTo>
                    <a:pt x="177874" y="58111"/>
                  </a:lnTo>
                  <a:lnTo>
                    <a:pt x="138410" y="33618"/>
                  </a:lnTo>
                  <a:lnTo>
                    <a:pt x="95196" y="15354"/>
                  </a:lnTo>
                  <a:lnTo>
                    <a:pt x="48853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62393" y="4457166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44" y="348183"/>
                  </a:moveTo>
                  <a:lnTo>
                    <a:pt x="557961" y="302704"/>
                  </a:lnTo>
                  <a:lnTo>
                    <a:pt x="547293" y="259524"/>
                  </a:lnTo>
                  <a:lnTo>
                    <a:pt x="537870" y="237261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15"/>
                  </a:lnTo>
                  <a:lnTo>
                    <a:pt x="446328" y="544715"/>
                  </a:lnTo>
                  <a:lnTo>
                    <a:pt x="410451" y="570103"/>
                  </a:lnTo>
                  <a:lnTo>
                    <a:pt x="370420" y="589140"/>
                  </a:lnTo>
                  <a:lnTo>
                    <a:pt x="326961" y="601103"/>
                  </a:lnTo>
                  <a:lnTo>
                    <a:pt x="280822" y="605243"/>
                  </a:lnTo>
                  <a:lnTo>
                    <a:pt x="234683" y="601103"/>
                  </a:lnTo>
                  <a:lnTo>
                    <a:pt x="191223" y="589140"/>
                  </a:lnTo>
                  <a:lnTo>
                    <a:pt x="151193" y="570103"/>
                  </a:lnTo>
                  <a:lnTo>
                    <a:pt x="115303" y="544715"/>
                  </a:lnTo>
                  <a:lnTo>
                    <a:pt x="84302" y="513715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74" y="348183"/>
                  </a:lnTo>
                  <a:lnTo>
                    <a:pt x="27927" y="302044"/>
                  </a:lnTo>
                  <a:lnTo>
                    <a:pt x="39890" y="258597"/>
                  </a:lnTo>
                  <a:lnTo>
                    <a:pt x="58928" y="218554"/>
                  </a:lnTo>
                  <a:lnTo>
                    <a:pt x="84302" y="182676"/>
                  </a:lnTo>
                  <a:lnTo>
                    <a:pt x="115303" y="151676"/>
                  </a:lnTo>
                  <a:lnTo>
                    <a:pt x="151193" y="126301"/>
                  </a:lnTo>
                  <a:lnTo>
                    <a:pt x="191223" y="107264"/>
                  </a:lnTo>
                  <a:lnTo>
                    <a:pt x="234683" y="95300"/>
                  </a:lnTo>
                  <a:lnTo>
                    <a:pt x="280822" y="91147"/>
                  </a:lnTo>
                  <a:lnTo>
                    <a:pt x="326961" y="95300"/>
                  </a:lnTo>
                  <a:lnTo>
                    <a:pt x="370420" y="107264"/>
                  </a:lnTo>
                  <a:lnTo>
                    <a:pt x="410451" y="126301"/>
                  </a:lnTo>
                  <a:lnTo>
                    <a:pt x="446328" y="151676"/>
                  </a:lnTo>
                  <a:lnTo>
                    <a:pt x="477329" y="182676"/>
                  </a:lnTo>
                  <a:lnTo>
                    <a:pt x="502716" y="218554"/>
                  </a:lnTo>
                  <a:lnTo>
                    <a:pt x="521754" y="258597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61"/>
                  </a:lnTo>
                  <a:lnTo>
                    <a:pt x="507390" y="182448"/>
                  </a:lnTo>
                  <a:lnTo>
                    <a:pt x="479298" y="149707"/>
                  </a:lnTo>
                  <a:lnTo>
                    <a:pt x="446557" y="121615"/>
                  </a:lnTo>
                  <a:lnTo>
                    <a:pt x="409765" y="98755"/>
                  </a:lnTo>
                  <a:lnTo>
                    <a:pt x="369493" y="81699"/>
                  </a:lnTo>
                  <a:lnTo>
                    <a:pt x="326313" y="71031"/>
                  </a:lnTo>
                  <a:lnTo>
                    <a:pt x="280822" y="67348"/>
                  </a:lnTo>
                  <a:lnTo>
                    <a:pt x="235331" y="71031"/>
                  </a:lnTo>
                  <a:lnTo>
                    <a:pt x="192151" y="81699"/>
                  </a:lnTo>
                  <a:lnTo>
                    <a:pt x="151879" y="98755"/>
                  </a:lnTo>
                  <a:lnTo>
                    <a:pt x="115074" y="121615"/>
                  </a:lnTo>
                  <a:lnTo>
                    <a:pt x="82346" y="149707"/>
                  </a:lnTo>
                  <a:lnTo>
                    <a:pt x="54254" y="182448"/>
                  </a:lnTo>
                  <a:lnTo>
                    <a:pt x="31394" y="219240"/>
                  </a:lnTo>
                  <a:lnTo>
                    <a:pt x="14338" y="259524"/>
                  </a:lnTo>
                  <a:lnTo>
                    <a:pt x="3683" y="302704"/>
                  </a:lnTo>
                  <a:lnTo>
                    <a:pt x="0" y="348183"/>
                  </a:lnTo>
                  <a:lnTo>
                    <a:pt x="3683" y="393687"/>
                  </a:lnTo>
                  <a:lnTo>
                    <a:pt x="14338" y="436867"/>
                  </a:lnTo>
                  <a:lnTo>
                    <a:pt x="31394" y="477139"/>
                  </a:lnTo>
                  <a:lnTo>
                    <a:pt x="54254" y="513943"/>
                  </a:lnTo>
                  <a:lnTo>
                    <a:pt x="82346" y="546684"/>
                  </a:lnTo>
                  <a:lnTo>
                    <a:pt x="115074" y="574776"/>
                  </a:lnTo>
                  <a:lnTo>
                    <a:pt x="151879" y="597636"/>
                  </a:lnTo>
                  <a:lnTo>
                    <a:pt x="192151" y="614680"/>
                  </a:lnTo>
                  <a:lnTo>
                    <a:pt x="235331" y="625348"/>
                  </a:lnTo>
                  <a:lnTo>
                    <a:pt x="280822" y="629018"/>
                  </a:lnTo>
                  <a:lnTo>
                    <a:pt x="326313" y="625348"/>
                  </a:lnTo>
                  <a:lnTo>
                    <a:pt x="369493" y="614680"/>
                  </a:lnTo>
                  <a:lnTo>
                    <a:pt x="391769" y="605243"/>
                  </a:lnTo>
                  <a:lnTo>
                    <a:pt x="409765" y="597636"/>
                  </a:lnTo>
                  <a:lnTo>
                    <a:pt x="446557" y="574776"/>
                  </a:lnTo>
                  <a:lnTo>
                    <a:pt x="479298" y="546684"/>
                  </a:lnTo>
                  <a:lnTo>
                    <a:pt x="507390" y="513943"/>
                  </a:lnTo>
                  <a:lnTo>
                    <a:pt x="530250" y="477139"/>
                  </a:lnTo>
                  <a:lnTo>
                    <a:pt x="547293" y="436867"/>
                  </a:lnTo>
                  <a:lnTo>
                    <a:pt x="557961" y="393687"/>
                  </a:lnTo>
                  <a:lnTo>
                    <a:pt x="561644" y="348183"/>
                  </a:lnTo>
                  <a:close/>
                </a:path>
                <a:path w="631190" h="715645">
                  <a:moveTo>
                    <a:pt x="630986" y="366776"/>
                  </a:moveTo>
                  <a:lnTo>
                    <a:pt x="630910" y="321792"/>
                  </a:lnTo>
                  <a:lnTo>
                    <a:pt x="624903" y="276148"/>
                  </a:lnTo>
                  <a:lnTo>
                    <a:pt x="612660" y="230238"/>
                  </a:lnTo>
                  <a:lnTo>
                    <a:pt x="594487" y="186436"/>
                  </a:lnTo>
                  <a:lnTo>
                    <a:pt x="571347" y="147078"/>
                  </a:lnTo>
                  <a:lnTo>
                    <a:pt x="543801" y="112229"/>
                  </a:lnTo>
                  <a:lnTo>
                    <a:pt x="512381" y="81940"/>
                  </a:lnTo>
                  <a:lnTo>
                    <a:pt x="477634" y="56311"/>
                  </a:lnTo>
                  <a:lnTo>
                    <a:pt x="440105" y="35369"/>
                  </a:lnTo>
                  <a:lnTo>
                    <a:pt x="400329" y="19215"/>
                  </a:lnTo>
                  <a:lnTo>
                    <a:pt x="358876" y="7886"/>
                  </a:lnTo>
                  <a:lnTo>
                    <a:pt x="316280" y="1460"/>
                  </a:lnTo>
                  <a:lnTo>
                    <a:pt x="273075" y="0"/>
                  </a:lnTo>
                  <a:lnTo>
                    <a:pt x="229819" y="3568"/>
                  </a:lnTo>
                  <a:lnTo>
                    <a:pt x="187058" y="12242"/>
                  </a:lnTo>
                  <a:lnTo>
                    <a:pt x="145338" y="26073"/>
                  </a:lnTo>
                  <a:lnTo>
                    <a:pt x="105194" y="45135"/>
                  </a:lnTo>
                  <a:lnTo>
                    <a:pt x="67183" y="69494"/>
                  </a:lnTo>
                  <a:lnTo>
                    <a:pt x="31838" y="99199"/>
                  </a:lnTo>
                  <a:lnTo>
                    <a:pt x="28409" y="107391"/>
                  </a:lnTo>
                  <a:lnTo>
                    <a:pt x="31927" y="114782"/>
                  </a:lnTo>
                  <a:lnTo>
                    <a:pt x="39408" y="118376"/>
                  </a:lnTo>
                  <a:lnTo>
                    <a:pt x="47815" y="115189"/>
                  </a:lnTo>
                  <a:lnTo>
                    <a:pt x="83820" y="85064"/>
                  </a:lnTo>
                  <a:lnTo>
                    <a:pt x="122262" y="60909"/>
                  </a:lnTo>
                  <a:lnTo>
                    <a:pt x="162572" y="42608"/>
                  </a:lnTo>
                  <a:lnTo>
                    <a:pt x="204216" y="30060"/>
                  </a:lnTo>
                  <a:lnTo>
                    <a:pt x="246621" y="23114"/>
                  </a:lnTo>
                  <a:lnTo>
                    <a:pt x="289229" y="21678"/>
                  </a:lnTo>
                  <a:lnTo>
                    <a:pt x="331508" y="25615"/>
                  </a:lnTo>
                  <a:lnTo>
                    <a:pt x="372884" y="34810"/>
                  </a:lnTo>
                  <a:lnTo>
                    <a:pt x="412813" y="49136"/>
                  </a:lnTo>
                  <a:lnTo>
                    <a:pt x="450735" y="68478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09"/>
                  </a:lnTo>
                  <a:lnTo>
                    <a:pt x="571271" y="193624"/>
                  </a:lnTo>
                  <a:lnTo>
                    <a:pt x="590854" y="236232"/>
                  </a:lnTo>
                  <a:lnTo>
                    <a:pt x="604469" y="282155"/>
                  </a:lnTo>
                  <a:lnTo>
                    <a:pt x="610831" y="327863"/>
                  </a:lnTo>
                  <a:lnTo>
                    <a:pt x="610362" y="372846"/>
                  </a:lnTo>
                  <a:lnTo>
                    <a:pt x="603516" y="416610"/>
                  </a:lnTo>
                  <a:lnTo>
                    <a:pt x="590727" y="458673"/>
                  </a:lnTo>
                  <a:lnTo>
                    <a:pt x="572427" y="498513"/>
                  </a:lnTo>
                  <a:lnTo>
                    <a:pt x="549071" y="535635"/>
                  </a:lnTo>
                  <a:lnTo>
                    <a:pt x="521093" y="569556"/>
                  </a:lnTo>
                  <a:lnTo>
                    <a:pt x="488937" y="599757"/>
                  </a:lnTo>
                  <a:lnTo>
                    <a:pt x="453034" y="625767"/>
                  </a:lnTo>
                  <a:lnTo>
                    <a:pt x="413829" y="647052"/>
                  </a:lnTo>
                  <a:lnTo>
                    <a:pt x="371767" y="663143"/>
                  </a:lnTo>
                  <a:lnTo>
                    <a:pt x="327291" y="673519"/>
                  </a:lnTo>
                  <a:lnTo>
                    <a:pt x="305930" y="675449"/>
                  </a:lnTo>
                  <a:lnTo>
                    <a:pt x="302501" y="670331"/>
                  </a:lnTo>
                  <a:lnTo>
                    <a:pt x="294093" y="664667"/>
                  </a:lnTo>
                  <a:lnTo>
                    <a:pt x="283806" y="662584"/>
                  </a:lnTo>
                  <a:lnTo>
                    <a:pt x="273532" y="664667"/>
                  </a:lnTo>
                  <a:lnTo>
                    <a:pt x="265137" y="670331"/>
                  </a:lnTo>
                  <a:lnTo>
                    <a:pt x="259473" y="678726"/>
                  </a:lnTo>
                  <a:lnTo>
                    <a:pt x="257403" y="689000"/>
                  </a:lnTo>
                  <a:lnTo>
                    <a:pt x="259473" y="699287"/>
                  </a:lnTo>
                  <a:lnTo>
                    <a:pt x="265137" y="707682"/>
                  </a:lnTo>
                  <a:lnTo>
                    <a:pt x="273532" y="713346"/>
                  </a:lnTo>
                  <a:lnTo>
                    <a:pt x="283806" y="715416"/>
                  </a:lnTo>
                  <a:lnTo>
                    <a:pt x="294093" y="713346"/>
                  </a:lnTo>
                  <a:lnTo>
                    <a:pt x="302501" y="707682"/>
                  </a:lnTo>
                  <a:lnTo>
                    <a:pt x="308152" y="699287"/>
                  </a:lnTo>
                  <a:lnTo>
                    <a:pt x="308406" y="698004"/>
                  </a:lnTo>
                  <a:lnTo>
                    <a:pt x="328028" y="696366"/>
                  </a:lnTo>
                  <a:lnTo>
                    <a:pt x="372986" y="686676"/>
                  </a:lnTo>
                  <a:lnTo>
                    <a:pt x="415366" y="671664"/>
                  </a:lnTo>
                  <a:lnTo>
                    <a:pt x="454888" y="651751"/>
                  </a:lnTo>
                  <a:lnTo>
                    <a:pt x="491223" y="627354"/>
                  </a:lnTo>
                  <a:lnTo>
                    <a:pt x="524078" y="598906"/>
                  </a:lnTo>
                  <a:lnTo>
                    <a:pt x="553161" y="566839"/>
                  </a:lnTo>
                  <a:lnTo>
                    <a:pt x="578129" y="531545"/>
                  </a:lnTo>
                  <a:lnTo>
                    <a:pt x="598716" y="493471"/>
                  </a:lnTo>
                  <a:lnTo>
                    <a:pt x="614578" y="453034"/>
                  </a:lnTo>
                  <a:lnTo>
                    <a:pt x="625449" y="410667"/>
                  </a:lnTo>
                  <a:lnTo>
                    <a:pt x="630986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0878" y="5414327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90" y="0"/>
                  </a:moveTo>
                  <a:lnTo>
                    <a:pt x="252334" y="3942"/>
                  </a:lnTo>
                  <a:lnTo>
                    <a:pt x="205989" y="15355"/>
                  </a:lnTo>
                  <a:lnTo>
                    <a:pt x="162773" y="33618"/>
                  </a:lnTo>
                  <a:lnTo>
                    <a:pt x="123309" y="58112"/>
                  </a:lnTo>
                  <a:lnTo>
                    <a:pt x="88214" y="88217"/>
                  </a:lnTo>
                  <a:lnTo>
                    <a:pt x="58110" y="123312"/>
                  </a:lnTo>
                  <a:lnTo>
                    <a:pt x="33617" y="162777"/>
                  </a:lnTo>
                  <a:lnTo>
                    <a:pt x="15354" y="205992"/>
                  </a:lnTo>
                  <a:lnTo>
                    <a:pt x="3941" y="252338"/>
                  </a:lnTo>
                  <a:lnTo>
                    <a:pt x="0" y="301193"/>
                  </a:lnTo>
                  <a:lnTo>
                    <a:pt x="3941" y="350051"/>
                  </a:lnTo>
                  <a:lnTo>
                    <a:pt x="15354" y="396398"/>
                  </a:lnTo>
                  <a:lnTo>
                    <a:pt x="33617" y="439614"/>
                  </a:lnTo>
                  <a:lnTo>
                    <a:pt x="58110" y="479079"/>
                  </a:lnTo>
                  <a:lnTo>
                    <a:pt x="88214" y="514173"/>
                  </a:lnTo>
                  <a:lnTo>
                    <a:pt x="123309" y="544277"/>
                  </a:lnTo>
                  <a:lnTo>
                    <a:pt x="162773" y="568770"/>
                  </a:lnTo>
                  <a:lnTo>
                    <a:pt x="205989" y="587032"/>
                  </a:lnTo>
                  <a:lnTo>
                    <a:pt x="252334" y="598444"/>
                  </a:lnTo>
                  <a:lnTo>
                    <a:pt x="301190" y="602386"/>
                  </a:lnTo>
                  <a:lnTo>
                    <a:pt x="301190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62069" y="5414327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3" y="598444"/>
                  </a:lnTo>
                  <a:lnTo>
                    <a:pt x="95197" y="587032"/>
                  </a:lnTo>
                  <a:lnTo>
                    <a:pt x="138411" y="568770"/>
                  </a:lnTo>
                  <a:lnTo>
                    <a:pt x="177875" y="544277"/>
                  </a:lnTo>
                  <a:lnTo>
                    <a:pt x="212970" y="514173"/>
                  </a:lnTo>
                  <a:lnTo>
                    <a:pt x="243074" y="479079"/>
                  </a:lnTo>
                  <a:lnTo>
                    <a:pt x="267568" y="439614"/>
                  </a:lnTo>
                  <a:lnTo>
                    <a:pt x="285831" y="396398"/>
                  </a:lnTo>
                  <a:lnTo>
                    <a:pt x="297244" y="350051"/>
                  </a:lnTo>
                  <a:lnTo>
                    <a:pt x="301186" y="301193"/>
                  </a:lnTo>
                  <a:lnTo>
                    <a:pt x="297244" y="252338"/>
                  </a:lnTo>
                  <a:lnTo>
                    <a:pt x="285831" y="205992"/>
                  </a:lnTo>
                  <a:lnTo>
                    <a:pt x="267568" y="162777"/>
                  </a:lnTo>
                  <a:lnTo>
                    <a:pt x="243074" y="123312"/>
                  </a:lnTo>
                  <a:lnTo>
                    <a:pt x="212970" y="88217"/>
                  </a:lnTo>
                  <a:lnTo>
                    <a:pt x="177875" y="58112"/>
                  </a:lnTo>
                  <a:lnTo>
                    <a:pt x="138411" y="33618"/>
                  </a:lnTo>
                  <a:lnTo>
                    <a:pt x="95197" y="15355"/>
                  </a:lnTo>
                  <a:lnTo>
                    <a:pt x="48853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1240" y="5367337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44" y="348183"/>
                  </a:moveTo>
                  <a:lnTo>
                    <a:pt x="557961" y="302691"/>
                  </a:lnTo>
                  <a:lnTo>
                    <a:pt x="547293" y="259524"/>
                  </a:lnTo>
                  <a:lnTo>
                    <a:pt x="537870" y="237261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15"/>
                  </a:lnTo>
                  <a:lnTo>
                    <a:pt x="446328" y="544715"/>
                  </a:lnTo>
                  <a:lnTo>
                    <a:pt x="410451" y="570103"/>
                  </a:lnTo>
                  <a:lnTo>
                    <a:pt x="370420" y="589140"/>
                  </a:lnTo>
                  <a:lnTo>
                    <a:pt x="326961" y="601103"/>
                  </a:lnTo>
                  <a:lnTo>
                    <a:pt x="280822" y="605243"/>
                  </a:lnTo>
                  <a:lnTo>
                    <a:pt x="234670" y="601103"/>
                  </a:lnTo>
                  <a:lnTo>
                    <a:pt x="191223" y="589140"/>
                  </a:lnTo>
                  <a:lnTo>
                    <a:pt x="151180" y="570103"/>
                  </a:lnTo>
                  <a:lnTo>
                    <a:pt x="115303" y="544715"/>
                  </a:lnTo>
                  <a:lnTo>
                    <a:pt x="84302" y="513715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74" y="348183"/>
                  </a:lnTo>
                  <a:lnTo>
                    <a:pt x="27927" y="302044"/>
                  </a:lnTo>
                  <a:lnTo>
                    <a:pt x="39890" y="258584"/>
                  </a:lnTo>
                  <a:lnTo>
                    <a:pt x="58928" y="218554"/>
                  </a:lnTo>
                  <a:lnTo>
                    <a:pt x="84302" y="182664"/>
                  </a:lnTo>
                  <a:lnTo>
                    <a:pt x="115303" y="151663"/>
                  </a:lnTo>
                  <a:lnTo>
                    <a:pt x="151180" y="126288"/>
                  </a:lnTo>
                  <a:lnTo>
                    <a:pt x="191223" y="107251"/>
                  </a:lnTo>
                  <a:lnTo>
                    <a:pt x="234670" y="95288"/>
                  </a:lnTo>
                  <a:lnTo>
                    <a:pt x="280822" y="91135"/>
                  </a:lnTo>
                  <a:lnTo>
                    <a:pt x="326961" y="95288"/>
                  </a:lnTo>
                  <a:lnTo>
                    <a:pt x="370420" y="107251"/>
                  </a:lnTo>
                  <a:lnTo>
                    <a:pt x="410451" y="126288"/>
                  </a:lnTo>
                  <a:lnTo>
                    <a:pt x="446328" y="151663"/>
                  </a:lnTo>
                  <a:lnTo>
                    <a:pt x="477329" y="182664"/>
                  </a:lnTo>
                  <a:lnTo>
                    <a:pt x="502716" y="218554"/>
                  </a:lnTo>
                  <a:lnTo>
                    <a:pt x="521754" y="258584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61"/>
                  </a:lnTo>
                  <a:lnTo>
                    <a:pt x="507390" y="182435"/>
                  </a:lnTo>
                  <a:lnTo>
                    <a:pt x="479298" y="149707"/>
                  </a:lnTo>
                  <a:lnTo>
                    <a:pt x="446557" y="121615"/>
                  </a:lnTo>
                  <a:lnTo>
                    <a:pt x="409765" y="98742"/>
                  </a:lnTo>
                  <a:lnTo>
                    <a:pt x="369493" y="81699"/>
                  </a:lnTo>
                  <a:lnTo>
                    <a:pt x="326313" y="71031"/>
                  </a:lnTo>
                  <a:lnTo>
                    <a:pt x="280822" y="67348"/>
                  </a:lnTo>
                  <a:lnTo>
                    <a:pt x="235331" y="71031"/>
                  </a:lnTo>
                  <a:lnTo>
                    <a:pt x="192151" y="81699"/>
                  </a:lnTo>
                  <a:lnTo>
                    <a:pt x="151879" y="98742"/>
                  </a:lnTo>
                  <a:lnTo>
                    <a:pt x="115074" y="121615"/>
                  </a:lnTo>
                  <a:lnTo>
                    <a:pt x="82334" y="149707"/>
                  </a:lnTo>
                  <a:lnTo>
                    <a:pt x="54254" y="182435"/>
                  </a:lnTo>
                  <a:lnTo>
                    <a:pt x="31394" y="219240"/>
                  </a:lnTo>
                  <a:lnTo>
                    <a:pt x="14338" y="259524"/>
                  </a:lnTo>
                  <a:lnTo>
                    <a:pt x="3683" y="302691"/>
                  </a:lnTo>
                  <a:lnTo>
                    <a:pt x="0" y="348183"/>
                  </a:lnTo>
                  <a:lnTo>
                    <a:pt x="3683" y="393687"/>
                  </a:lnTo>
                  <a:lnTo>
                    <a:pt x="14338" y="436854"/>
                  </a:lnTo>
                  <a:lnTo>
                    <a:pt x="31394" y="477139"/>
                  </a:lnTo>
                  <a:lnTo>
                    <a:pt x="54254" y="513930"/>
                  </a:lnTo>
                  <a:lnTo>
                    <a:pt x="82334" y="546671"/>
                  </a:lnTo>
                  <a:lnTo>
                    <a:pt x="115074" y="574763"/>
                  </a:lnTo>
                  <a:lnTo>
                    <a:pt x="151879" y="597623"/>
                  </a:lnTo>
                  <a:lnTo>
                    <a:pt x="192151" y="614667"/>
                  </a:lnTo>
                  <a:lnTo>
                    <a:pt x="235331" y="625335"/>
                  </a:lnTo>
                  <a:lnTo>
                    <a:pt x="280822" y="629005"/>
                  </a:lnTo>
                  <a:lnTo>
                    <a:pt x="326313" y="625335"/>
                  </a:lnTo>
                  <a:lnTo>
                    <a:pt x="369493" y="614667"/>
                  </a:lnTo>
                  <a:lnTo>
                    <a:pt x="391744" y="605243"/>
                  </a:lnTo>
                  <a:lnTo>
                    <a:pt x="409765" y="597623"/>
                  </a:lnTo>
                  <a:lnTo>
                    <a:pt x="446557" y="574763"/>
                  </a:lnTo>
                  <a:lnTo>
                    <a:pt x="479298" y="546671"/>
                  </a:lnTo>
                  <a:lnTo>
                    <a:pt x="507390" y="513930"/>
                  </a:lnTo>
                  <a:lnTo>
                    <a:pt x="530250" y="477139"/>
                  </a:lnTo>
                  <a:lnTo>
                    <a:pt x="547293" y="436854"/>
                  </a:lnTo>
                  <a:lnTo>
                    <a:pt x="557961" y="393687"/>
                  </a:lnTo>
                  <a:lnTo>
                    <a:pt x="561644" y="348183"/>
                  </a:lnTo>
                  <a:close/>
                </a:path>
                <a:path w="631190" h="715645">
                  <a:moveTo>
                    <a:pt x="630986" y="366776"/>
                  </a:moveTo>
                  <a:lnTo>
                    <a:pt x="630910" y="321792"/>
                  </a:lnTo>
                  <a:lnTo>
                    <a:pt x="624903" y="276136"/>
                  </a:lnTo>
                  <a:lnTo>
                    <a:pt x="612660" y="230238"/>
                  </a:lnTo>
                  <a:lnTo>
                    <a:pt x="594487" y="186436"/>
                  </a:lnTo>
                  <a:lnTo>
                    <a:pt x="571347" y="147078"/>
                  </a:lnTo>
                  <a:lnTo>
                    <a:pt x="543801" y="112229"/>
                  </a:lnTo>
                  <a:lnTo>
                    <a:pt x="512381" y="81940"/>
                  </a:lnTo>
                  <a:lnTo>
                    <a:pt x="477634" y="56311"/>
                  </a:lnTo>
                  <a:lnTo>
                    <a:pt x="440093" y="35369"/>
                  </a:lnTo>
                  <a:lnTo>
                    <a:pt x="400329" y="19215"/>
                  </a:lnTo>
                  <a:lnTo>
                    <a:pt x="358876" y="7886"/>
                  </a:lnTo>
                  <a:lnTo>
                    <a:pt x="316280" y="1460"/>
                  </a:lnTo>
                  <a:lnTo>
                    <a:pt x="273075" y="0"/>
                  </a:lnTo>
                  <a:lnTo>
                    <a:pt x="229819" y="3568"/>
                  </a:lnTo>
                  <a:lnTo>
                    <a:pt x="187058" y="12242"/>
                  </a:lnTo>
                  <a:lnTo>
                    <a:pt x="145338" y="26073"/>
                  </a:lnTo>
                  <a:lnTo>
                    <a:pt x="105194" y="45135"/>
                  </a:lnTo>
                  <a:lnTo>
                    <a:pt x="67183" y="69494"/>
                  </a:lnTo>
                  <a:lnTo>
                    <a:pt x="31838" y="99199"/>
                  </a:lnTo>
                  <a:lnTo>
                    <a:pt x="28397" y="107378"/>
                  </a:lnTo>
                  <a:lnTo>
                    <a:pt x="31927" y="114769"/>
                  </a:lnTo>
                  <a:lnTo>
                    <a:pt x="39408" y="118376"/>
                  </a:lnTo>
                  <a:lnTo>
                    <a:pt x="47815" y="115189"/>
                  </a:lnTo>
                  <a:lnTo>
                    <a:pt x="83820" y="85064"/>
                  </a:lnTo>
                  <a:lnTo>
                    <a:pt x="122262" y="60909"/>
                  </a:lnTo>
                  <a:lnTo>
                    <a:pt x="162572" y="42608"/>
                  </a:lnTo>
                  <a:lnTo>
                    <a:pt x="204216" y="30060"/>
                  </a:lnTo>
                  <a:lnTo>
                    <a:pt x="246621" y="23114"/>
                  </a:lnTo>
                  <a:lnTo>
                    <a:pt x="289229" y="21678"/>
                  </a:lnTo>
                  <a:lnTo>
                    <a:pt x="331508" y="25615"/>
                  </a:lnTo>
                  <a:lnTo>
                    <a:pt x="372884" y="34810"/>
                  </a:lnTo>
                  <a:lnTo>
                    <a:pt x="412813" y="49136"/>
                  </a:lnTo>
                  <a:lnTo>
                    <a:pt x="450735" y="68478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09"/>
                  </a:lnTo>
                  <a:lnTo>
                    <a:pt x="571271" y="193624"/>
                  </a:lnTo>
                  <a:lnTo>
                    <a:pt x="590854" y="236232"/>
                  </a:lnTo>
                  <a:lnTo>
                    <a:pt x="604469" y="282155"/>
                  </a:lnTo>
                  <a:lnTo>
                    <a:pt x="610831" y="327863"/>
                  </a:lnTo>
                  <a:lnTo>
                    <a:pt x="610362" y="372846"/>
                  </a:lnTo>
                  <a:lnTo>
                    <a:pt x="603516" y="416610"/>
                  </a:lnTo>
                  <a:lnTo>
                    <a:pt x="590727" y="458660"/>
                  </a:lnTo>
                  <a:lnTo>
                    <a:pt x="572427" y="498500"/>
                  </a:lnTo>
                  <a:lnTo>
                    <a:pt x="549071" y="535635"/>
                  </a:lnTo>
                  <a:lnTo>
                    <a:pt x="521093" y="569544"/>
                  </a:lnTo>
                  <a:lnTo>
                    <a:pt x="488937" y="599757"/>
                  </a:lnTo>
                  <a:lnTo>
                    <a:pt x="453034" y="625754"/>
                  </a:lnTo>
                  <a:lnTo>
                    <a:pt x="413829" y="647039"/>
                  </a:lnTo>
                  <a:lnTo>
                    <a:pt x="371767" y="663130"/>
                  </a:lnTo>
                  <a:lnTo>
                    <a:pt x="327279" y="673506"/>
                  </a:lnTo>
                  <a:lnTo>
                    <a:pt x="305930" y="675436"/>
                  </a:lnTo>
                  <a:lnTo>
                    <a:pt x="302501" y="670318"/>
                  </a:lnTo>
                  <a:lnTo>
                    <a:pt x="294093" y="664654"/>
                  </a:lnTo>
                  <a:lnTo>
                    <a:pt x="283806" y="662571"/>
                  </a:lnTo>
                  <a:lnTo>
                    <a:pt x="273532" y="664654"/>
                  </a:lnTo>
                  <a:lnTo>
                    <a:pt x="265137" y="670318"/>
                  </a:lnTo>
                  <a:lnTo>
                    <a:pt x="259473" y="678726"/>
                  </a:lnTo>
                  <a:lnTo>
                    <a:pt x="257403" y="689000"/>
                  </a:lnTo>
                  <a:lnTo>
                    <a:pt x="259473" y="699287"/>
                  </a:lnTo>
                  <a:lnTo>
                    <a:pt x="265137" y="707682"/>
                  </a:lnTo>
                  <a:lnTo>
                    <a:pt x="273532" y="713346"/>
                  </a:lnTo>
                  <a:lnTo>
                    <a:pt x="283806" y="715416"/>
                  </a:lnTo>
                  <a:lnTo>
                    <a:pt x="294093" y="713346"/>
                  </a:lnTo>
                  <a:lnTo>
                    <a:pt x="302501" y="707682"/>
                  </a:lnTo>
                  <a:lnTo>
                    <a:pt x="308152" y="699287"/>
                  </a:lnTo>
                  <a:lnTo>
                    <a:pt x="308406" y="698004"/>
                  </a:lnTo>
                  <a:lnTo>
                    <a:pt x="328028" y="696366"/>
                  </a:lnTo>
                  <a:lnTo>
                    <a:pt x="372986" y="686676"/>
                  </a:lnTo>
                  <a:lnTo>
                    <a:pt x="415366" y="671664"/>
                  </a:lnTo>
                  <a:lnTo>
                    <a:pt x="454888" y="651751"/>
                  </a:lnTo>
                  <a:lnTo>
                    <a:pt x="491223" y="627354"/>
                  </a:lnTo>
                  <a:lnTo>
                    <a:pt x="524078" y="598906"/>
                  </a:lnTo>
                  <a:lnTo>
                    <a:pt x="553161" y="566826"/>
                  </a:lnTo>
                  <a:lnTo>
                    <a:pt x="578129" y="531545"/>
                  </a:lnTo>
                  <a:lnTo>
                    <a:pt x="598716" y="493471"/>
                  </a:lnTo>
                  <a:lnTo>
                    <a:pt x="614578" y="453034"/>
                  </a:lnTo>
                  <a:lnTo>
                    <a:pt x="625449" y="410667"/>
                  </a:lnTo>
                  <a:lnTo>
                    <a:pt x="630986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80633" y="2211743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93" y="0"/>
                  </a:moveTo>
                  <a:lnTo>
                    <a:pt x="252334" y="3942"/>
                  </a:lnTo>
                  <a:lnTo>
                    <a:pt x="205987" y="15355"/>
                  </a:lnTo>
                  <a:lnTo>
                    <a:pt x="162771" y="33618"/>
                  </a:lnTo>
                  <a:lnTo>
                    <a:pt x="123306" y="58112"/>
                  </a:lnTo>
                  <a:lnTo>
                    <a:pt x="88212" y="88217"/>
                  </a:lnTo>
                  <a:lnTo>
                    <a:pt x="58109" y="123312"/>
                  </a:lnTo>
                  <a:lnTo>
                    <a:pt x="33616" y="162777"/>
                  </a:lnTo>
                  <a:lnTo>
                    <a:pt x="15353" y="205992"/>
                  </a:lnTo>
                  <a:lnTo>
                    <a:pt x="3941" y="252338"/>
                  </a:lnTo>
                  <a:lnTo>
                    <a:pt x="0" y="301193"/>
                  </a:lnTo>
                  <a:lnTo>
                    <a:pt x="3941" y="350051"/>
                  </a:lnTo>
                  <a:lnTo>
                    <a:pt x="15353" y="396398"/>
                  </a:lnTo>
                  <a:lnTo>
                    <a:pt x="33616" y="439614"/>
                  </a:lnTo>
                  <a:lnTo>
                    <a:pt x="58109" y="479079"/>
                  </a:lnTo>
                  <a:lnTo>
                    <a:pt x="88212" y="514173"/>
                  </a:lnTo>
                  <a:lnTo>
                    <a:pt x="123306" y="544277"/>
                  </a:lnTo>
                  <a:lnTo>
                    <a:pt x="162771" y="568770"/>
                  </a:lnTo>
                  <a:lnTo>
                    <a:pt x="205987" y="587032"/>
                  </a:lnTo>
                  <a:lnTo>
                    <a:pt x="252334" y="598444"/>
                  </a:lnTo>
                  <a:lnTo>
                    <a:pt x="301193" y="602386"/>
                  </a:lnTo>
                  <a:lnTo>
                    <a:pt x="301193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81826" y="2211743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1" y="598444"/>
                  </a:lnTo>
                  <a:lnTo>
                    <a:pt x="95194" y="587032"/>
                  </a:lnTo>
                  <a:lnTo>
                    <a:pt x="138407" y="568770"/>
                  </a:lnTo>
                  <a:lnTo>
                    <a:pt x="177870" y="544277"/>
                  </a:lnTo>
                  <a:lnTo>
                    <a:pt x="212964" y="514173"/>
                  </a:lnTo>
                  <a:lnTo>
                    <a:pt x="243068" y="479079"/>
                  </a:lnTo>
                  <a:lnTo>
                    <a:pt x="267562" y="439614"/>
                  </a:lnTo>
                  <a:lnTo>
                    <a:pt x="285825" y="396398"/>
                  </a:lnTo>
                  <a:lnTo>
                    <a:pt x="297238" y="350051"/>
                  </a:lnTo>
                  <a:lnTo>
                    <a:pt x="301180" y="301193"/>
                  </a:lnTo>
                  <a:lnTo>
                    <a:pt x="297238" y="252338"/>
                  </a:lnTo>
                  <a:lnTo>
                    <a:pt x="285825" y="205992"/>
                  </a:lnTo>
                  <a:lnTo>
                    <a:pt x="267562" y="162777"/>
                  </a:lnTo>
                  <a:lnTo>
                    <a:pt x="243068" y="123312"/>
                  </a:lnTo>
                  <a:lnTo>
                    <a:pt x="212964" y="88217"/>
                  </a:lnTo>
                  <a:lnTo>
                    <a:pt x="177870" y="58112"/>
                  </a:lnTo>
                  <a:lnTo>
                    <a:pt x="138407" y="33618"/>
                  </a:lnTo>
                  <a:lnTo>
                    <a:pt x="95194" y="15355"/>
                  </a:lnTo>
                  <a:lnTo>
                    <a:pt x="48851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01004" y="2164752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4">
                  <a:moveTo>
                    <a:pt x="561632" y="348183"/>
                  </a:moveTo>
                  <a:lnTo>
                    <a:pt x="557949" y="302704"/>
                  </a:lnTo>
                  <a:lnTo>
                    <a:pt x="547281" y="259524"/>
                  </a:lnTo>
                  <a:lnTo>
                    <a:pt x="537857" y="237261"/>
                  </a:lnTo>
                  <a:lnTo>
                    <a:pt x="537857" y="348183"/>
                  </a:lnTo>
                  <a:lnTo>
                    <a:pt x="533704" y="394335"/>
                  </a:lnTo>
                  <a:lnTo>
                    <a:pt x="521741" y="437794"/>
                  </a:lnTo>
                  <a:lnTo>
                    <a:pt x="502704" y="477837"/>
                  </a:lnTo>
                  <a:lnTo>
                    <a:pt x="477316" y="513715"/>
                  </a:lnTo>
                  <a:lnTo>
                    <a:pt x="446328" y="544715"/>
                  </a:lnTo>
                  <a:lnTo>
                    <a:pt x="410438" y="570103"/>
                  </a:lnTo>
                  <a:lnTo>
                    <a:pt x="370408" y="589140"/>
                  </a:lnTo>
                  <a:lnTo>
                    <a:pt x="326961" y="601103"/>
                  </a:lnTo>
                  <a:lnTo>
                    <a:pt x="280822" y="605243"/>
                  </a:lnTo>
                  <a:lnTo>
                    <a:pt x="234670" y="601103"/>
                  </a:lnTo>
                  <a:lnTo>
                    <a:pt x="191211" y="589140"/>
                  </a:lnTo>
                  <a:lnTo>
                    <a:pt x="151180" y="570103"/>
                  </a:lnTo>
                  <a:lnTo>
                    <a:pt x="115290" y="544715"/>
                  </a:lnTo>
                  <a:lnTo>
                    <a:pt x="84289" y="513715"/>
                  </a:lnTo>
                  <a:lnTo>
                    <a:pt x="58915" y="477837"/>
                  </a:lnTo>
                  <a:lnTo>
                    <a:pt x="39878" y="437794"/>
                  </a:lnTo>
                  <a:lnTo>
                    <a:pt x="27914" y="394335"/>
                  </a:lnTo>
                  <a:lnTo>
                    <a:pt x="23774" y="348183"/>
                  </a:lnTo>
                  <a:lnTo>
                    <a:pt x="27914" y="302044"/>
                  </a:lnTo>
                  <a:lnTo>
                    <a:pt x="39878" y="258584"/>
                  </a:lnTo>
                  <a:lnTo>
                    <a:pt x="58915" y="218554"/>
                  </a:lnTo>
                  <a:lnTo>
                    <a:pt x="84289" y="182676"/>
                  </a:lnTo>
                  <a:lnTo>
                    <a:pt x="115290" y="151676"/>
                  </a:lnTo>
                  <a:lnTo>
                    <a:pt x="151180" y="126288"/>
                  </a:lnTo>
                  <a:lnTo>
                    <a:pt x="191211" y="107251"/>
                  </a:lnTo>
                  <a:lnTo>
                    <a:pt x="234670" y="95288"/>
                  </a:lnTo>
                  <a:lnTo>
                    <a:pt x="280822" y="91135"/>
                  </a:lnTo>
                  <a:lnTo>
                    <a:pt x="326961" y="95288"/>
                  </a:lnTo>
                  <a:lnTo>
                    <a:pt x="370408" y="107251"/>
                  </a:lnTo>
                  <a:lnTo>
                    <a:pt x="410438" y="126288"/>
                  </a:lnTo>
                  <a:lnTo>
                    <a:pt x="446328" y="151676"/>
                  </a:lnTo>
                  <a:lnTo>
                    <a:pt x="477316" y="182676"/>
                  </a:lnTo>
                  <a:lnTo>
                    <a:pt x="502704" y="218554"/>
                  </a:lnTo>
                  <a:lnTo>
                    <a:pt x="521741" y="258584"/>
                  </a:lnTo>
                  <a:lnTo>
                    <a:pt x="533704" y="302044"/>
                  </a:lnTo>
                  <a:lnTo>
                    <a:pt x="537857" y="348183"/>
                  </a:lnTo>
                  <a:lnTo>
                    <a:pt x="537857" y="237261"/>
                  </a:lnTo>
                  <a:lnTo>
                    <a:pt x="507377" y="182448"/>
                  </a:lnTo>
                  <a:lnTo>
                    <a:pt x="479285" y="149707"/>
                  </a:lnTo>
                  <a:lnTo>
                    <a:pt x="446557" y="121615"/>
                  </a:lnTo>
                  <a:lnTo>
                    <a:pt x="409752" y="98755"/>
                  </a:lnTo>
                  <a:lnTo>
                    <a:pt x="369481" y="81699"/>
                  </a:lnTo>
                  <a:lnTo>
                    <a:pt x="326301" y="71031"/>
                  </a:lnTo>
                  <a:lnTo>
                    <a:pt x="280822" y="67348"/>
                  </a:lnTo>
                  <a:lnTo>
                    <a:pt x="235318" y="71031"/>
                  </a:lnTo>
                  <a:lnTo>
                    <a:pt x="192138" y="81699"/>
                  </a:lnTo>
                  <a:lnTo>
                    <a:pt x="151866" y="98755"/>
                  </a:lnTo>
                  <a:lnTo>
                    <a:pt x="115062" y="121615"/>
                  </a:lnTo>
                  <a:lnTo>
                    <a:pt x="82334" y="149707"/>
                  </a:lnTo>
                  <a:lnTo>
                    <a:pt x="54241" y="182448"/>
                  </a:lnTo>
                  <a:lnTo>
                    <a:pt x="31381" y="219240"/>
                  </a:lnTo>
                  <a:lnTo>
                    <a:pt x="14338" y="259524"/>
                  </a:lnTo>
                  <a:lnTo>
                    <a:pt x="3670" y="302704"/>
                  </a:lnTo>
                  <a:lnTo>
                    <a:pt x="0" y="348183"/>
                  </a:lnTo>
                  <a:lnTo>
                    <a:pt x="3670" y="393687"/>
                  </a:lnTo>
                  <a:lnTo>
                    <a:pt x="14338" y="436854"/>
                  </a:lnTo>
                  <a:lnTo>
                    <a:pt x="31381" y="477139"/>
                  </a:lnTo>
                  <a:lnTo>
                    <a:pt x="54241" y="513943"/>
                  </a:lnTo>
                  <a:lnTo>
                    <a:pt x="82334" y="546671"/>
                  </a:lnTo>
                  <a:lnTo>
                    <a:pt x="115062" y="574763"/>
                  </a:lnTo>
                  <a:lnTo>
                    <a:pt x="151866" y="597636"/>
                  </a:lnTo>
                  <a:lnTo>
                    <a:pt x="192138" y="614680"/>
                  </a:lnTo>
                  <a:lnTo>
                    <a:pt x="235318" y="625348"/>
                  </a:lnTo>
                  <a:lnTo>
                    <a:pt x="280822" y="629018"/>
                  </a:lnTo>
                  <a:lnTo>
                    <a:pt x="326301" y="625348"/>
                  </a:lnTo>
                  <a:lnTo>
                    <a:pt x="369481" y="614680"/>
                  </a:lnTo>
                  <a:lnTo>
                    <a:pt x="391756" y="605243"/>
                  </a:lnTo>
                  <a:lnTo>
                    <a:pt x="409752" y="597636"/>
                  </a:lnTo>
                  <a:lnTo>
                    <a:pt x="446557" y="574763"/>
                  </a:lnTo>
                  <a:lnTo>
                    <a:pt x="479285" y="546671"/>
                  </a:lnTo>
                  <a:lnTo>
                    <a:pt x="507377" y="513943"/>
                  </a:lnTo>
                  <a:lnTo>
                    <a:pt x="530237" y="477139"/>
                  </a:lnTo>
                  <a:lnTo>
                    <a:pt x="547281" y="436854"/>
                  </a:lnTo>
                  <a:lnTo>
                    <a:pt x="557949" y="393687"/>
                  </a:lnTo>
                  <a:lnTo>
                    <a:pt x="561632" y="348183"/>
                  </a:lnTo>
                  <a:close/>
                </a:path>
                <a:path w="631190" h="715644">
                  <a:moveTo>
                    <a:pt x="630974" y="366776"/>
                  </a:moveTo>
                  <a:lnTo>
                    <a:pt x="630897" y="321792"/>
                  </a:lnTo>
                  <a:lnTo>
                    <a:pt x="624890" y="276136"/>
                  </a:lnTo>
                  <a:lnTo>
                    <a:pt x="612635" y="230238"/>
                  </a:lnTo>
                  <a:lnTo>
                    <a:pt x="594474" y="186436"/>
                  </a:lnTo>
                  <a:lnTo>
                    <a:pt x="571334" y="147078"/>
                  </a:lnTo>
                  <a:lnTo>
                    <a:pt x="543788" y="112229"/>
                  </a:lnTo>
                  <a:lnTo>
                    <a:pt x="512368" y="81940"/>
                  </a:lnTo>
                  <a:lnTo>
                    <a:pt x="477621" y="56311"/>
                  </a:lnTo>
                  <a:lnTo>
                    <a:pt x="440080" y="35369"/>
                  </a:lnTo>
                  <a:lnTo>
                    <a:pt x="400316" y="19215"/>
                  </a:lnTo>
                  <a:lnTo>
                    <a:pt x="358863" y="7886"/>
                  </a:lnTo>
                  <a:lnTo>
                    <a:pt x="316268" y="1460"/>
                  </a:lnTo>
                  <a:lnTo>
                    <a:pt x="273062" y="0"/>
                  </a:lnTo>
                  <a:lnTo>
                    <a:pt x="229806" y="3568"/>
                  </a:lnTo>
                  <a:lnTo>
                    <a:pt x="187045" y="12242"/>
                  </a:lnTo>
                  <a:lnTo>
                    <a:pt x="145326" y="26073"/>
                  </a:lnTo>
                  <a:lnTo>
                    <a:pt x="105181" y="45135"/>
                  </a:lnTo>
                  <a:lnTo>
                    <a:pt x="67157" y="69494"/>
                  </a:lnTo>
                  <a:lnTo>
                    <a:pt x="31826" y="99199"/>
                  </a:lnTo>
                  <a:lnTo>
                    <a:pt x="28397" y="107391"/>
                  </a:lnTo>
                  <a:lnTo>
                    <a:pt x="31915" y="114769"/>
                  </a:lnTo>
                  <a:lnTo>
                    <a:pt x="39395" y="118376"/>
                  </a:lnTo>
                  <a:lnTo>
                    <a:pt x="47815" y="115189"/>
                  </a:lnTo>
                  <a:lnTo>
                    <a:pt x="83820" y="85064"/>
                  </a:lnTo>
                  <a:lnTo>
                    <a:pt x="122250" y="60909"/>
                  </a:lnTo>
                  <a:lnTo>
                    <a:pt x="162572" y="42608"/>
                  </a:lnTo>
                  <a:lnTo>
                    <a:pt x="204203" y="30060"/>
                  </a:lnTo>
                  <a:lnTo>
                    <a:pt x="246608" y="23114"/>
                  </a:lnTo>
                  <a:lnTo>
                    <a:pt x="289229" y="21678"/>
                  </a:lnTo>
                  <a:lnTo>
                    <a:pt x="331495" y="25615"/>
                  </a:lnTo>
                  <a:lnTo>
                    <a:pt x="372884" y="34810"/>
                  </a:lnTo>
                  <a:lnTo>
                    <a:pt x="412800" y="49136"/>
                  </a:lnTo>
                  <a:lnTo>
                    <a:pt x="450723" y="68478"/>
                  </a:lnTo>
                  <a:lnTo>
                    <a:pt x="486092" y="92722"/>
                  </a:lnTo>
                  <a:lnTo>
                    <a:pt x="518337" y="121742"/>
                  </a:lnTo>
                  <a:lnTo>
                    <a:pt x="546912" y="155409"/>
                  </a:lnTo>
                  <a:lnTo>
                    <a:pt x="571258" y="193624"/>
                  </a:lnTo>
                  <a:lnTo>
                    <a:pt x="590842" y="236232"/>
                  </a:lnTo>
                  <a:lnTo>
                    <a:pt x="604456" y="282155"/>
                  </a:lnTo>
                  <a:lnTo>
                    <a:pt x="610819" y="327863"/>
                  </a:lnTo>
                  <a:lnTo>
                    <a:pt x="610349" y="372846"/>
                  </a:lnTo>
                  <a:lnTo>
                    <a:pt x="603504" y="416610"/>
                  </a:lnTo>
                  <a:lnTo>
                    <a:pt x="590715" y="458673"/>
                  </a:lnTo>
                  <a:lnTo>
                    <a:pt x="572414" y="498513"/>
                  </a:lnTo>
                  <a:lnTo>
                    <a:pt x="549059" y="535635"/>
                  </a:lnTo>
                  <a:lnTo>
                    <a:pt x="521081" y="569556"/>
                  </a:lnTo>
                  <a:lnTo>
                    <a:pt x="488924" y="599757"/>
                  </a:lnTo>
                  <a:lnTo>
                    <a:pt x="453021" y="625767"/>
                  </a:lnTo>
                  <a:lnTo>
                    <a:pt x="413816" y="647052"/>
                  </a:lnTo>
                  <a:lnTo>
                    <a:pt x="371754" y="663143"/>
                  </a:lnTo>
                  <a:lnTo>
                    <a:pt x="327279" y="673519"/>
                  </a:lnTo>
                  <a:lnTo>
                    <a:pt x="305917" y="675449"/>
                  </a:lnTo>
                  <a:lnTo>
                    <a:pt x="302488" y="670331"/>
                  </a:lnTo>
                  <a:lnTo>
                    <a:pt x="294093" y="664667"/>
                  </a:lnTo>
                  <a:lnTo>
                    <a:pt x="283806" y="662584"/>
                  </a:lnTo>
                  <a:lnTo>
                    <a:pt x="273519" y="664667"/>
                  </a:lnTo>
                  <a:lnTo>
                    <a:pt x="265125" y="670331"/>
                  </a:lnTo>
                  <a:lnTo>
                    <a:pt x="259461" y="678726"/>
                  </a:lnTo>
                  <a:lnTo>
                    <a:pt x="257390" y="689000"/>
                  </a:lnTo>
                  <a:lnTo>
                    <a:pt x="259461" y="699287"/>
                  </a:lnTo>
                  <a:lnTo>
                    <a:pt x="265125" y="707682"/>
                  </a:lnTo>
                  <a:lnTo>
                    <a:pt x="273519" y="713346"/>
                  </a:lnTo>
                  <a:lnTo>
                    <a:pt x="283806" y="715416"/>
                  </a:lnTo>
                  <a:lnTo>
                    <a:pt x="294093" y="713346"/>
                  </a:lnTo>
                  <a:lnTo>
                    <a:pt x="302488" y="707682"/>
                  </a:lnTo>
                  <a:lnTo>
                    <a:pt x="308140" y="699287"/>
                  </a:lnTo>
                  <a:lnTo>
                    <a:pt x="308394" y="698004"/>
                  </a:lnTo>
                  <a:lnTo>
                    <a:pt x="328028" y="696366"/>
                  </a:lnTo>
                  <a:lnTo>
                    <a:pt x="372973" y="686676"/>
                  </a:lnTo>
                  <a:lnTo>
                    <a:pt x="415353" y="671664"/>
                  </a:lnTo>
                  <a:lnTo>
                    <a:pt x="454875" y="651751"/>
                  </a:lnTo>
                  <a:lnTo>
                    <a:pt x="491210" y="627354"/>
                  </a:lnTo>
                  <a:lnTo>
                    <a:pt x="524078" y="598906"/>
                  </a:lnTo>
                  <a:lnTo>
                    <a:pt x="553148" y="566826"/>
                  </a:lnTo>
                  <a:lnTo>
                    <a:pt x="578116" y="531545"/>
                  </a:lnTo>
                  <a:lnTo>
                    <a:pt x="598703" y="493471"/>
                  </a:lnTo>
                  <a:lnTo>
                    <a:pt x="614565" y="453034"/>
                  </a:lnTo>
                  <a:lnTo>
                    <a:pt x="625436" y="410667"/>
                  </a:lnTo>
                  <a:lnTo>
                    <a:pt x="630974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877750" y="3138906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93" y="0"/>
                  </a:moveTo>
                  <a:lnTo>
                    <a:pt x="252334" y="3942"/>
                  </a:lnTo>
                  <a:lnTo>
                    <a:pt x="205987" y="15355"/>
                  </a:lnTo>
                  <a:lnTo>
                    <a:pt x="162771" y="33618"/>
                  </a:lnTo>
                  <a:lnTo>
                    <a:pt x="123306" y="58112"/>
                  </a:lnTo>
                  <a:lnTo>
                    <a:pt x="88212" y="88217"/>
                  </a:lnTo>
                  <a:lnTo>
                    <a:pt x="58109" y="123312"/>
                  </a:lnTo>
                  <a:lnTo>
                    <a:pt x="33616" y="162777"/>
                  </a:lnTo>
                  <a:lnTo>
                    <a:pt x="15353" y="205992"/>
                  </a:lnTo>
                  <a:lnTo>
                    <a:pt x="3941" y="252338"/>
                  </a:lnTo>
                  <a:lnTo>
                    <a:pt x="0" y="301193"/>
                  </a:lnTo>
                  <a:lnTo>
                    <a:pt x="3941" y="350051"/>
                  </a:lnTo>
                  <a:lnTo>
                    <a:pt x="15353" y="396398"/>
                  </a:lnTo>
                  <a:lnTo>
                    <a:pt x="33616" y="439614"/>
                  </a:lnTo>
                  <a:lnTo>
                    <a:pt x="58109" y="479079"/>
                  </a:lnTo>
                  <a:lnTo>
                    <a:pt x="88212" y="514173"/>
                  </a:lnTo>
                  <a:lnTo>
                    <a:pt x="123306" y="544277"/>
                  </a:lnTo>
                  <a:lnTo>
                    <a:pt x="162771" y="568770"/>
                  </a:lnTo>
                  <a:lnTo>
                    <a:pt x="205987" y="587032"/>
                  </a:lnTo>
                  <a:lnTo>
                    <a:pt x="252334" y="598444"/>
                  </a:lnTo>
                  <a:lnTo>
                    <a:pt x="301193" y="602386"/>
                  </a:lnTo>
                  <a:lnTo>
                    <a:pt x="301193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178943" y="3138906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1" y="598444"/>
                  </a:lnTo>
                  <a:lnTo>
                    <a:pt x="95194" y="587032"/>
                  </a:lnTo>
                  <a:lnTo>
                    <a:pt x="138407" y="568770"/>
                  </a:lnTo>
                  <a:lnTo>
                    <a:pt x="177870" y="544277"/>
                  </a:lnTo>
                  <a:lnTo>
                    <a:pt x="212964" y="514173"/>
                  </a:lnTo>
                  <a:lnTo>
                    <a:pt x="243068" y="479079"/>
                  </a:lnTo>
                  <a:lnTo>
                    <a:pt x="267562" y="439614"/>
                  </a:lnTo>
                  <a:lnTo>
                    <a:pt x="285825" y="396398"/>
                  </a:lnTo>
                  <a:lnTo>
                    <a:pt x="297238" y="350051"/>
                  </a:lnTo>
                  <a:lnTo>
                    <a:pt x="301180" y="301193"/>
                  </a:lnTo>
                  <a:lnTo>
                    <a:pt x="297238" y="252338"/>
                  </a:lnTo>
                  <a:lnTo>
                    <a:pt x="285825" y="205992"/>
                  </a:lnTo>
                  <a:lnTo>
                    <a:pt x="267562" y="162777"/>
                  </a:lnTo>
                  <a:lnTo>
                    <a:pt x="243068" y="123312"/>
                  </a:lnTo>
                  <a:lnTo>
                    <a:pt x="212964" y="88217"/>
                  </a:lnTo>
                  <a:lnTo>
                    <a:pt x="177870" y="58112"/>
                  </a:lnTo>
                  <a:lnTo>
                    <a:pt x="138407" y="33618"/>
                  </a:lnTo>
                  <a:lnTo>
                    <a:pt x="95194" y="15355"/>
                  </a:lnTo>
                  <a:lnTo>
                    <a:pt x="48851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98108" y="3091916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44" y="348183"/>
                  </a:moveTo>
                  <a:lnTo>
                    <a:pt x="557961" y="302691"/>
                  </a:lnTo>
                  <a:lnTo>
                    <a:pt x="547293" y="259524"/>
                  </a:lnTo>
                  <a:lnTo>
                    <a:pt x="537870" y="237261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15"/>
                  </a:lnTo>
                  <a:lnTo>
                    <a:pt x="446341" y="544715"/>
                  </a:lnTo>
                  <a:lnTo>
                    <a:pt x="410451" y="570103"/>
                  </a:lnTo>
                  <a:lnTo>
                    <a:pt x="370420" y="589140"/>
                  </a:lnTo>
                  <a:lnTo>
                    <a:pt x="326974" y="601103"/>
                  </a:lnTo>
                  <a:lnTo>
                    <a:pt x="280835" y="605243"/>
                  </a:lnTo>
                  <a:lnTo>
                    <a:pt x="234683" y="601103"/>
                  </a:lnTo>
                  <a:lnTo>
                    <a:pt x="191223" y="589140"/>
                  </a:lnTo>
                  <a:lnTo>
                    <a:pt x="151193" y="570103"/>
                  </a:lnTo>
                  <a:lnTo>
                    <a:pt x="115303" y="544715"/>
                  </a:lnTo>
                  <a:lnTo>
                    <a:pt x="84302" y="513715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87" y="348183"/>
                  </a:lnTo>
                  <a:lnTo>
                    <a:pt x="27927" y="302044"/>
                  </a:lnTo>
                  <a:lnTo>
                    <a:pt x="39890" y="258584"/>
                  </a:lnTo>
                  <a:lnTo>
                    <a:pt x="58928" y="218554"/>
                  </a:lnTo>
                  <a:lnTo>
                    <a:pt x="84302" y="182664"/>
                  </a:lnTo>
                  <a:lnTo>
                    <a:pt x="115303" y="151663"/>
                  </a:lnTo>
                  <a:lnTo>
                    <a:pt x="151193" y="126288"/>
                  </a:lnTo>
                  <a:lnTo>
                    <a:pt x="191223" y="107251"/>
                  </a:lnTo>
                  <a:lnTo>
                    <a:pt x="234683" y="95288"/>
                  </a:lnTo>
                  <a:lnTo>
                    <a:pt x="280835" y="91135"/>
                  </a:lnTo>
                  <a:lnTo>
                    <a:pt x="326974" y="95288"/>
                  </a:lnTo>
                  <a:lnTo>
                    <a:pt x="370420" y="107251"/>
                  </a:lnTo>
                  <a:lnTo>
                    <a:pt x="410451" y="126288"/>
                  </a:lnTo>
                  <a:lnTo>
                    <a:pt x="446341" y="151663"/>
                  </a:lnTo>
                  <a:lnTo>
                    <a:pt x="477329" y="182664"/>
                  </a:lnTo>
                  <a:lnTo>
                    <a:pt x="502716" y="218554"/>
                  </a:lnTo>
                  <a:lnTo>
                    <a:pt x="521754" y="258584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61"/>
                  </a:lnTo>
                  <a:lnTo>
                    <a:pt x="507390" y="182435"/>
                  </a:lnTo>
                  <a:lnTo>
                    <a:pt x="479298" y="149707"/>
                  </a:lnTo>
                  <a:lnTo>
                    <a:pt x="446570" y="121615"/>
                  </a:lnTo>
                  <a:lnTo>
                    <a:pt x="409765" y="98742"/>
                  </a:lnTo>
                  <a:lnTo>
                    <a:pt x="369493" y="81699"/>
                  </a:lnTo>
                  <a:lnTo>
                    <a:pt x="326313" y="71031"/>
                  </a:lnTo>
                  <a:lnTo>
                    <a:pt x="280835" y="67348"/>
                  </a:lnTo>
                  <a:lnTo>
                    <a:pt x="235331" y="71031"/>
                  </a:lnTo>
                  <a:lnTo>
                    <a:pt x="192151" y="81699"/>
                  </a:lnTo>
                  <a:lnTo>
                    <a:pt x="151879" y="98742"/>
                  </a:lnTo>
                  <a:lnTo>
                    <a:pt x="115074" y="121615"/>
                  </a:lnTo>
                  <a:lnTo>
                    <a:pt x="82334" y="149707"/>
                  </a:lnTo>
                  <a:lnTo>
                    <a:pt x="54241" y="182435"/>
                  </a:lnTo>
                  <a:lnTo>
                    <a:pt x="31381" y="219240"/>
                  </a:lnTo>
                  <a:lnTo>
                    <a:pt x="14338" y="259524"/>
                  </a:lnTo>
                  <a:lnTo>
                    <a:pt x="3670" y="302691"/>
                  </a:lnTo>
                  <a:lnTo>
                    <a:pt x="0" y="348183"/>
                  </a:lnTo>
                  <a:lnTo>
                    <a:pt x="3670" y="393687"/>
                  </a:lnTo>
                  <a:lnTo>
                    <a:pt x="14338" y="436854"/>
                  </a:lnTo>
                  <a:lnTo>
                    <a:pt x="31381" y="477139"/>
                  </a:lnTo>
                  <a:lnTo>
                    <a:pt x="54241" y="513930"/>
                  </a:lnTo>
                  <a:lnTo>
                    <a:pt x="82334" y="546671"/>
                  </a:lnTo>
                  <a:lnTo>
                    <a:pt x="115074" y="574763"/>
                  </a:lnTo>
                  <a:lnTo>
                    <a:pt x="151879" y="597623"/>
                  </a:lnTo>
                  <a:lnTo>
                    <a:pt x="192151" y="614667"/>
                  </a:lnTo>
                  <a:lnTo>
                    <a:pt x="235331" y="625335"/>
                  </a:lnTo>
                  <a:lnTo>
                    <a:pt x="280835" y="629005"/>
                  </a:lnTo>
                  <a:lnTo>
                    <a:pt x="326313" y="625335"/>
                  </a:lnTo>
                  <a:lnTo>
                    <a:pt x="369493" y="614667"/>
                  </a:lnTo>
                  <a:lnTo>
                    <a:pt x="391744" y="605243"/>
                  </a:lnTo>
                  <a:lnTo>
                    <a:pt x="409765" y="597623"/>
                  </a:lnTo>
                  <a:lnTo>
                    <a:pt x="446570" y="574763"/>
                  </a:lnTo>
                  <a:lnTo>
                    <a:pt x="479298" y="546671"/>
                  </a:lnTo>
                  <a:lnTo>
                    <a:pt x="507390" y="513930"/>
                  </a:lnTo>
                  <a:lnTo>
                    <a:pt x="530250" y="477139"/>
                  </a:lnTo>
                  <a:lnTo>
                    <a:pt x="547293" y="436854"/>
                  </a:lnTo>
                  <a:lnTo>
                    <a:pt x="557961" y="393687"/>
                  </a:lnTo>
                  <a:lnTo>
                    <a:pt x="561644" y="348183"/>
                  </a:lnTo>
                  <a:close/>
                </a:path>
                <a:path w="631190" h="715645">
                  <a:moveTo>
                    <a:pt x="630986" y="366776"/>
                  </a:moveTo>
                  <a:lnTo>
                    <a:pt x="630910" y="321792"/>
                  </a:lnTo>
                  <a:lnTo>
                    <a:pt x="624903" y="276136"/>
                  </a:lnTo>
                  <a:lnTo>
                    <a:pt x="612660" y="230238"/>
                  </a:lnTo>
                  <a:lnTo>
                    <a:pt x="594487" y="186436"/>
                  </a:lnTo>
                  <a:lnTo>
                    <a:pt x="571347" y="147078"/>
                  </a:lnTo>
                  <a:lnTo>
                    <a:pt x="543801" y="112229"/>
                  </a:lnTo>
                  <a:lnTo>
                    <a:pt x="512381" y="81940"/>
                  </a:lnTo>
                  <a:lnTo>
                    <a:pt x="477634" y="56311"/>
                  </a:lnTo>
                  <a:lnTo>
                    <a:pt x="440093" y="35369"/>
                  </a:lnTo>
                  <a:lnTo>
                    <a:pt x="400329" y="19215"/>
                  </a:lnTo>
                  <a:lnTo>
                    <a:pt x="358876" y="7886"/>
                  </a:lnTo>
                  <a:lnTo>
                    <a:pt x="316280" y="1460"/>
                  </a:lnTo>
                  <a:lnTo>
                    <a:pt x="273075" y="0"/>
                  </a:lnTo>
                  <a:lnTo>
                    <a:pt x="229819" y="3568"/>
                  </a:lnTo>
                  <a:lnTo>
                    <a:pt x="187058" y="12242"/>
                  </a:lnTo>
                  <a:lnTo>
                    <a:pt x="145338" y="26073"/>
                  </a:lnTo>
                  <a:lnTo>
                    <a:pt x="105194" y="45135"/>
                  </a:lnTo>
                  <a:lnTo>
                    <a:pt x="67170" y="69494"/>
                  </a:lnTo>
                  <a:lnTo>
                    <a:pt x="31838" y="99199"/>
                  </a:lnTo>
                  <a:lnTo>
                    <a:pt x="28409" y="107378"/>
                  </a:lnTo>
                  <a:lnTo>
                    <a:pt x="31927" y="114769"/>
                  </a:lnTo>
                  <a:lnTo>
                    <a:pt x="39408" y="118376"/>
                  </a:lnTo>
                  <a:lnTo>
                    <a:pt x="47828" y="115189"/>
                  </a:lnTo>
                  <a:lnTo>
                    <a:pt x="83832" y="85064"/>
                  </a:lnTo>
                  <a:lnTo>
                    <a:pt x="122262" y="60909"/>
                  </a:lnTo>
                  <a:lnTo>
                    <a:pt x="162585" y="42608"/>
                  </a:lnTo>
                  <a:lnTo>
                    <a:pt x="204216" y="30060"/>
                  </a:lnTo>
                  <a:lnTo>
                    <a:pt x="246621" y="23114"/>
                  </a:lnTo>
                  <a:lnTo>
                    <a:pt x="289242" y="21678"/>
                  </a:lnTo>
                  <a:lnTo>
                    <a:pt x="331508" y="25615"/>
                  </a:lnTo>
                  <a:lnTo>
                    <a:pt x="372897" y="34810"/>
                  </a:lnTo>
                  <a:lnTo>
                    <a:pt x="412813" y="49136"/>
                  </a:lnTo>
                  <a:lnTo>
                    <a:pt x="450735" y="68478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09"/>
                  </a:lnTo>
                  <a:lnTo>
                    <a:pt x="571271" y="193624"/>
                  </a:lnTo>
                  <a:lnTo>
                    <a:pt x="590854" y="236232"/>
                  </a:lnTo>
                  <a:lnTo>
                    <a:pt x="604469" y="282155"/>
                  </a:lnTo>
                  <a:lnTo>
                    <a:pt x="610831" y="327863"/>
                  </a:lnTo>
                  <a:lnTo>
                    <a:pt x="610362" y="372846"/>
                  </a:lnTo>
                  <a:lnTo>
                    <a:pt x="603516" y="416610"/>
                  </a:lnTo>
                  <a:lnTo>
                    <a:pt x="590727" y="458660"/>
                  </a:lnTo>
                  <a:lnTo>
                    <a:pt x="572427" y="498500"/>
                  </a:lnTo>
                  <a:lnTo>
                    <a:pt x="549071" y="535635"/>
                  </a:lnTo>
                  <a:lnTo>
                    <a:pt x="521093" y="569544"/>
                  </a:lnTo>
                  <a:lnTo>
                    <a:pt x="488937" y="599757"/>
                  </a:lnTo>
                  <a:lnTo>
                    <a:pt x="453034" y="625754"/>
                  </a:lnTo>
                  <a:lnTo>
                    <a:pt x="413829" y="647039"/>
                  </a:lnTo>
                  <a:lnTo>
                    <a:pt x="371767" y="663130"/>
                  </a:lnTo>
                  <a:lnTo>
                    <a:pt x="327291" y="673506"/>
                  </a:lnTo>
                  <a:lnTo>
                    <a:pt x="305930" y="675436"/>
                  </a:lnTo>
                  <a:lnTo>
                    <a:pt x="302501" y="670318"/>
                  </a:lnTo>
                  <a:lnTo>
                    <a:pt x="294106" y="664654"/>
                  </a:lnTo>
                  <a:lnTo>
                    <a:pt x="283819" y="662571"/>
                  </a:lnTo>
                  <a:lnTo>
                    <a:pt x="273532" y="664654"/>
                  </a:lnTo>
                  <a:lnTo>
                    <a:pt x="265137" y="670318"/>
                  </a:lnTo>
                  <a:lnTo>
                    <a:pt x="259473" y="678726"/>
                  </a:lnTo>
                  <a:lnTo>
                    <a:pt x="257403" y="689000"/>
                  </a:lnTo>
                  <a:lnTo>
                    <a:pt x="259473" y="699287"/>
                  </a:lnTo>
                  <a:lnTo>
                    <a:pt x="265137" y="707682"/>
                  </a:lnTo>
                  <a:lnTo>
                    <a:pt x="273532" y="713346"/>
                  </a:lnTo>
                  <a:lnTo>
                    <a:pt x="283819" y="715416"/>
                  </a:lnTo>
                  <a:lnTo>
                    <a:pt x="294106" y="713346"/>
                  </a:lnTo>
                  <a:lnTo>
                    <a:pt x="302501" y="707682"/>
                  </a:lnTo>
                  <a:lnTo>
                    <a:pt x="308152" y="699287"/>
                  </a:lnTo>
                  <a:lnTo>
                    <a:pt x="308406" y="698004"/>
                  </a:lnTo>
                  <a:lnTo>
                    <a:pt x="328041" y="696366"/>
                  </a:lnTo>
                  <a:lnTo>
                    <a:pt x="372986" y="686676"/>
                  </a:lnTo>
                  <a:lnTo>
                    <a:pt x="415366" y="671664"/>
                  </a:lnTo>
                  <a:lnTo>
                    <a:pt x="454888" y="651751"/>
                  </a:lnTo>
                  <a:lnTo>
                    <a:pt x="491223" y="627354"/>
                  </a:lnTo>
                  <a:lnTo>
                    <a:pt x="524090" y="598906"/>
                  </a:lnTo>
                  <a:lnTo>
                    <a:pt x="553161" y="566826"/>
                  </a:lnTo>
                  <a:lnTo>
                    <a:pt x="578129" y="531545"/>
                  </a:lnTo>
                  <a:lnTo>
                    <a:pt x="598716" y="493471"/>
                  </a:lnTo>
                  <a:lnTo>
                    <a:pt x="614578" y="453034"/>
                  </a:lnTo>
                  <a:lnTo>
                    <a:pt x="625449" y="410667"/>
                  </a:lnTo>
                  <a:lnTo>
                    <a:pt x="630986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59462" y="4078236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80" y="0"/>
                  </a:moveTo>
                  <a:lnTo>
                    <a:pt x="252325" y="3942"/>
                  </a:lnTo>
                  <a:lnTo>
                    <a:pt x="205981" y="15356"/>
                  </a:lnTo>
                  <a:lnTo>
                    <a:pt x="162767" y="33621"/>
                  </a:lnTo>
                  <a:lnTo>
                    <a:pt x="123304" y="58116"/>
                  </a:lnTo>
                  <a:lnTo>
                    <a:pt x="88211" y="88222"/>
                  </a:lnTo>
                  <a:lnTo>
                    <a:pt x="58108" y="123317"/>
                  </a:lnTo>
                  <a:lnTo>
                    <a:pt x="33615" y="162783"/>
                  </a:lnTo>
                  <a:lnTo>
                    <a:pt x="15353" y="205997"/>
                  </a:lnTo>
                  <a:lnTo>
                    <a:pt x="3941" y="252341"/>
                  </a:lnTo>
                  <a:lnTo>
                    <a:pt x="0" y="301193"/>
                  </a:lnTo>
                  <a:lnTo>
                    <a:pt x="3941" y="350051"/>
                  </a:lnTo>
                  <a:lnTo>
                    <a:pt x="15353" y="396398"/>
                  </a:lnTo>
                  <a:lnTo>
                    <a:pt x="33615" y="439614"/>
                  </a:lnTo>
                  <a:lnTo>
                    <a:pt x="58108" y="479079"/>
                  </a:lnTo>
                  <a:lnTo>
                    <a:pt x="88211" y="514173"/>
                  </a:lnTo>
                  <a:lnTo>
                    <a:pt x="123304" y="544277"/>
                  </a:lnTo>
                  <a:lnTo>
                    <a:pt x="162767" y="568770"/>
                  </a:lnTo>
                  <a:lnTo>
                    <a:pt x="205981" y="587032"/>
                  </a:lnTo>
                  <a:lnTo>
                    <a:pt x="252325" y="598444"/>
                  </a:lnTo>
                  <a:lnTo>
                    <a:pt x="301180" y="602386"/>
                  </a:lnTo>
                  <a:lnTo>
                    <a:pt x="301180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160643" y="4078236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5" y="598444"/>
                  </a:lnTo>
                  <a:lnTo>
                    <a:pt x="95200" y="587032"/>
                  </a:lnTo>
                  <a:lnTo>
                    <a:pt x="138415" y="568770"/>
                  </a:lnTo>
                  <a:lnTo>
                    <a:pt x="177880" y="544277"/>
                  </a:lnTo>
                  <a:lnTo>
                    <a:pt x="212975" y="514173"/>
                  </a:lnTo>
                  <a:lnTo>
                    <a:pt x="243080" y="479079"/>
                  </a:lnTo>
                  <a:lnTo>
                    <a:pt x="267574" y="439614"/>
                  </a:lnTo>
                  <a:lnTo>
                    <a:pt x="285838" y="396398"/>
                  </a:lnTo>
                  <a:lnTo>
                    <a:pt x="297251" y="350051"/>
                  </a:lnTo>
                  <a:lnTo>
                    <a:pt x="301193" y="301193"/>
                  </a:lnTo>
                  <a:lnTo>
                    <a:pt x="297251" y="252341"/>
                  </a:lnTo>
                  <a:lnTo>
                    <a:pt x="285838" y="205997"/>
                  </a:lnTo>
                  <a:lnTo>
                    <a:pt x="267574" y="162783"/>
                  </a:lnTo>
                  <a:lnTo>
                    <a:pt x="243080" y="123317"/>
                  </a:lnTo>
                  <a:lnTo>
                    <a:pt x="212975" y="88222"/>
                  </a:lnTo>
                  <a:lnTo>
                    <a:pt x="177880" y="58116"/>
                  </a:lnTo>
                  <a:lnTo>
                    <a:pt x="138415" y="33621"/>
                  </a:lnTo>
                  <a:lnTo>
                    <a:pt x="95200" y="15356"/>
                  </a:lnTo>
                  <a:lnTo>
                    <a:pt x="48855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879820" y="4031246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32" y="348183"/>
                  </a:moveTo>
                  <a:lnTo>
                    <a:pt x="557949" y="302704"/>
                  </a:lnTo>
                  <a:lnTo>
                    <a:pt x="547281" y="259524"/>
                  </a:lnTo>
                  <a:lnTo>
                    <a:pt x="537870" y="237286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15"/>
                  </a:lnTo>
                  <a:lnTo>
                    <a:pt x="446328" y="544715"/>
                  </a:lnTo>
                  <a:lnTo>
                    <a:pt x="410451" y="570103"/>
                  </a:lnTo>
                  <a:lnTo>
                    <a:pt x="370420" y="589140"/>
                  </a:lnTo>
                  <a:lnTo>
                    <a:pt x="326961" y="601103"/>
                  </a:lnTo>
                  <a:lnTo>
                    <a:pt x="280822" y="605243"/>
                  </a:lnTo>
                  <a:lnTo>
                    <a:pt x="234670" y="601103"/>
                  </a:lnTo>
                  <a:lnTo>
                    <a:pt x="191223" y="589140"/>
                  </a:lnTo>
                  <a:lnTo>
                    <a:pt x="151180" y="570103"/>
                  </a:lnTo>
                  <a:lnTo>
                    <a:pt x="115303" y="544715"/>
                  </a:lnTo>
                  <a:lnTo>
                    <a:pt x="84302" y="513715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87" y="348183"/>
                  </a:lnTo>
                  <a:lnTo>
                    <a:pt x="27927" y="302044"/>
                  </a:lnTo>
                  <a:lnTo>
                    <a:pt x="39890" y="258597"/>
                  </a:lnTo>
                  <a:lnTo>
                    <a:pt x="58928" y="218554"/>
                  </a:lnTo>
                  <a:lnTo>
                    <a:pt x="84302" y="182676"/>
                  </a:lnTo>
                  <a:lnTo>
                    <a:pt x="115303" y="151676"/>
                  </a:lnTo>
                  <a:lnTo>
                    <a:pt x="151180" y="126301"/>
                  </a:lnTo>
                  <a:lnTo>
                    <a:pt x="191223" y="107264"/>
                  </a:lnTo>
                  <a:lnTo>
                    <a:pt x="234670" y="95300"/>
                  </a:lnTo>
                  <a:lnTo>
                    <a:pt x="280822" y="91147"/>
                  </a:lnTo>
                  <a:lnTo>
                    <a:pt x="326961" y="95300"/>
                  </a:lnTo>
                  <a:lnTo>
                    <a:pt x="370420" y="107264"/>
                  </a:lnTo>
                  <a:lnTo>
                    <a:pt x="410451" y="126301"/>
                  </a:lnTo>
                  <a:lnTo>
                    <a:pt x="446328" y="151676"/>
                  </a:lnTo>
                  <a:lnTo>
                    <a:pt x="477329" y="182676"/>
                  </a:lnTo>
                  <a:lnTo>
                    <a:pt x="502716" y="218554"/>
                  </a:lnTo>
                  <a:lnTo>
                    <a:pt x="521754" y="258597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86"/>
                  </a:lnTo>
                  <a:lnTo>
                    <a:pt x="507377" y="182448"/>
                  </a:lnTo>
                  <a:lnTo>
                    <a:pt x="479285" y="149707"/>
                  </a:lnTo>
                  <a:lnTo>
                    <a:pt x="446557" y="121615"/>
                  </a:lnTo>
                  <a:lnTo>
                    <a:pt x="409752" y="98755"/>
                  </a:lnTo>
                  <a:lnTo>
                    <a:pt x="369481" y="81699"/>
                  </a:lnTo>
                  <a:lnTo>
                    <a:pt x="326301" y="71031"/>
                  </a:lnTo>
                  <a:lnTo>
                    <a:pt x="280822" y="67348"/>
                  </a:lnTo>
                  <a:lnTo>
                    <a:pt x="235318" y="71031"/>
                  </a:lnTo>
                  <a:lnTo>
                    <a:pt x="192151" y="81699"/>
                  </a:lnTo>
                  <a:lnTo>
                    <a:pt x="151866" y="98755"/>
                  </a:lnTo>
                  <a:lnTo>
                    <a:pt x="115074" y="121615"/>
                  </a:lnTo>
                  <a:lnTo>
                    <a:pt x="82334" y="149707"/>
                  </a:lnTo>
                  <a:lnTo>
                    <a:pt x="54241" y="182448"/>
                  </a:lnTo>
                  <a:lnTo>
                    <a:pt x="31381" y="219240"/>
                  </a:lnTo>
                  <a:lnTo>
                    <a:pt x="14338" y="259524"/>
                  </a:lnTo>
                  <a:lnTo>
                    <a:pt x="3670" y="302704"/>
                  </a:lnTo>
                  <a:lnTo>
                    <a:pt x="0" y="348183"/>
                  </a:lnTo>
                  <a:lnTo>
                    <a:pt x="3670" y="393687"/>
                  </a:lnTo>
                  <a:lnTo>
                    <a:pt x="14338" y="436867"/>
                  </a:lnTo>
                  <a:lnTo>
                    <a:pt x="31381" y="477139"/>
                  </a:lnTo>
                  <a:lnTo>
                    <a:pt x="54241" y="513943"/>
                  </a:lnTo>
                  <a:lnTo>
                    <a:pt x="82334" y="546684"/>
                  </a:lnTo>
                  <a:lnTo>
                    <a:pt x="115074" y="574776"/>
                  </a:lnTo>
                  <a:lnTo>
                    <a:pt x="151866" y="597636"/>
                  </a:lnTo>
                  <a:lnTo>
                    <a:pt x="192151" y="614680"/>
                  </a:lnTo>
                  <a:lnTo>
                    <a:pt x="235318" y="625348"/>
                  </a:lnTo>
                  <a:lnTo>
                    <a:pt x="280822" y="629018"/>
                  </a:lnTo>
                  <a:lnTo>
                    <a:pt x="326301" y="625348"/>
                  </a:lnTo>
                  <a:lnTo>
                    <a:pt x="369481" y="614680"/>
                  </a:lnTo>
                  <a:lnTo>
                    <a:pt x="391769" y="605243"/>
                  </a:lnTo>
                  <a:lnTo>
                    <a:pt x="409752" y="597636"/>
                  </a:lnTo>
                  <a:lnTo>
                    <a:pt x="446557" y="574776"/>
                  </a:lnTo>
                  <a:lnTo>
                    <a:pt x="479285" y="546684"/>
                  </a:lnTo>
                  <a:lnTo>
                    <a:pt x="507377" y="513943"/>
                  </a:lnTo>
                  <a:lnTo>
                    <a:pt x="530237" y="477139"/>
                  </a:lnTo>
                  <a:lnTo>
                    <a:pt x="547281" y="436867"/>
                  </a:lnTo>
                  <a:lnTo>
                    <a:pt x="557949" y="393687"/>
                  </a:lnTo>
                  <a:lnTo>
                    <a:pt x="561632" y="348183"/>
                  </a:lnTo>
                  <a:close/>
                </a:path>
                <a:path w="631190" h="715645">
                  <a:moveTo>
                    <a:pt x="630974" y="366776"/>
                  </a:moveTo>
                  <a:lnTo>
                    <a:pt x="630897" y="321792"/>
                  </a:lnTo>
                  <a:lnTo>
                    <a:pt x="624890" y="276148"/>
                  </a:lnTo>
                  <a:lnTo>
                    <a:pt x="612648" y="230238"/>
                  </a:lnTo>
                  <a:lnTo>
                    <a:pt x="594474" y="186436"/>
                  </a:lnTo>
                  <a:lnTo>
                    <a:pt x="571334" y="147078"/>
                  </a:lnTo>
                  <a:lnTo>
                    <a:pt x="543788" y="112229"/>
                  </a:lnTo>
                  <a:lnTo>
                    <a:pt x="512368" y="81940"/>
                  </a:lnTo>
                  <a:lnTo>
                    <a:pt x="477621" y="56311"/>
                  </a:lnTo>
                  <a:lnTo>
                    <a:pt x="440093" y="35369"/>
                  </a:lnTo>
                  <a:lnTo>
                    <a:pt x="400329" y="19215"/>
                  </a:lnTo>
                  <a:lnTo>
                    <a:pt x="358876" y="7886"/>
                  </a:lnTo>
                  <a:lnTo>
                    <a:pt x="316268" y="1460"/>
                  </a:lnTo>
                  <a:lnTo>
                    <a:pt x="273075" y="0"/>
                  </a:lnTo>
                  <a:lnTo>
                    <a:pt x="229819" y="3568"/>
                  </a:lnTo>
                  <a:lnTo>
                    <a:pt x="187058" y="12242"/>
                  </a:lnTo>
                  <a:lnTo>
                    <a:pt x="145326" y="26073"/>
                  </a:lnTo>
                  <a:lnTo>
                    <a:pt x="105194" y="45135"/>
                  </a:lnTo>
                  <a:lnTo>
                    <a:pt x="67170" y="69494"/>
                  </a:lnTo>
                  <a:lnTo>
                    <a:pt x="31838" y="99199"/>
                  </a:lnTo>
                  <a:lnTo>
                    <a:pt x="28397" y="107391"/>
                  </a:lnTo>
                  <a:lnTo>
                    <a:pt x="31927" y="114782"/>
                  </a:lnTo>
                  <a:lnTo>
                    <a:pt x="39408" y="118376"/>
                  </a:lnTo>
                  <a:lnTo>
                    <a:pt x="47828" y="115189"/>
                  </a:lnTo>
                  <a:lnTo>
                    <a:pt x="83832" y="85064"/>
                  </a:lnTo>
                  <a:lnTo>
                    <a:pt x="122262" y="60909"/>
                  </a:lnTo>
                  <a:lnTo>
                    <a:pt x="162585" y="42608"/>
                  </a:lnTo>
                  <a:lnTo>
                    <a:pt x="204216" y="30060"/>
                  </a:lnTo>
                  <a:lnTo>
                    <a:pt x="246621" y="23114"/>
                  </a:lnTo>
                  <a:lnTo>
                    <a:pt x="289242" y="21678"/>
                  </a:lnTo>
                  <a:lnTo>
                    <a:pt x="331508" y="25615"/>
                  </a:lnTo>
                  <a:lnTo>
                    <a:pt x="372897" y="34810"/>
                  </a:lnTo>
                  <a:lnTo>
                    <a:pt x="412813" y="49136"/>
                  </a:lnTo>
                  <a:lnTo>
                    <a:pt x="450735" y="68478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09"/>
                  </a:lnTo>
                  <a:lnTo>
                    <a:pt x="571271" y="193624"/>
                  </a:lnTo>
                  <a:lnTo>
                    <a:pt x="590854" y="236232"/>
                  </a:lnTo>
                  <a:lnTo>
                    <a:pt x="604469" y="282155"/>
                  </a:lnTo>
                  <a:lnTo>
                    <a:pt x="610831" y="327863"/>
                  </a:lnTo>
                  <a:lnTo>
                    <a:pt x="610362" y="372846"/>
                  </a:lnTo>
                  <a:lnTo>
                    <a:pt x="603516" y="416610"/>
                  </a:lnTo>
                  <a:lnTo>
                    <a:pt x="590727" y="458673"/>
                  </a:lnTo>
                  <a:lnTo>
                    <a:pt x="572427" y="498513"/>
                  </a:lnTo>
                  <a:lnTo>
                    <a:pt x="549071" y="535635"/>
                  </a:lnTo>
                  <a:lnTo>
                    <a:pt x="521093" y="569556"/>
                  </a:lnTo>
                  <a:lnTo>
                    <a:pt x="488924" y="599757"/>
                  </a:lnTo>
                  <a:lnTo>
                    <a:pt x="453034" y="625767"/>
                  </a:lnTo>
                  <a:lnTo>
                    <a:pt x="413829" y="647052"/>
                  </a:lnTo>
                  <a:lnTo>
                    <a:pt x="371767" y="663143"/>
                  </a:lnTo>
                  <a:lnTo>
                    <a:pt x="327279" y="673519"/>
                  </a:lnTo>
                  <a:lnTo>
                    <a:pt x="305930" y="675449"/>
                  </a:lnTo>
                  <a:lnTo>
                    <a:pt x="302488" y="670331"/>
                  </a:lnTo>
                  <a:lnTo>
                    <a:pt x="294093" y="664667"/>
                  </a:lnTo>
                  <a:lnTo>
                    <a:pt x="283819" y="662584"/>
                  </a:lnTo>
                  <a:lnTo>
                    <a:pt x="273532" y="664667"/>
                  </a:lnTo>
                  <a:lnTo>
                    <a:pt x="265137" y="670331"/>
                  </a:lnTo>
                  <a:lnTo>
                    <a:pt x="259473" y="678726"/>
                  </a:lnTo>
                  <a:lnTo>
                    <a:pt x="257403" y="689000"/>
                  </a:lnTo>
                  <a:lnTo>
                    <a:pt x="259473" y="699287"/>
                  </a:lnTo>
                  <a:lnTo>
                    <a:pt x="265137" y="707682"/>
                  </a:lnTo>
                  <a:lnTo>
                    <a:pt x="273532" y="713346"/>
                  </a:lnTo>
                  <a:lnTo>
                    <a:pt x="283819" y="715416"/>
                  </a:lnTo>
                  <a:lnTo>
                    <a:pt x="294093" y="713346"/>
                  </a:lnTo>
                  <a:lnTo>
                    <a:pt x="302488" y="707682"/>
                  </a:lnTo>
                  <a:lnTo>
                    <a:pt x="308152" y="699287"/>
                  </a:lnTo>
                  <a:lnTo>
                    <a:pt x="308406" y="698004"/>
                  </a:lnTo>
                  <a:lnTo>
                    <a:pt x="328028" y="696366"/>
                  </a:lnTo>
                  <a:lnTo>
                    <a:pt x="372973" y="686676"/>
                  </a:lnTo>
                  <a:lnTo>
                    <a:pt x="415366" y="671664"/>
                  </a:lnTo>
                  <a:lnTo>
                    <a:pt x="454875" y="651751"/>
                  </a:lnTo>
                  <a:lnTo>
                    <a:pt x="491223" y="627354"/>
                  </a:lnTo>
                  <a:lnTo>
                    <a:pt x="524078" y="598906"/>
                  </a:lnTo>
                  <a:lnTo>
                    <a:pt x="553148" y="566839"/>
                  </a:lnTo>
                  <a:lnTo>
                    <a:pt x="578129" y="531545"/>
                  </a:lnTo>
                  <a:lnTo>
                    <a:pt x="598703" y="493471"/>
                  </a:lnTo>
                  <a:lnTo>
                    <a:pt x="614578" y="453034"/>
                  </a:lnTo>
                  <a:lnTo>
                    <a:pt x="625436" y="410667"/>
                  </a:lnTo>
                  <a:lnTo>
                    <a:pt x="630974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856579" y="5005400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301180" y="0"/>
                  </a:moveTo>
                  <a:lnTo>
                    <a:pt x="252325" y="3942"/>
                  </a:lnTo>
                  <a:lnTo>
                    <a:pt x="205981" y="15355"/>
                  </a:lnTo>
                  <a:lnTo>
                    <a:pt x="162767" y="33618"/>
                  </a:lnTo>
                  <a:lnTo>
                    <a:pt x="123304" y="58112"/>
                  </a:lnTo>
                  <a:lnTo>
                    <a:pt x="88211" y="88217"/>
                  </a:lnTo>
                  <a:lnTo>
                    <a:pt x="58108" y="123312"/>
                  </a:lnTo>
                  <a:lnTo>
                    <a:pt x="33615" y="162777"/>
                  </a:lnTo>
                  <a:lnTo>
                    <a:pt x="15353" y="205992"/>
                  </a:lnTo>
                  <a:lnTo>
                    <a:pt x="3941" y="252338"/>
                  </a:lnTo>
                  <a:lnTo>
                    <a:pt x="0" y="301193"/>
                  </a:lnTo>
                  <a:lnTo>
                    <a:pt x="3941" y="350051"/>
                  </a:lnTo>
                  <a:lnTo>
                    <a:pt x="15353" y="396398"/>
                  </a:lnTo>
                  <a:lnTo>
                    <a:pt x="33615" y="439614"/>
                  </a:lnTo>
                  <a:lnTo>
                    <a:pt x="58108" y="479079"/>
                  </a:lnTo>
                  <a:lnTo>
                    <a:pt x="88211" y="514173"/>
                  </a:lnTo>
                  <a:lnTo>
                    <a:pt x="123304" y="544277"/>
                  </a:lnTo>
                  <a:lnTo>
                    <a:pt x="162767" y="568770"/>
                  </a:lnTo>
                  <a:lnTo>
                    <a:pt x="205981" y="587032"/>
                  </a:lnTo>
                  <a:lnTo>
                    <a:pt x="252325" y="598444"/>
                  </a:lnTo>
                  <a:lnTo>
                    <a:pt x="301180" y="602386"/>
                  </a:lnTo>
                  <a:lnTo>
                    <a:pt x="301180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157759" y="5005400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4">
                  <a:moveTo>
                    <a:pt x="0" y="0"/>
                  </a:moveTo>
                  <a:lnTo>
                    <a:pt x="0" y="602386"/>
                  </a:lnTo>
                  <a:lnTo>
                    <a:pt x="48851" y="598444"/>
                  </a:lnTo>
                  <a:lnTo>
                    <a:pt x="95194" y="587032"/>
                  </a:lnTo>
                  <a:lnTo>
                    <a:pt x="138407" y="568770"/>
                  </a:lnTo>
                  <a:lnTo>
                    <a:pt x="177870" y="544277"/>
                  </a:lnTo>
                  <a:lnTo>
                    <a:pt x="212964" y="514173"/>
                  </a:lnTo>
                  <a:lnTo>
                    <a:pt x="243068" y="479079"/>
                  </a:lnTo>
                  <a:lnTo>
                    <a:pt x="267562" y="439614"/>
                  </a:lnTo>
                  <a:lnTo>
                    <a:pt x="285825" y="396398"/>
                  </a:lnTo>
                  <a:lnTo>
                    <a:pt x="297238" y="350051"/>
                  </a:lnTo>
                  <a:lnTo>
                    <a:pt x="301180" y="301193"/>
                  </a:lnTo>
                  <a:lnTo>
                    <a:pt x="297238" y="252338"/>
                  </a:lnTo>
                  <a:lnTo>
                    <a:pt x="285825" y="205992"/>
                  </a:lnTo>
                  <a:lnTo>
                    <a:pt x="267562" y="162777"/>
                  </a:lnTo>
                  <a:lnTo>
                    <a:pt x="243068" y="123312"/>
                  </a:lnTo>
                  <a:lnTo>
                    <a:pt x="212964" y="88217"/>
                  </a:lnTo>
                  <a:lnTo>
                    <a:pt x="177870" y="58112"/>
                  </a:lnTo>
                  <a:lnTo>
                    <a:pt x="138407" y="33618"/>
                  </a:lnTo>
                  <a:lnTo>
                    <a:pt x="95194" y="15355"/>
                  </a:lnTo>
                  <a:lnTo>
                    <a:pt x="48851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76937" y="4958410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32" y="348183"/>
                  </a:moveTo>
                  <a:lnTo>
                    <a:pt x="557949" y="302691"/>
                  </a:lnTo>
                  <a:lnTo>
                    <a:pt x="547281" y="259524"/>
                  </a:lnTo>
                  <a:lnTo>
                    <a:pt x="537870" y="237286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15"/>
                  </a:lnTo>
                  <a:lnTo>
                    <a:pt x="446328" y="544715"/>
                  </a:lnTo>
                  <a:lnTo>
                    <a:pt x="410451" y="570103"/>
                  </a:lnTo>
                  <a:lnTo>
                    <a:pt x="370420" y="589140"/>
                  </a:lnTo>
                  <a:lnTo>
                    <a:pt x="326961" y="601103"/>
                  </a:lnTo>
                  <a:lnTo>
                    <a:pt x="280822" y="605243"/>
                  </a:lnTo>
                  <a:lnTo>
                    <a:pt x="234670" y="601103"/>
                  </a:lnTo>
                  <a:lnTo>
                    <a:pt x="191223" y="589140"/>
                  </a:lnTo>
                  <a:lnTo>
                    <a:pt x="151180" y="570103"/>
                  </a:lnTo>
                  <a:lnTo>
                    <a:pt x="115303" y="544715"/>
                  </a:lnTo>
                  <a:lnTo>
                    <a:pt x="84302" y="513715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87" y="348183"/>
                  </a:lnTo>
                  <a:lnTo>
                    <a:pt x="27927" y="302044"/>
                  </a:lnTo>
                  <a:lnTo>
                    <a:pt x="39890" y="258584"/>
                  </a:lnTo>
                  <a:lnTo>
                    <a:pt x="58928" y="218554"/>
                  </a:lnTo>
                  <a:lnTo>
                    <a:pt x="84302" y="182664"/>
                  </a:lnTo>
                  <a:lnTo>
                    <a:pt x="115303" y="151663"/>
                  </a:lnTo>
                  <a:lnTo>
                    <a:pt x="151180" y="126288"/>
                  </a:lnTo>
                  <a:lnTo>
                    <a:pt x="191223" y="107251"/>
                  </a:lnTo>
                  <a:lnTo>
                    <a:pt x="234670" y="95288"/>
                  </a:lnTo>
                  <a:lnTo>
                    <a:pt x="280822" y="91135"/>
                  </a:lnTo>
                  <a:lnTo>
                    <a:pt x="326961" y="95288"/>
                  </a:lnTo>
                  <a:lnTo>
                    <a:pt x="370420" y="107251"/>
                  </a:lnTo>
                  <a:lnTo>
                    <a:pt x="410451" y="126288"/>
                  </a:lnTo>
                  <a:lnTo>
                    <a:pt x="446328" y="151663"/>
                  </a:lnTo>
                  <a:lnTo>
                    <a:pt x="477329" y="182664"/>
                  </a:lnTo>
                  <a:lnTo>
                    <a:pt x="502716" y="218554"/>
                  </a:lnTo>
                  <a:lnTo>
                    <a:pt x="521754" y="258584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86"/>
                  </a:lnTo>
                  <a:lnTo>
                    <a:pt x="507377" y="182435"/>
                  </a:lnTo>
                  <a:lnTo>
                    <a:pt x="479285" y="149707"/>
                  </a:lnTo>
                  <a:lnTo>
                    <a:pt x="446557" y="121615"/>
                  </a:lnTo>
                  <a:lnTo>
                    <a:pt x="409752" y="98742"/>
                  </a:lnTo>
                  <a:lnTo>
                    <a:pt x="369481" y="81699"/>
                  </a:lnTo>
                  <a:lnTo>
                    <a:pt x="326301" y="71031"/>
                  </a:lnTo>
                  <a:lnTo>
                    <a:pt x="280822" y="67348"/>
                  </a:lnTo>
                  <a:lnTo>
                    <a:pt x="235318" y="71031"/>
                  </a:lnTo>
                  <a:lnTo>
                    <a:pt x="192151" y="81699"/>
                  </a:lnTo>
                  <a:lnTo>
                    <a:pt x="151866" y="98742"/>
                  </a:lnTo>
                  <a:lnTo>
                    <a:pt x="115074" y="121615"/>
                  </a:lnTo>
                  <a:lnTo>
                    <a:pt x="82334" y="149707"/>
                  </a:lnTo>
                  <a:lnTo>
                    <a:pt x="54241" y="182435"/>
                  </a:lnTo>
                  <a:lnTo>
                    <a:pt x="31381" y="219240"/>
                  </a:lnTo>
                  <a:lnTo>
                    <a:pt x="14338" y="259524"/>
                  </a:lnTo>
                  <a:lnTo>
                    <a:pt x="3670" y="302691"/>
                  </a:lnTo>
                  <a:lnTo>
                    <a:pt x="0" y="348183"/>
                  </a:lnTo>
                  <a:lnTo>
                    <a:pt x="3670" y="393687"/>
                  </a:lnTo>
                  <a:lnTo>
                    <a:pt x="14338" y="436854"/>
                  </a:lnTo>
                  <a:lnTo>
                    <a:pt x="31381" y="477139"/>
                  </a:lnTo>
                  <a:lnTo>
                    <a:pt x="54241" y="513930"/>
                  </a:lnTo>
                  <a:lnTo>
                    <a:pt x="82334" y="546671"/>
                  </a:lnTo>
                  <a:lnTo>
                    <a:pt x="115074" y="574763"/>
                  </a:lnTo>
                  <a:lnTo>
                    <a:pt x="151866" y="597623"/>
                  </a:lnTo>
                  <a:lnTo>
                    <a:pt x="192151" y="614667"/>
                  </a:lnTo>
                  <a:lnTo>
                    <a:pt x="235318" y="625335"/>
                  </a:lnTo>
                  <a:lnTo>
                    <a:pt x="280822" y="629005"/>
                  </a:lnTo>
                  <a:lnTo>
                    <a:pt x="326301" y="625335"/>
                  </a:lnTo>
                  <a:lnTo>
                    <a:pt x="369481" y="614667"/>
                  </a:lnTo>
                  <a:lnTo>
                    <a:pt x="391731" y="605243"/>
                  </a:lnTo>
                  <a:lnTo>
                    <a:pt x="409752" y="597623"/>
                  </a:lnTo>
                  <a:lnTo>
                    <a:pt x="446557" y="574763"/>
                  </a:lnTo>
                  <a:lnTo>
                    <a:pt x="479285" y="546671"/>
                  </a:lnTo>
                  <a:lnTo>
                    <a:pt x="507377" y="513930"/>
                  </a:lnTo>
                  <a:lnTo>
                    <a:pt x="530237" y="477139"/>
                  </a:lnTo>
                  <a:lnTo>
                    <a:pt x="547281" y="436854"/>
                  </a:lnTo>
                  <a:lnTo>
                    <a:pt x="557949" y="393687"/>
                  </a:lnTo>
                  <a:lnTo>
                    <a:pt x="561632" y="348183"/>
                  </a:lnTo>
                  <a:close/>
                </a:path>
                <a:path w="631190" h="715645">
                  <a:moveTo>
                    <a:pt x="630974" y="366776"/>
                  </a:moveTo>
                  <a:lnTo>
                    <a:pt x="630897" y="321792"/>
                  </a:lnTo>
                  <a:lnTo>
                    <a:pt x="624890" y="276136"/>
                  </a:lnTo>
                  <a:lnTo>
                    <a:pt x="612648" y="230238"/>
                  </a:lnTo>
                  <a:lnTo>
                    <a:pt x="594474" y="186436"/>
                  </a:lnTo>
                  <a:lnTo>
                    <a:pt x="571334" y="147078"/>
                  </a:lnTo>
                  <a:lnTo>
                    <a:pt x="543788" y="112229"/>
                  </a:lnTo>
                  <a:lnTo>
                    <a:pt x="512368" y="81940"/>
                  </a:lnTo>
                  <a:lnTo>
                    <a:pt x="477621" y="56311"/>
                  </a:lnTo>
                  <a:lnTo>
                    <a:pt x="440093" y="35369"/>
                  </a:lnTo>
                  <a:lnTo>
                    <a:pt x="400329" y="19215"/>
                  </a:lnTo>
                  <a:lnTo>
                    <a:pt x="358876" y="7886"/>
                  </a:lnTo>
                  <a:lnTo>
                    <a:pt x="316268" y="1460"/>
                  </a:lnTo>
                  <a:lnTo>
                    <a:pt x="273075" y="0"/>
                  </a:lnTo>
                  <a:lnTo>
                    <a:pt x="229819" y="3568"/>
                  </a:lnTo>
                  <a:lnTo>
                    <a:pt x="187058" y="12242"/>
                  </a:lnTo>
                  <a:lnTo>
                    <a:pt x="145326" y="26073"/>
                  </a:lnTo>
                  <a:lnTo>
                    <a:pt x="105194" y="45135"/>
                  </a:lnTo>
                  <a:lnTo>
                    <a:pt x="67170" y="69494"/>
                  </a:lnTo>
                  <a:lnTo>
                    <a:pt x="31838" y="99199"/>
                  </a:lnTo>
                  <a:lnTo>
                    <a:pt x="28397" y="107378"/>
                  </a:lnTo>
                  <a:lnTo>
                    <a:pt x="31927" y="114769"/>
                  </a:lnTo>
                  <a:lnTo>
                    <a:pt x="39408" y="118376"/>
                  </a:lnTo>
                  <a:lnTo>
                    <a:pt x="47828" y="115189"/>
                  </a:lnTo>
                  <a:lnTo>
                    <a:pt x="83820" y="85064"/>
                  </a:lnTo>
                  <a:lnTo>
                    <a:pt x="122262" y="60909"/>
                  </a:lnTo>
                  <a:lnTo>
                    <a:pt x="162572" y="42608"/>
                  </a:lnTo>
                  <a:lnTo>
                    <a:pt x="204216" y="30060"/>
                  </a:lnTo>
                  <a:lnTo>
                    <a:pt x="246608" y="23114"/>
                  </a:lnTo>
                  <a:lnTo>
                    <a:pt x="289229" y="21678"/>
                  </a:lnTo>
                  <a:lnTo>
                    <a:pt x="331508" y="25615"/>
                  </a:lnTo>
                  <a:lnTo>
                    <a:pt x="372884" y="34810"/>
                  </a:lnTo>
                  <a:lnTo>
                    <a:pt x="412813" y="49136"/>
                  </a:lnTo>
                  <a:lnTo>
                    <a:pt x="450735" y="68478"/>
                  </a:lnTo>
                  <a:lnTo>
                    <a:pt x="486105" y="92722"/>
                  </a:lnTo>
                  <a:lnTo>
                    <a:pt x="518350" y="121742"/>
                  </a:lnTo>
                  <a:lnTo>
                    <a:pt x="546925" y="155409"/>
                  </a:lnTo>
                  <a:lnTo>
                    <a:pt x="571271" y="193624"/>
                  </a:lnTo>
                  <a:lnTo>
                    <a:pt x="590854" y="236232"/>
                  </a:lnTo>
                  <a:lnTo>
                    <a:pt x="604469" y="282155"/>
                  </a:lnTo>
                  <a:lnTo>
                    <a:pt x="610831" y="327863"/>
                  </a:lnTo>
                  <a:lnTo>
                    <a:pt x="610362" y="372846"/>
                  </a:lnTo>
                  <a:lnTo>
                    <a:pt x="603516" y="416610"/>
                  </a:lnTo>
                  <a:lnTo>
                    <a:pt x="590727" y="458660"/>
                  </a:lnTo>
                  <a:lnTo>
                    <a:pt x="572427" y="498500"/>
                  </a:lnTo>
                  <a:lnTo>
                    <a:pt x="549071" y="535635"/>
                  </a:lnTo>
                  <a:lnTo>
                    <a:pt x="521093" y="569544"/>
                  </a:lnTo>
                  <a:lnTo>
                    <a:pt x="488924" y="599757"/>
                  </a:lnTo>
                  <a:lnTo>
                    <a:pt x="453034" y="625754"/>
                  </a:lnTo>
                  <a:lnTo>
                    <a:pt x="413829" y="647039"/>
                  </a:lnTo>
                  <a:lnTo>
                    <a:pt x="371767" y="663130"/>
                  </a:lnTo>
                  <a:lnTo>
                    <a:pt x="327279" y="673506"/>
                  </a:lnTo>
                  <a:lnTo>
                    <a:pt x="305917" y="675436"/>
                  </a:lnTo>
                  <a:lnTo>
                    <a:pt x="302488" y="670318"/>
                  </a:lnTo>
                  <a:lnTo>
                    <a:pt x="294093" y="664654"/>
                  </a:lnTo>
                  <a:lnTo>
                    <a:pt x="283819" y="662571"/>
                  </a:lnTo>
                  <a:lnTo>
                    <a:pt x="273532" y="664654"/>
                  </a:lnTo>
                  <a:lnTo>
                    <a:pt x="265137" y="670318"/>
                  </a:lnTo>
                  <a:lnTo>
                    <a:pt x="259473" y="678726"/>
                  </a:lnTo>
                  <a:lnTo>
                    <a:pt x="257403" y="689000"/>
                  </a:lnTo>
                  <a:lnTo>
                    <a:pt x="259473" y="699287"/>
                  </a:lnTo>
                  <a:lnTo>
                    <a:pt x="265137" y="707682"/>
                  </a:lnTo>
                  <a:lnTo>
                    <a:pt x="273532" y="713346"/>
                  </a:lnTo>
                  <a:lnTo>
                    <a:pt x="283819" y="715416"/>
                  </a:lnTo>
                  <a:lnTo>
                    <a:pt x="294093" y="713346"/>
                  </a:lnTo>
                  <a:lnTo>
                    <a:pt x="302488" y="707682"/>
                  </a:lnTo>
                  <a:lnTo>
                    <a:pt x="308152" y="699287"/>
                  </a:lnTo>
                  <a:lnTo>
                    <a:pt x="308406" y="698004"/>
                  </a:lnTo>
                  <a:lnTo>
                    <a:pt x="328028" y="696366"/>
                  </a:lnTo>
                  <a:lnTo>
                    <a:pt x="372973" y="686676"/>
                  </a:lnTo>
                  <a:lnTo>
                    <a:pt x="415366" y="671664"/>
                  </a:lnTo>
                  <a:lnTo>
                    <a:pt x="454875" y="651751"/>
                  </a:lnTo>
                  <a:lnTo>
                    <a:pt x="491223" y="627354"/>
                  </a:lnTo>
                  <a:lnTo>
                    <a:pt x="524078" y="598906"/>
                  </a:lnTo>
                  <a:lnTo>
                    <a:pt x="553148" y="566826"/>
                  </a:lnTo>
                  <a:lnTo>
                    <a:pt x="578129" y="531545"/>
                  </a:lnTo>
                  <a:lnTo>
                    <a:pt x="598703" y="493471"/>
                  </a:lnTo>
                  <a:lnTo>
                    <a:pt x="614578" y="453034"/>
                  </a:lnTo>
                  <a:lnTo>
                    <a:pt x="625436" y="410667"/>
                  </a:lnTo>
                  <a:lnTo>
                    <a:pt x="630974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875413" y="5915571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5">
                  <a:moveTo>
                    <a:pt x="301193" y="0"/>
                  </a:moveTo>
                  <a:lnTo>
                    <a:pt x="252338" y="3942"/>
                  </a:lnTo>
                  <a:lnTo>
                    <a:pt x="205992" y="15354"/>
                  </a:lnTo>
                  <a:lnTo>
                    <a:pt x="162777" y="33618"/>
                  </a:lnTo>
                  <a:lnTo>
                    <a:pt x="123312" y="58111"/>
                  </a:lnTo>
                  <a:lnTo>
                    <a:pt x="88217" y="88215"/>
                  </a:lnTo>
                  <a:lnTo>
                    <a:pt x="58112" y="123309"/>
                  </a:lnTo>
                  <a:lnTo>
                    <a:pt x="33618" y="162773"/>
                  </a:lnTo>
                  <a:lnTo>
                    <a:pt x="15355" y="205986"/>
                  </a:lnTo>
                  <a:lnTo>
                    <a:pt x="3942" y="252328"/>
                  </a:lnTo>
                  <a:lnTo>
                    <a:pt x="0" y="301180"/>
                  </a:lnTo>
                  <a:lnTo>
                    <a:pt x="3942" y="350040"/>
                  </a:lnTo>
                  <a:lnTo>
                    <a:pt x="15355" y="396389"/>
                  </a:lnTo>
                  <a:lnTo>
                    <a:pt x="33618" y="439606"/>
                  </a:lnTo>
                  <a:lnTo>
                    <a:pt x="58112" y="479072"/>
                  </a:lnTo>
                  <a:lnTo>
                    <a:pt x="88217" y="514167"/>
                  </a:lnTo>
                  <a:lnTo>
                    <a:pt x="123312" y="544271"/>
                  </a:lnTo>
                  <a:lnTo>
                    <a:pt x="162777" y="568764"/>
                  </a:lnTo>
                  <a:lnTo>
                    <a:pt x="205992" y="587027"/>
                  </a:lnTo>
                  <a:lnTo>
                    <a:pt x="252338" y="598439"/>
                  </a:lnTo>
                  <a:lnTo>
                    <a:pt x="301193" y="602381"/>
                  </a:lnTo>
                  <a:lnTo>
                    <a:pt x="301193" y="0"/>
                  </a:lnTo>
                  <a:close/>
                </a:path>
              </a:pathLst>
            </a:custGeom>
            <a:solidFill>
              <a:srgbClr val="4836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76606" y="5915571"/>
              <a:ext cx="301625" cy="602615"/>
            </a:xfrm>
            <a:custGeom>
              <a:avLst/>
              <a:gdLst/>
              <a:ahLst/>
              <a:cxnLst/>
              <a:rect l="l" t="t" r="r" b="b"/>
              <a:pathLst>
                <a:path w="301625" h="602615">
                  <a:moveTo>
                    <a:pt x="0" y="0"/>
                  </a:moveTo>
                  <a:lnTo>
                    <a:pt x="0" y="602381"/>
                  </a:lnTo>
                  <a:lnTo>
                    <a:pt x="48851" y="598439"/>
                  </a:lnTo>
                  <a:lnTo>
                    <a:pt x="95194" y="587027"/>
                  </a:lnTo>
                  <a:lnTo>
                    <a:pt x="138407" y="568764"/>
                  </a:lnTo>
                  <a:lnTo>
                    <a:pt x="177870" y="544271"/>
                  </a:lnTo>
                  <a:lnTo>
                    <a:pt x="212964" y="514167"/>
                  </a:lnTo>
                  <a:lnTo>
                    <a:pt x="243068" y="479072"/>
                  </a:lnTo>
                  <a:lnTo>
                    <a:pt x="267562" y="439606"/>
                  </a:lnTo>
                  <a:lnTo>
                    <a:pt x="285825" y="396389"/>
                  </a:lnTo>
                  <a:lnTo>
                    <a:pt x="297238" y="350040"/>
                  </a:lnTo>
                  <a:lnTo>
                    <a:pt x="301180" y="301180"/>
                  </a:lnTo>
                  <a:lnTo>
                    <a:pt x="297238" y="252328"/>
                  </a:lnTo>
                  <a:lnTo>
                    <a:pt x="285825" y="205986"/>
                  </a:lnTo>
                  <a:lnTo>
                    <a:pt x="267562" y="162773"/>
                  </a:lnTo>
                  <a:lnTo>
                    <a:pt x="243068" y="123309"/>
                  </a:lnTo>
                  <a:lnTo>
                    <a:pt x="212964" y="88215"/>
                  </a:lnTo>
                  <a:lnTo>
                    <a:pt x="177870" y="58111"/>
                  </a:lnTo>
                  <a:lnTo>
                    <a:pt x="138407" y="33618"/>
                  </a:lnTo>
                  <a:lnTo>
                    <a:pt x="95194" y="15354"/>
                  </a:lnTo>
                  <a:lnTo>
                    <a:pt x="48851" y="3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62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895784" y="5868568"/>
              <a:ext cx="631190" cy="715645"/>
            </a:xfrm>
            <a:custGeom>
              <a:avLst/>
              <a:gdLst/>
              <a:ahLst/>
              <a:cxnLst/>
              <a:rect l="l" t="t" r="r" b="b"/>
              <a:pathLst>
                <a:path w="631190" h="715645">
                  <a:moveTo>
                    <a:pt x="561632" y="348183"/>
                  </a:moveTo>
                  <a:lnTo>
                    <a:pt x="557949" y="302704"/>
                  </a:lnTo>
                  <a:lnTo>
                    <a:pt x="547281" y="259524"/>
                  </a:lnTo>
                  <a:lnTo>
                    <a:pt x="537870" y="237286"/>
                  </a:lnTo>
                  <a:lnTo>
                    <a:pt x="537870" y="348183"/>
                  </a:lnTo>
                  <a:lnTo>
                    <a:pt x="533717" y="394335"/>
                  </a:lnTo>
                  <a:lnTo>
                    <a:pt x="521754" y="437794"/>
                  </a:lnTo>
                  <a:lnTo>
                    <a:pt x="502716" y="477837"/>
                  </a:lnTo>
                  <a:lnTo>
                    <a:pt x="477329" y="513727"/>
                  </a:lnTo>
                  <a:lnTo>
                    <a:pt x="446328" y="544728"/>
                  </a:lnTo>
                  <a:lnTo>
                    <a:pt x="410451" y="570103"/>
                  </a:lnTo>
                  <a:lnTo>
                    <a:pt x="370420" y="589153"/>
                  </a:lnTo>
                  <a:lnTo>
                    <a:pt x="326961" y="601103"/>
                  </a:lnTo>
                  <a:lnTo>
                    <a:pt x="280822" y="605256"/>
                  </a:lnTo>
                  <a:lnTo>
                    <a:pt x="234670" y="601103"/>
                  </a:lnTo>
                  <a:lnTo>
                    <a:pt x="191223" y="589153"/>
                  </a:lnTo>
                  <a:lnTo>
                    <a:pt x="151180" y="570103"/>
                  </a:lnTo>
                  <a:lnTo>
                    <a:pt x="115303" y="544728"/>
                  </a:lnTo>
                  <a:lnTo>
                    <a:pt x="84302" y="513727"/>
                  </a:lnTo>
                  <a:lnTo>
                    <a:pt x="58928" y="477837"/>
                  </a:lnTo>
                  <a:lnTo>
                    <a:pt x="39890" y="437794"/>
                  </a:lnTo>
                  <a:lnTo>
                    <a:pt x="27927" y="394335"/>
                  </a:lnTo>
                  <a:lnTo>
                    <a:pt x="23787" y="348183"/>
                  </a:lnTo>
                  <a:lnTo>
                    <a:pt x="27927" y="302044"/>
                  </a:lnTo>
                  <a:lnTo>
                    <a:pt x="39890" y="258597"/>
                  </a:lnTo>
                  <a:lnTo>
                    <a:pt x="58928" y="218554"/>
                  </a:lnTo>
                  <a:lnTo>
                    <a:pt x="84302" y="182676"/>
                  </a:lnTo>
                  <a:lnTo>
                    <a:pt x="115303" y="151676"/>
                  </a:lnTo>
                  <a:lnTo>
                    <a:pt x="151180" y="126301"/>
                  </a:lnTo>
                  <a:lnTo>
                    <a:pt x="191223" y="107264"/>
                  </a:lnTo>
                  <a:lnTo>
                    <a:pt x="234670" y="95300"/>
                  </a:lnTo>
                  <a:lnTo>
                    <a:pt x="280822" y="91147"/>
                  </a:lnTo>
                  <a:lnTo>
                    <a:pt x="326961" y="95300"/>
                  </a:lnTo>
                  <a:lnTo>
                    <a:pt x="370420" y="107264"/>
                  </a:lnTo>
                  <a:lnTo>
                    <a:pt x="410451" y="126301"/>
                  </a:lnTo>
                  <a:lnTo>
                    <a:pt x="446328" y="151676"/>
                  </a:lnTo>
                  <a:lnTo>
                    <a:pt x="477329" y="182676"/>
                  </a:lnTo>
                  <a:lnTo>
                    <a:pt x="502716" y="218554"/>
                  </a:lnTo>
                  <a:lnTo>
                    <a:pt x="521754" y="258597"/>
                  </a:lnTo>
                  <a:lnTo>
                    <a:pt x="533717" y="302044"/>
                  </a:lnTo>
                  <a:lnTo>
                    <a:pt x="537870" y="348183"/>
                  </a:lnTo>
                  <a:lnTo>
                    <a:pt x="537870" y="237286"/>
                  </a:lnTo>
                  <a:lnTo>
                    <a:pt x="507377" y="182448"/>
                  </a:lnTo>
                  <a:lnTo>
                    <a:pt x="479285" y="149707"/>
                  </a:lnTo>
                  <a:lnTo>
                    <a:pt x="446557" y="121615"/>
                  </a:lnTo>
                  <a:lnTo>
                    <a:pt x="409752" y="98755"/>
                  </a:lnTo>
                  <a:lnTo>
                    <a:pt x="369481" y="81699"/>
                  </a:lnTo>
                  <a:lnTo>
                    <a:pt x="326301" y="71031"/>
                  </a:lnTo>
                  <a:lnTo>
                    <a:pt x="280822" y="67348"/>
                  </a:lnTo>
                  <a:lnTo>
                    <a:pt x="235318" y="71031"/>
                  </a:lnTo>
                  <a:lnTo>
                    <a:pt x="192151" y="81699"/>
                  </a:lnTo>
                  <a:lnTo>
                    <a:pt x="151866" y="98755"/>
                  </a:lnTo>
                  <a:lnTo>
                    <a:pt x="115074" y="121615"/>
                  </a:lnTo>
                  <a:lnTo>
                    <a:pt x="82334" y="149707"/>
                  </a:lnTo>
                  <a:lnTo>
                    <a:pt x="54241" y="182448"/>
                  </a:lnTo>
                  <a:lnTo>
                    <a:pt x="31381" y="219240"/>
                  </a:lnTo>
                  <a:lnTo>
                    <a:pt x="14338" y="259524"/>
                  </a:lnTo>
                  <a:lnTo>
                    <a:pt x="3670" y="302704"/>
                  </a:lnTo>
                  <a:lnTo>
                    <a:pt x="0" y="348183"/>
                  </a:lnTo>
                  <a:lnTo>
                    <a:pt x="3670" y="393687"/>
                  </a:lnTo>
                  <a:lnTo>
                    <a:pt x="14338" y="436867"/>
                  </a:lnTo>
                  <a:lnTo>
                    <a:pt x="31381" y="477139"/>
                  </a:lnTo>
                  <a:lnTo>
                    <a:pt x="54241" y="513943"/>
                  </a:lnTo>
                  <a:lnTo>
                    <a:pt x="82334" y="546684"/>
                  </a:lnTo>
                  <a:lnTo>
                    <a:pt x="115074" y="574776"/>
                  </a:lnTo>
                  <a:lnTo>
                    <a:pt x="151866" y="597636"/>
                  </a:lnTo>
                  <a:lnTo>
                    <a:pt x="192151" y="614680"/>
                  </a:lnTo>
                  <a:lnTo>
                    <a:pt x="235318" y="625348"/>
                  </a:lnTo>
                  <a:lnTo>
                    <a:pt x="280822" y="629031"/>
                  </a:lnTo>
                  <a:lnTo>
                    <a:pt x="326301" y="625348"/>
                  </a:lnTo>
                  <a:lnTo>
                    <a:pt x="369481" y="614680"/>
                  </a:lnTo>
                  <a:lnTo>
                    <a:pt x="409752" y="597636"/>
                  </a:lnTo>
                  <a:lnTo>
                    <a:pt x="446557" y="574776"/>
                  </a:lnTo>
                  <a:lnTo>
                    <a:pt x="479285" y="546684"/>
                  </a:lnTo>
                  <a:lnTo>
                    <a:pt x="507377" y="513943"/>
                  </a:lnTo>
                  <a:lnTo>
                    <a:pt x="530237" y="477139"/>
                  </a:lnTo>
                  <a:lnTo>
                    <a:pt x="547281" y="436867"/>
                  </a:lnTo>
                  <a:lnTo>
                    <a:pt x="557949" y="393687"/>
                  </a:lnTo>
                  <a:lnTo>
                    <a:pt x="561632" y="348183"/>
                  </a:lnTo>
                  <a:close/>
                </a:path>
                <a:path w="631190" h="715645">
                  <a:moveTo>
                    <a:pt x="630986" y="366776"/>
                  </a:moveTo>
                  <a:lnTo>
                    <a:pt x="630897" y="321792"/>
                  </a:lnTo>
                  <a:lnTo>
                    <a:pt x="624890" y="276148"/>
                  </a:lnTo>
                  <a:lnTo>
                    <a:pt x="612648" y="230238"/>
                  </a:lnTo>
                  <a:lnTo>
                    <a:pt x="594474" y="186436"/>
                  </a:lnTo>
                  <a:lnTo>
                    <a:pt x="571334" y="147078"/>
                  </a:lnTo>
                  <a:lnTo>
                    <a:pt x="543788" y="112229"/>
                  </a:lnTo>
                  <a:lnTo>
                    <a:pt x="512368" y="81953"/>
                  </a:lnTo>
                  <a:lnTo>
                    <a:pt x="477621" y="56311"/>
                  </a:lnTo>
                  <a:lnTo>
                    <a:pt x="440093" y="35382"/>
                  </a:lnTo>
                  <a:lnTo>
                    <a:pt x="400329" y="19215"/>
                  </a:lnTo>
                  <a:lnTo>
                    <a:pt x="358876" y="7886"/>
                  </a:lnTo>
                  <a:lnTo>
                    <a:pt x="316268" y="1460"/>
                  </a:lnTo>
                  <a:lnTo>
                    <a:pt x="273075" y="0"/>
                  </a:lnTo>
                  <a:lnTo>
                    <a:pt x="229819" y="3568"/>
                  </a:lnTo>
                  <a:lnTo>
                    <a:pt x="187058" y="12242"/>
                  </a:lnTo>
                  <a:lnTo>
                    <a:pt x="145326" y="26073"/>
                  </a:lnTo>
                  <a:lnTo>
                    <a:pt x="105194" y="45135"/>
                  </a:lnTo>
                  <a:lnTo>
                    <a:pt x="67170" y="69494"/>
                  </a:lnTo>
                  <a:lnTo>
                    <a:pt x="31838" y="99199"/>
                  </a:lnTo>
                  <a:lnTo>
                    <a:pt x="28397" y="107391"/>
                  </a:lnTo>
                  <a:lnTo>
                    <a:pt x="31927" y="114782"/>
                  </a:lnTo>
                  <a:lnTo>
                    <a:pt x="39408" y="118376"/>
                  </a:lnTo>
                  <a:lnTo>
                    <a:pt x="47828" y="115189"/>
                  </a:lnTo>
                  <a:lnTo>
                    <a:pt x="83820" y="85064"/>
                  </a:lnTo>
                  <a:lnTo>
                    <a:pt x="122262" y="60909"/>
                  </a:lnTo>
                  <a:lnTo>
                    <a:pt x="162572" y="42621"/>
                  </a:lnTo>
                  <a:lnTo>
                    <a:pt x="204216" y="30060"/>
                  </a:lnTo>
                  <a:lnTo>
                    <a:pt x="246608" y="23126"/>
                  </a:lnTo>
                  <a:lnTo>
                    <a:pt x="289229" y="21678"/>
                  </a:lnTo>
                  <a:lnTo>
                    <a:pt x="331508" y="25615"/>
                  </a:lnTo>
                  <a:lnTo>
                    <a:pt x="372884" y="34810"/>
                  </a:lnTo>
                  <a:lnTo>
                    <a:pt x="412813" y="49149"/>
                  </a:lnTo>
                  <a:lnTo>
                    <a:pt x="450735" y="68491"/>
                  </a:lnTo>
                  <a:lnTo>
                    <a:pt x="486105" y="92735"/>
                  </a:lnTo>
                  <a:lnTo>
                    <a:pt x="518350" y="121754"/>
                  </a:lnTo>
                  <a:lnTo>
                    <a:pt x="546925" y="155422"/>
                  </a:lnTo>
                  <a:lnTo>
                    <a:pt x="571271" y="193636"/>
                  </a:lnTo>
                  <a:lnTo>
                    <a:pt x="590854" y="236245"/>
                  </a:lnTo>
                  <a:lnTo>
                    <a:pt x="604469" y="282168"/>
                  </a:lnTo>
                  <a:lnTo>
                    <a:pt x="610831" y="327875"/>
                  </a:lnTo>
                  <a:lnTo>
                    <a:pt x="610362" y="372859"/>
                  </a:lnTo>
                  <a:lnTo>
                    <a:pt x="603516" y="416623"/>
                  </a:lnTo>
                  <a:lnTo>
                    <a:pt x="590727" y="458673"/>
                  </a:lnTo>
                  <a:lnTo>
                    <a:pt x="572427" y="498513"/>
                  </a:lnTo>
                  <a:lnTo>
                    <a:pt x="549071" y="535647"/>
                  </a:lnTo>
                  <a:lnTo>
                    <a:pt x="521093" y="569556"/>
                  </a:lnTo>
                  <a:lnTo>
                    <a:pt x="488924" y="599770"/>
                  </a:lnTo>
                  <a:lnTo>
                    <a:pt x="453034" y="625767"/>
                  </a:lnTo>
                  <a:lnTo>
                    <a:pt x="413829" y="647052"/>
                  </a:lnTo>
                  <a:lnTo>
                    <a:pt x="371767" y="663143"/>
                  </a:lnTo>
                  <a:lnTo>
                    <a:pt x="327279" y="673519"/>
                  </a:lnTo>
                  <a:lnTo>
                    <a:pt x="305930" y="675449"/>
                  </a:lnTo>
                  <a:lnTo>
                    <a:pt x="302488" y="670331"/>
                  </a:lnTo>
                  <a:lnTo>
                    <a:pt x="294093" y="664667"/>
                  </a:lnTo>
                  <a:lnTo>
                    <a:pt x="283806" y="662597"/>
                  </a:lnTo>
                  <a:lnTo>
                    <a:pt x="273519" y="664667"/>
                  </a:lnTo>
                  <a:lnTo>
                    <a:pt x="265125" y="670331"/>
                  </a:lnTo>
                  <a:lnTo>
                    <a:pt x="259473" y="678726"/>
                  </a:lnTo>
                  <a:lnTo>
                    <a:pt x="257403" y="689013"/>
                  </a:lnTo>
                  <a:lnTo>
                    <a:pt x="259473" y="699287"/>
                  </a:lnTo>
                  <a:lnTo>
                    <a:pt x="265125" y="707694"/>
                  </a:lnTo>
                  <a:lnTo>
                    <a:pt x="273519" y="713359"/>
                  </a:lnTo>
                  <a:lnTo>
                    <a:pt x="283806" y="715429"/>
                  </a:lnTo>
                  <a:lnTo>
                    <a:pt x="294093" y="713359"/>
                  </a:lnTo>
                  <a:lnTo>
                    <a:pt x="302488" y="707694"/>
                  </a:lnTo>
                  <a:lnTo>
                    <a:pt x="308152" y="699287"/>
                  </a:lnTo>
                  <a:lnTo>
                    <a:pt x="308406" y="698017"/>
                  </a:lnTo>
                  <a:lnTo>
                    <a:pt x="328028" y="696379"/>
                  </a:lnTo>
                  <a:lnTo>
                    <a:pt x="372973" y="686689"/>
                  </a:lnTo>
                  <a:lnTo>
                    <a:pt x="415366" y="671664"/>
                  </a:lnTo>
                  <a:lnTo>
                    <a:pt x="454875" y="651751"/>
                  </a:lnTo>
                  <a:lnTo>
                    <a:pt x="491223" y="627354"/>
                  </a:lnTo>
                  <a:lnTo>
                    <a:pt x="524078" y="598919"/>
                  </a:lnTo>
                  <a:lnTo>
                    <a:pt x="553148" y="566839"/>
                  </a:lnTo>
                  <a:lnTo>
                    <a:pt x="578129" y="531545"/>
                  </a:lnTo>
                  <a:lnTo>
                    <a:pt x="598703" y="493471"/>
                  </a:lnTo>
                  <a:lnTo>
                    <a:pt x="614578" y="453034"/>
                  </a:lnTo>
                  <a:lnTo>
                    <a:pt x="625436" y="410667"/>
                  </a:lnTo>
                  <a:lnTo>
                    <a:pt x="630986" y="366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32000" y="1851088"/>
              <a:ext cx="306230" cy="3312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92959" y="3735844"/>
              <a:ext cx="303530" cy="302260"/>
            </a:xfrm>
            <a:custGeom>
              <a:avLst/>
              <a:gdLst/>
              <a:ahLst/>
              <a:cxnLst/>
              <a:rect l="l" t="t" r="r" b="b"/>
              <a:pathLst>
                <a:path w="303530" h="302260">
                  <a:moveTo>
                    <a:pt x="157507" y="0"/>
                  </a:moveTo>
                  <a:lnTo>
                    <a:pt x="145659" y="0"/>
                  </a:lnTo>
                  <a:lnTo>
                    <a:pt x="117176" y="2539"/>
                  </a:lnTo>
                  <a:lnTo>
                    <a:pt x="64943" y="26670"/>
                  </a:lnTo>
                  <a:lnTo>
                    <a:pt x="36265" y="52070"/>
                  </a:lnTo>
                  <a:lnTo>
                    <a:pt x="17115" y="81280"/>
                  </a:lnTo>
                  <a:lnTo>
                    <a:pt x="15897" y="82550"/>
                  </a:lnTo>
                  <a:lnTo>
                    <a:pt x="15019" y="85089"/>
                  </a:lnTo>
                  <a:lnTo>
                    <a:pt x="11019" y="93980"/>
                  </a:lnTo>
                  <a:lnTo>
                    <a:pt x="9046" y="99060"/>
                  </a:lnTo>
                  <a:lnTo>
                    <a:pt x="283" y="138430"/>
                  </a:lnTo>
                  <a:lnTo>
                    <a:pt x="0" y="156210"/>
                  </a:lnTo>
                  <a:lnTo>
                    <a:pt x="78" y="158750"/>
                  </a:lnTo>
                  <a:lnTo>
                    <a:pt x="7232" y="199389"/>
                  </a:lnTo>
                  <a:lnTo>
                    <a:pt x="21167" y="228600"/>
                  </a:lnTo>
                  <a:lnTo>
                    <a:pt x="22146" y="229870"/>
                  </a:lnTo>
                  <a:lnTo>
                    <a:pt x="27277" y="238760"/>
                  </a:lnTo>
                  <a:lnTo>
                    <a:pt x="30723" y="242570"/>
                  </a:lnTo>
                  <a:lnTo>
                    <a:pt x="37846" y="251460"/>
                  </a:lnTo>
                  <a:lnTo>
                    <a:pt x="74220" y="281939"/>
                  </a:lnTo>
                  <a:lnTo>
                    <a:pt x="113643" y="298450"/>
                  </a:lnTo>
                  <a:lnTo>
                    <a:pt x="145659" y="302260"/>
                  </a:lnTo>
                  <a:lnTo>
                    <a:pt x="157507" y="302260"/>
                  </a:lnTo>
                  <a:lnTo>
                    <a:pt x="179963" y="300989"/>
                  </a:lnTo>
                  <a:lnTo>
                    <a:pt x="201089" y="294639"/>
                  </a:lnTo>
                  <a:lnTo>
                    <a:pt x="203906" y="293370"/>
                  </a:lnTo>
                  <a:lnTo>
                    <a:pt x="146844" y="293370"/>
                  </a:lnTo>
                  <a:lnTo>
                    <a:pt x="136759" y="290830"/>
                  </a:lnTo>
                  <a:lnTo>
                    <a:pt x="129597" y="287294"/>
                  </a:lnTo>
                  <a:lnTo>
                    <a:pt x="113072" y="287020"/>
                  </a:lnTo>
                  <a:lnTo>
                    <a:pt x="108814" y="287020"/>
                  </a:lnTo>
                  <a:lnTo>
                    <a:pt x="97643" y="281939"/>
                  </a:lnTo>
                  <a:lnTo>
                    <a:pt x="94097" y="280670"/>
                  </a:lnTo>
                  <a:lnTo>
                    <a:pt x="86755" y="278130"/>
                  </a:lnTo>
                  <a:lnTo>
                    <a:pt x="79606" y="273050"/>
                  </a:lnTo>
                  <a:lnTo>
                    <a:pt x="72701" y="269239"/>
                  </a:lnTo>
                  <a:lnTo>
                    <a:pt x="66088" y="264160"/>
                  </a:lnTo>
                  <a:lnTo>
                    <a:pt x="61509" y="261620"/>
                  </a:lnTo>
                  <a:lnTo>
                    <a:pt x="51750" y="252730"/>
                  </a:lnTo>
                  <a:lnTo>
                    <a:pt x="49082" y="248920"/>
                  </a:lnTo>
                  <a:lnTo>
                    <a:pt x="65520" y="241300"/>
                  </a:lnTo>
                  <a:lnTo>
                    <a:pt x="41972" y="241300"/>
                  </a:lnTo>
                  <a:lnTo>
                    <a:pt x="35956" y="233680"/>
                  </a:lnTo>
                  <a:lnTo>
                    <a:pt x="31601" y="227330"/>
                  </a:lnTo>
                  <a:lnTo>
                    <a:pt x="27480" y="219710"/>
                  </a:lnTo>
                  <a:lnTo>
                    <a:pt x="23749" y="213360"/>
                  </a:lnTo>
                  <a:lnTo>
                    <a:pt x="10945" y="171450"/>
                  </a:lnTo>
                  <a:lnTo>
                    <a:pt x="9978" y="158750"/>
                  </a:lnTo>
                  <a:lnTo>
                    <a:pt x="9978" y="156210"/>
                  </a:lnTo>
                  <a:lnTo>
                    <a:pt x="303266" y="156210"/>
                  </a:lnTo>
                  <a:lnTo>
                    <a:pt x="303266" y="146050"/>
                  </a:lnTo>
                  <a:lnTo>
                    <a:pt x="9978" y="146050"/>
                  </a:lnTo>
                  <a:lnTo>
                    <a:pt x="10799" y="132080"/>
                  </a:lnTo>
                  <a:lnTo>
                    <a:pt x="13048" y="119380"/>
                  </a:lnTo>
                  <a:lnTo>
                    <a:pt x="16406" y="107950"/>
                  </a:lnTo>
                  <a:lnTo>
                    <a:pt x="20552" y="96520"/>
                  </a:lnTo>
                  <a:lnTo>
                    <a:pt x="23691" y="90170"/>
                  </a:lnTo>
                  <a:lnTo>
                    <a:pt x="27391" y="82550"/>
                  </a:lnTo>
                  <a:lnTo>
                    <a:pt x="31482" y="76200"/>
                  </a:lnTo>
                  <a:lnTo>
                    <a:pt x="35798" y="68580"/>
                  </a:lnTo>
                  <a:lnTo>
                    <a:pt x="41972" y="60960"/>
                  </a:lnTo>
                  <a:lnTo>
                    <a:pt x="66145" y="60960"/>
                  </a:lnTo>
                  <a:lnTo>
                    <a:pt x="61713" y="58420"/>
                  </a:lnTo>
                  <a:lnTo>
                    <a:pt x="54385" y="55880"/>
                  </a:lnTo>
                  <a:lnTo>
                    <a:pt x="49676" y="53339"/>
                  </a:lnTo>
                  <a:lnTo>
                    <a:pt x="50400" y="50800"/>
                  </a:lnTo>
                  <a:lnTo>
                    <a:pt x="59511" y="43180"/>
                  </a:lnTo>
                  <a:lnTo>
                    <a:pt x="62452" y="40639"/>
                  </a:lnTo>
                  <a:lnTo>
                    <a:pt x="70174" y="35560"/>
                  </a:lnTo>
                  <a:lnTo>
                    <a:pt x="77622" y="30480"/>
                  </a:lnTo>
                  <a:lnTo>
                    <a:pt x="85498" y="25400"/>
                  </a:lnTo>
                  <a:lnTo>
                    <a:pt x="94503" y="21589"/>
                  </a:lnTo>
                  <a:lnTo>
                    <a:pt x="99954" y="19050"/>
                  </a:lnTo>
                  <a:lnTo>
                    <a:pt x="107664" y="15239"/>
                  </a:lnTo>
                  <a:lnTo>
                    <a:pt x="113662" y="13970"/>
                  </a:lnTo>
                  <a:lnTo>
                    <a:pt x="132256" y="13970"/>
                  </a:lnTo>
                  <a:lnTo>
                    <a:pt x="139913" y="10160"/>
                  </a:lnTo>
                  <a:lnTo>
                    <a:pt x="204826" y="10160"/>
                  </a:lnTo>
                  <a:lnTo>
                    <a:pt x="186892" y="3810"/>
                  </a:lnTo>
                  <a:lnTo>
                    <a:pt x="157507" y="0"/>
                  </a:lnTo>
                  <a:close/>
                </a:path>
                <a:path w="303530" h="302260">
                  <a:moveTo>
                    <a:pt x="146844" y="287581"/>
                  </a:moveTo>
                  <a:lnTo>
                    <a:pt x="146844" y="293370"/>
                  </a:lnTo>
                  <a:lnTo>
                    <a:pt x="156322" y="293370"/>
                  </a:lnTo>
                  <a:lnTo>
                    <a:pt x="156322" y="287738"/>
                  </a:lnTo>
                  <a:lnTo>
                    <a:pt x="146844" y="287581"/>
                  </a:lnTo>
                  <a:close/>
                </a:path>
                <a:path w="303530" h="302260">
                  <a:moveTo>
                    <a:pt x="172757" y="288011"/>
                  </a:moveTo>
                  <a:lnTo>
                    <a:pt x="167789" y="290830"/>
                  </a:lnTo>
                  <a:lnTo>
                    <a:pt x="156322" y="293370"/>
                  </a:lnTo>
                  <a:lnTo>
                    <a:pt x="203906" y="293370"/>
                  </a:lnTo>
                  <a:lnTo>
                    <a:pt x="215172" y="288289"/>
                  </a:lnTo>
                  <a:lnTo>
                    <a:pt x="189503" y="288289"/>
                  </a:lnTo>
                  <a:lnTo>
                    <a:pt x="172757" y="288011"/>
                  </a:lnTo>
                  <a:close/>
                </a:path>
                <a:path w="303530" h="302260">
                  <a:moveTo>
                    <a:pt x="195501" y="287020"/>
                  </a:moveTo>
                  <a:lnTo>
                    <a:pt x="190874" y="287020"/>
                  </a:lnTo>
                  <a:lnTo>
                    <a:pt x="189503" y="288289"/>
                  </a:lnTo>
                  <a:lnTo>
                    <a:pt x="195501" y="287020"/>
                  </a:lnTo>
                  <a:close/>
                </a:path>
                <a:path w="303530" h="302260">
                  <a:moveTo>
                    <a:pt x="174505" y="287020"/>
                  </a:moveTo>
                  <a:lnTo>
                    <a:pt x="156322" y="287020"/>
                  </a:lnTo>
                  <a:lnTo>
                    <a:pt x="156322" y="287738"/>
                  </a:lnTo>
                  <a:lnTo>
                    <a:pt x="172757" y="288011"/>
                  </a:lnTo>
                  <a:lnTo>
                    <a:pt x="174505" y="287020"/>
                  </a:lnTo>
                  <a:close/>
                </a:path>
                <a:path w="303530" h="302260">
                  <a:moveTo>
                    <a:pt x="146844" y="287020"/>
                  </a:moveTo>
                  <a:lnTo>
                    <a:pt x="129041" y="287020"/>
                  </a:lnTo>
                  <a:lnTo>
                    <a:pt x="129597" y="287294"/>
                  </a:lnTo>
                  <a:lnTo>
                    <a:pt x="146844" y="287581"/>
                  </a:lnTo>
                  <a:lnTo>
                    <a:pt x="146844" y="287020"/>
                  </a:lnTo>
                  <a:close/>
                </a:path>
                <a:path w="303530" h="302260">
                  <a:moveTo>
                    <a:pt x="89649" y="236220"/>
                  </a:moveTo>
                  <a:lnTo>
                    <a:pt x="79300" y="236220"/>
                  </a:lnTo>
                  <a:lnTo>
                    <a:pt x="80446" y="238760"/>
                  </a:lnTo>
                  <a:lnTo>
                    <a:pt x="81248" y="241300"/>
                  </a:lnTo>
                  <a:lnTo>
                    <a:pt x="107589" y="281939"/>
                  </a:lnTo>
                  <a:lnTo>
                    <a:pt x="108871" y="283210"/>
                  </a:lnTo>
                  <a:lnTo>
                    <a:pt x="112403" y="287020"/>
                  </a:lnTo>
                  <a:lnTo>
                    <a:pt x="129041" y="287020"/>
                  </a:lnTo>
                  <a:lnTo>
                    <a:pt x="126468" y="285750"/>
                  </a:lnTo>
                  <a:lnTo>
                    <a:pt x="117158" y="278130"/>
                  </a:lnTo>
                  <a:lnTo>
                    <a:pt x="92934" y="243839"/>
                  </a:lnTo>
                  <a:lnTo>
                    <a:pt x="91904" y="241300"/>
                  </a:lnTo>
                  <a:lnTo>
                    <a:pt x="89649" y="236220"/>
                  </a:lnTo>
                  <a:close/>
                </a:path>
                <a:path w="303530" h="302260">
                  <a:moveTo>
                    <a:pt x="156322" y="224789"/>
                  </a:moveTo>
                  <a:lnTo>
                    <a:pt x="146844" y="224789"/>
                  </a:lnTo>
                  <a:lnTo>
                    <a:pt x="146844" y="287020"/>
                  </a:lnTo>
                  <a:lnTo>
                    <a:pt x="156322" y="287020"/>
                  </a:lnTo>
                  <a:lnTo>
                    <a:pt x="156322" y="224789"/>
                  </a:lnTo>
                  <a:close/>
                </a:path>
                <a:path w="303530" h="302260">
                  <a:moveTo>
                    <a:pt x="227476" y="224789"/>
                  </a:moveTo>
                  <a:lnTo>
                    <a:pt x="156322" y="224789"/>
                  </a:lnTo>
                  <a:lnTo>
                    <a:pt x="177380" y="226060"/>
                  </a:lnTo>
                  <a:lnTo>
                    <a:pt x="194889" y="228600"/>
                  </a:lnTo>
                  <a:lnTo>
                    <a:pt x="207631" y="231139"/>
                  </a:lnTo>
                  <a:lnTo>
                    <a:pt x="214386" y="232410"/>
                  </a:lnTo>
                  <a:lnTo>
                    <a:pt x="212067" y="240030"/>
                  </a:lnTo>
                  <a:lnTo>
                    <a:pt x="207116" y="250189"/>
                  </a:lnTo>
                  <a:lnTo>
                    <a:pt x="201400" y="259080"/>
                  </a:lnTo>
                  <a:lnTo>
                    <a:pt x="196787" y="266700"/>
                  </a:lnTo>
                  <a:lnTo>
                    <a:pt x="188960" y="275589"/>
                  </a:lnTo>
                  <a:lnTo>
                    <a:pt x="178982" y="284480"/>
                  </a:lnTo>
                  <a:lnTo>
                    <a:pt x="174505" y="287020"/>
                  </a:lnTo>
                  <a:lnTo>
                    <a:pt x="190874" y="287020"/>
                  </a:lnTo>
                  <a:lnTo>
                    <a:pt x="194987" y="283210"/>
                  </a:lnTo>
                  <a:lnTo>
                    <a:pt x="199461" y="278130"/>
                  </a:lnTo>
                  <a:lnTo>
                    <a:pt x="207928" y="266700"/>
                  </a:lnTo>
                  <a:lnTo>
                    <a:pt x="208472" y="266700"/>
                  </a:lnTo>
                  <a:lnTo>
                    <a:pt x="215412" y="255270"/>
                  </a:lnTo>
                  <a:lnTo>
                    <a:pt x="215950" y="254000"/>
                  </a:lnTo>
                  <a:lnTo>
                    <a:pt x="221788" y="241300"/>
                  </a:lnTo>
                  <a:lnTo>
                    <a:pt x="222663" y="238760"/>
                  </a:lnTo>
                  <a:lnTo>
                    <a:pt x="223865" y="236220"/>
                  </a:lnTo>
                  <a:lnTo>
                    <a:pt x="251186" y="236220"/>
                  </a:lnTo>
                  <a:lnTo>
                    <a:pt x="249277" y="234950"/>
                  </a:lnTo>
                  <a:lnTo>
                    <a:pt x="243411" y="232410"/>
                  </a:lnTo>
                  <a:lnTo>
                    <a:pt x="236811" y="229870"/>
                  </a:lnTo>
                  <a:lnTo>
                    <a:pt x="234205" y="228600"/>
                  </a:lnTo>
                  <a:lnTo>
                    <a:pt x="230184" y="227330"/>
                  </a:lnTo>
                  <a:lnTo>
                    <a:pt x="227423" y="227330"/>
                  </a:lnTo>
                  <a:lnTo>
                    <a:pt x="227476" y="224789"/>
                  </a:lnTo>
                  <a:close/>
                </a:path>
                <a:path w="303530" h="302260">
                  <a:moveTo>
                    <a:pt x="251186" y="236220"/>
                  </a:moveTo>
                  <a:lnTo>
                    <a:pt x="223865" y="236220"/>
                  </a:lnTo>
                  <a:lnTo>
                    <a:pt x="226144" y="237489"/>
                  </a:lnTo>
                  <a:lnTo>
                    <a:pt x="229111" y="237489"/>
                  </a:lnTo>
                  <a:lnTo>
                    <a:pt x="241333" y="242570"/>
                  </a:lnTo>
                  <a:lnTo>
                    <a:pt x="244663" y="243839"/>
                  </a:lnTo>
                  <a:lnTo>
                    <a:pt x="254084" y="248920"/>
                  </a:lnTo>
                  <a:lnTo>
                    <a:pt x="245801" y="257810"/>
                  </a:lnTo>
                  <a:lnTo>
                    <a:pt x="233834" y="266700"/>
                  </a:lnTo>
                  <a:lnTo>
                    <a:pt x="220637" y="275589"/>
                  </a:lnTo>
                  <a:lnTo>
                    <a:pt x="208662" y="280670"/>
                  </a:lnTo>
                  <a:lnTo>
                    <a:pt x="203213" y="283210"/>
                  </a:lnTo>
                  <a:lnTo>
                    <a:pt x="195501" y="287020"/>
                  </a:lnTo>
                  <a:lnTo>
                    <a:pt x="217989" y="287020"/>
                  </a:lnTo>
                  <a:lnTo>
                    <a:pt x="254325" y="262889"/>
                  </a:lnTo>
                  <a:lnTo>
                    <a:pt x="258973" y="259080"/>
                  </a:lnTo>
                  <a:lnTo>
                    <a:pt x="262080" y="255270"/>
                  </a:lnTo>
                  <a:lnTo>
                    <a:pt x="264668" y="252730"/>
                  </a:lnTo>
                  <a:lnTo>
                    <a:pt x="273220" y="241300"/>
                  </a:lnTo>
                  <a:lnTo>
                    <a:pt x="261195" y="241300"/>
                  </a:lnTo>
                  <a:lnTo>
                    <a:pt x="255006" y="238760"/>
                  </a:lnTo>
                  <a:lnTo>
                    <a:pt x="251186" y="236220"/>
                  </a:lnTo>
                  <a:close/>
                </a:path>
                <a:path w="303530" h="302260">
                  <a:moveTo>
                    <a:pt x="74559" y="156210"/>
                  </a:moveTo>
                  <a:lnTo>
                    <a:pt x="64487" y="156210"/>
                  </a:lnTo>
                  <a:lnTo>
                    <a:pt x="66235" y="181610"/>
                  </a:lnTo>
                  <a:lnTo>
                    <a:pt x="70087" y="204470"/>
                  </a:lnTo>
                  <a:lnTo>
                    <a:pt x="73953" y="219710"/>
                  </a:lnTo>
                  <a:lnTo>
                    <a:pt x="75744" y="227330"/>
                  </a:lnTo>
                  <a:lnTo>
                    <a:pt x="68414" y="228600"/>
                  </a:lnTo>
                  <a:lnTo>
                    <a:pt x="48768" y="238760"/>
                  </a:lnTo>
                  <a:lnTo>
                    <a:pt x="41972" y="241300"/>
                  </a:lnTo>
                  <a:lnTo>
                    <a:pt x="65520" y="241300"/>
                  </a:lnTo>
                  <a:lnTo>
                    <a:pt x="70999" y="238760"/>
                  </a:lnTo>
                  <a:lnTo>
                    <a:pt x="73533" y="237489"/>
                  </a:lnTo>
                  <a:lnTo>
                    <a:pt x="76957" y="237489"/>
                  </a:lnTo>
                  <a:lnTo>
                    <a:pt x="79300" y="236220"/>
                  </a:lnTo>
                  <a:lnTo>
                    <a:pt x="89649" y="236220"/>
                  </a:lnTo>
                  <a:lnTo>
                    <a:pt x="89085" y="234950"/>
                  </a:lnTo>
                  <a:lnTo>
                    <a:pt x="88779" y="232410"/>
                  </a:lnTo>
                  <a:lnTo>
                    <a:pt x="95534" y="231139"/>
                  </a:lnTo>
                  <a:lnTo>
                    <a:pt x="108276" y="228600"/>
                  </a:lnTo>
                  <a:lnTo>
                    <a:pt x="125785" y="226060"/>
                  </a:lnTo>
                  <a:lnTo>
                    <a:pt x="146844" y="224789"/>
                  </a:lnTo>
                  <a:lnTo>
                    <a:pt x="227476" y="224789"/>
                  </a:lnTo>
                  <a:lnTo>
                    <a:pt x="227884" y="223520"/>
                  </a:lnTo>
                  <a:lnTo>
                    <a:pt x="85226" y="223520"/>
                  </a:lnTo>
                  <a:lnTo>
                    <a:pt x="85035" y="222250"/>
                  </a:lnTo>
                  <a:lnTo>
                    <a:pt x="83901" y="219710"/>
                  </a:lnTo>
                  <a:lnTo>
                    <a:pt x="75225" y="172720"/>
                  </a:lnTo>
                  <a:lnTo>
                    <a:pt x="74559" y="158750"/>
                  </a:lnTo>
                  <a:lnTo>
                    <a:pt x="74559" y="156210"/>
                  </a:lnTo>
                  <a:close/>
                </a:path>
                <a:path w="303530" h="302260">
                  <a:moveTo>
                    <a:pt x="303266" y="156210"/>
                  </a:moveTo>
                  <a:lnTo>
                    <a:pt x="293182" y="156210"/>
                  </a:lnTo>
                  <a:lnTo>
                    <a:pt x="291081" y="177800"/>
                  </a:lnTo>
                  <a:lnTo>
                    <a:pt x="285181" y="199389"/>
                  </a:lnTo>
                  <a:lnTo>
                    <a:pt x="276091" y="219710"/>
                  </a:lnTo>
                  <a:lnTo>
                    <a:pt x="264417" y="237489"/>
                  </a:lnTo>
                  <a:lnTo>
                    <a:pt x="262847" y="240030"/>
                  </a:lnTo>
                  <a:lnTo>
                    <a:pt x="262404" y="240030"/>
                  </a:lnTo>
                  <a:lnTo>
                    <a:pt x="261195" y="241300"/>
                  </a:lnTo>
                  <a:lnTo>
                    <a:pt x="273220" y="241300"/>
                  </a:lnTo>
                  <a:lnTo>
                    <a:pt x="281772" y="229870"/>
                  </a:lnTo>
                  <a:lnTo>
                    <a:pt x="293094" y="207010"/>
                  </a:lnTo>
                  <a:lnTo>
                    <a:pt x="300568" y="181610"/>
                  </a:lnTo>
                  <a:lnTo>
                    <a:pt x="303266" y="157480"/>
                  </a:lnTo>
                  <a:lnTo>
                    <a:pt x="303266" y="156210"/>
                  </a:lnTo>
                  <a:close/>
                </a:path>
                <a:path w="303530" h="302260">
                  <a:moveTo>
                    <a:pt x="156322" y="156210"/>
                  </a:moveTo>
                  <a:lnTo>
                    <a:pt x="146844" y="156210"/>
                  </a:lnTo>
                  <a:lnTo>
                    <a:pt x="146844" y="214630"/>
                  </a:lnTo>
                  <a:lnTo>
                    <a:pt x="114584" y="218439"/>
                  </a:lnTo>
                  <a:lnTo>
                    <a:pt x="105867" y="219710"/>
                  </a:lnTo>
                  <a:lnTo>
                    <a:pt x="99442" y="220980"/>
                  </a:lnTo>
                  <a:lnTo>
                    <a:pt x="85226" y="223520"/>
                  </a:lnTo>
                  <a:lnTo>
                    <a:pt x="217940" y="223520"/>
                  </a:lnTo>
                  <a:lnTo>
                    <a:pt x="211311" y="222250"/>
                  </a:lnTo>
                  <a:lnTo>
                    <a:pt x="200474" y="219710"/>
                  </a:lnTo>
                  <a:lnTo>
                    <a:pt x="189192" y="218439"/>
                  </a:lnTo>
                  <a:lnTo>
                    <a:pt x="181224" y="217170"/>
                  </a:lnTo>
                  <a:lnTo>
                    <a:pt x="156322" y="214630"/>
                  </a:lnTo>
                  <a:lnTo>
                    <a:pt x="156322" y="156210"/>
                  </a:lnTo>
                  <a:close/>
                </a:path>
                <a:path w="303530" h="302260">
                  <a:moveTo>
                    <a:pt x="238680" y="156210"/>
                  </a:moveTo>
                  <a:lnTo>
                    <a:pt x="228606" y="156210"/>
                  </a:lnTo>
                  <a:lnTo>
                    <a:pt x="228148" y="170180"/>
                  </a:lnTo>
                  <a:lnTo>
                    <a:pt x="226831" y="182880"/>
                  </a:lnTo>
                  <a:lnTo>
                    <a:pt x="224744" y="196850"/>
                  </a:lnTo>
                  <a:lnTo>
                    <a:pt x="221976" y="209550"/>
                  </a:lnTo>
                  <a:lnTo>
                    <a:pt x="217940" y="223520"/>
                  </a:lnTo>
                  <a:lnTo>
                    <a:pt x="227884" y="223520"/>
                  </a:lnTo>
                  <a:lnTo>
                    <a:pt x="238009" y="171450"/>
                  </a:lnTo>
                  <a:lnTo>
                    <a:pt x="238680" y="156210"/>
                  </a:lnTo>
                  <a:close/>
                </a:path>
                <a:path w="303530" h="302260">
                  <a:moveTo>
                    <a:pt x="66145" y="60960"/>
                  </a:moveTo>
                  <a:lnTo>
                    <a:pt x="44107" y="60960"/>
                  </a:lnTo>
                  <a:lnTo>
                    <a:pt x="54486" y="67310"/>
                  </a:lnTo>
                  <a:lnTo>
                    <a:pt x="58392" y="68580"/>
                  </a:lnTo>
                  <a:lnTo>
                    <a:pt x="76337" y="74930"/>
                  </a:lnTo>
                  <a:lnTo>
                    <a:pt x="75293" y="77470"/>
                  </a:lnTo>
                  <a:lnTo>
                    <a:pt x="74657" y="80010"/>
                  </a:lnTo>
                  <a:lnTo>
                    <a:pt x="73894" y="82550"/>
                  </a:lnTo>
                  <a:lnTo>
                    <a:pt x="70048" y="97789"/>
                  </a:lnTo>
                  <a:lnTo>
                    <a:pt x="67079" y="114300"/>
                  </a:lnTo>
                  <a:lnTo>
                    <a:pt x="65165" y="130810"/>
                  </a:lnTo>
                  <a:lnTo>
                    <a:pt x="64487" y="146050"/>
                  </a:lnTo>
                  <a:lnTo>
                    <a:pt x="74559" y="146050"/>
                  </a:lnTo>
                  <a:lnTo>
                    <a:pt x="74559" y="143510"/>
                  </a:lnTo>
                  <a:lnTo>
                    <a:pt x="74849" y="133350"/>
                  </a:lnTo>
                  <a:lnTo>
                    <a:pt x="81190" y="92710"/>
                  </a:lnTo>
                  <a:lnTo>
                    <a:pt x="85226" y="77470"/>
                  </a:lnTo>
                  <a:lnTo>
                    <a:pt x="227905" y="77470"/>
                  </a:lnTo>
                  <a:lnTo>
                    <a:pt x="227367" y="76200"/>
                  </a:lnTo>
                  <a:lnTo>
                    <a:pt x="130701" y="76200"/>
                  </a:lnTo>
                  <a:lnTo>
                    <a:pt x="115473" y="73660"/>
                  </a:lnTo>
                  <a:lnTo>
                    <a:pt x="88779" y="68580"/>
                  </a:lnTo>
                  <a:lnTo>
                    <a:pt x="90104" y="66039"/>
                  </a:lnTo>
                  <a:lnTo>
                    <a:pt x="79891" y="66039"/>
                  </a:lnTo>
                  <a:lnTo>
                    <a:pt x="70577" y="63500"/>
                  </a:lnTo>
                  <a:lnTo>
                    <a:pt x="66145" y="60960"/>
                  </a:lnTo>
                  <a:close/>
                </a:path>
                <a:path w="303530" h="302260">
                  <a:moveTo>
                    <a:pt x="156322" y="86360"/>
                  </a:moveTo>
                  <a:lnTo>
                    <a:pt x="146844" y="86360"/>
                  </a:lnTo>
                  <a:lnTo>
                    <a:pt x="146844" y="146050"/>
                  </a:lnTo>
                  <a:lnTo>
                    <a:pt x="156322" y="146050"/>
                  </a:lnTo>
                  <a:lnTo>
                    <a:pt x="156322" y="86360"/>
                  </a:lnTo>
                  <a:close/>
                </a:path>
                <a:path w="303530" h="302260">
                  <a:moveTo>
                    <a:pt x="227905" y="77470"/>
                  </a:moveTo>
                  <a:lnTo>
                    <a:pt x="217940" y="77470"/>
                  </a:lnTo>
                  <a:lnTo>
                    <a:pt x="218134" y="80010"/>
                  </a:lnTo>
                  <a:lnTo>
                    <a:pt x="219178" y="82550"/>
                  </a:lnTo>
                  <a:lnTo>
                    <a:pt x="219848" y="85089"/>
                  </a:lnTo>
                  <a:lnTo>
                    <a:pt x="223685" y="100330"/>
                  </a:lnTo>
                  <a:lnTo>
                    <a:pt x="226421" y="114300"/>
                  </a:lnTo>
                  <a:lnTo>
                    <a:pt x="228061" y="129539"/>
                  </a:lnTo>
                  <a:lnTo>
                    <a:pt x="228606" y="146050"/>
                  </a:lnTo>
                  <a:lnTo>
                    <a:pt x="238680" y="146050"/>
                  </a:lnTo>
                  <a:lnTo>
                    <a:pt x="235130" y="107950"/>
                  </a:lnTo>
                  <a:lnTo>
                    <a:pt x="228600" y="81280"/>
                  </a:lnTo>
                  <a:lnTo>
                    <a:pt x="227905" y="77470"/>
                  </a:lnTo>
                  <a:close/>
                </a:path>
                <a:path w="303530" h="302260">
                  <a:moveTo>
                    <a:pt x="273585" y="60960"/>
                  </a:moveTo>
                  <a:lnTo>
                    <a:pt x="260600" y="60960"/>
                  </a:lnTo>
                  <a:lnTo>
                    <a:pt x="269852" y="72389"/>
                  </a:lnTo>
                  <a:lnTo>
                    <a:pt x="273334" y="78739"/>
                  </a:lnTo>
                  <a:lnTo>
                    <a:pt x="290074" y="119380"/>
                  </a:lnTo>
                  <a:lnTo>
                    <a:pt x="293182" y="146050"/>
                  </a:lnTo>
                  <a:lnTo>
                    <a:pt x="303266" y="146050"/>
                  </a:lnTo>
                  <a:lnTo>
                    <a:pt x="303266" y="144780"/>
                  </a:lnTo>
                  <a:lnTo>
                    <a:pt x="300844" y="121920"/>
                  </a:lnTo>
                  <a:lnTo>
                    <a:pt x="294198" y="99060"/>
                  </a:lnTo>
                  <a:lnTo>
                    <a:pt x="284255" y="77470"/>
                  </a:lnTo>
                  <a:lnTo>
                    <a:pt x="273585" y="60960"/>
                  </a:lnTo>
                  <a:close/>
                </a:path>
                <a:path w="303530" h="302260">
                  <a:moveTo>
                    <a:pt x="217940" y="77470"/>
                  </a:moveTo>
                  <a:lnTo>
                    <a:pt x="85226" y="77470"/>
                  </a:lnTo>
                  <a:lnTo>
                    <a:pt x="90640" y="80010"/>
                  </a:lnTo>
                  <a:lnTo>
                    <a:pt x="107776" y="82550"/>
                  </a:lnTo>
                  <a:lnTo>
                    <a:pt x="113990" y="83820"/>
                  </a:lnTo>
                  <a:lnTo>
                    <a:pt x="121735" y="85089"/>
                  </a:lnTo>
                  <a:lnTo>
                    <a:pt x="130070" y="86360"/>
                  </a:lnTo>
                  <a:lnTo>
                    <a:pt x="168248" y="86360"/>
                  </a:lnTo>
                  <a:lnTo>
                    <a:pt x="192301" y="83820"/>
                  </a:lnTo>
                  <a:lnTo>
                    <a:pt x="203778" y="81280"/>
                  </a:lnTo>
                  <a:lnTo>
                    <a:pt x="206831" y="81280"/>
                  </a:lnTo>
                  <a:lnTo>
                    <a:pt x="215783" y="78739"/>
                  </a:lnTo>
                  <a:lnTo>
                    <a:pt x="217940" y="77470"/>
                  </a:lnTo>
                  <a:close/>
                </a:path>
                <a:path w="303530" h="302260">
                  <a:moveTo>
                    <a:pt x="156322" y="10160"/>
                  </a:moveTo>
                  <a:lnTo>
                    <a:pt x="146844" y="10160"/>
                  </a:lnTo>
                  <a:lnTo>
                    <a:pt x="146844" y="76200"/>
                  </a:lnTo>
                  <a:lnTo>
                    <a:pt x="156322" y="76200"/>
                  </a:lnTo>
                  <a:lnTo>
                    <a:pt x="156322" y="10160"/>
                  </a:lnTo>
                  <a:close/>
                </a:path>
                <a:path w="303530" h="302260">
                  <a:moveTo>
                    <a:pt x="204826" y="10160"/>
                  </a:moveTo>
                  <a:lnTo>
                    <a:pt x="156322" y="10160"/>
                  </a:lnTo>
                  <a:lnTo>
                    <a:pt x="166386" y="11430"/>
                  </a:lnTo>
                  <a:lnTo>
                    <a:pt x="176698" y="16510"/>
                  </a:lnTo>
                  <a:lnTo>
                    <a:pt x="203833" y="46989"/>
                  </a:lnTo>
                  <a:lnTo>
                    <a:pt x="212187" y="63500"/>
                  </a:lnTo>
                  <a:lnTo>
                    <a:pt x="212950" y="64770"/>
                  </a:lnTo>
                  <a:lnTo>
                    <a:pt x="214013" y="67310"/>
                  </a:lnTo>
                  <a:lnTo>
                    <a:pt x="214386" y="68580"/>
                  </a:lnTo>
                  <a:lnTo>
                    <a:pt x="187693" y="73660"/>
                  </a:lnTo>
                  <a:lnTo>
                    <a:pt x="173359" y="76200"/>
                  </a:lnTo>
                  <a:lnTo>
                    <a:pt x="227367" y="76200"/>
                  </a:lnTo>
                  <a:lnTo>
                    <a:pt x="226828" y="74930"/>
                  </a:lnTo>
                  <a:lnTo>
                    <a:pt x="248320" y="66039"/>
                  </a:lnTo>
                  <a:lnTo>
                    <a:pt x="223275" y="66039"/>
                  </a:lnTo>
                  <a:lnTo>
                    <a:pt x="204355" y="30480"/>
                  </a:lnTo>
                  <a:lnTo>
                    <a:pt x="190980" y="15239"/>
                  </a:lnTo>
                  <a:lnTo>
                    <a:pt x="190396" y="15239"/>
                  </a:lnTo>
                  <a:lnTo>
                    <a:pt x="189503" y="13970"/>
                  </a:lnTo>
                  <a:lnTo>
                    <a:pt x="215586" y="13970"/>
                  </a:lnTo>
                  <a:lnTo>
                    <a:pt x="204826" y="10160"/>
                  </a:lnTo>
                  <a:close/>
                </a:path>
                <a:path w="303530" h="302260">
                  <a:moveTo>
                    <a:pt x="132256" y="13970"/>
                  </a:moveTo>
                  <a:lnTo>
                    <a:pt x="113662" y="13970"/>
                  </a:lnTo>
                  <a:lnTo>
                    <a:pt x="108180" y="19050"/>
                  </a:lnTo>
                  <a:lnTo>
                    <a:pt x="100131" y="29210"/>
                  </a:lnTo>
                  <a:lnTo>
                    <a:pt x="91541" y="41910"/>
                  </a:lnTo>
                  <a:lnTo>
                    <a:pt x="84198" y="54610"/>
                  </a:lnTo>
                  <a:lnTo>
                    <a:pt x="79891" y="66039"/>
                  </a:lnTo>
                  <a:lnTo>
                    <a:pt x="90104" y="66039"/>
                  </a:lnTo>
                  <a:lnTo>
                    <a:pt x="92753" y="60960"/>
                  </a:lnTo>
                  <a:lnTo>
                    <a:pt x="91721" y="60960"/>
                  </a:lnTo>
                  <a:lnTo>
                    <a:pt x="98057" y="49530"/>
                  </a:lnTo>
                  <a:lnTo>
                    <a:pt x="125265" y="17780"/>
                  </a:lnTo>
                  <a:lnTo>
                    <a:pt x="129704" y="15239"/>
                  </a:lnTo>
                  <a:lnTo>
                    <a:pt x="132256" y="13970"/>
                  </a:lnTo>
                  <a:close/>
                </a:path>
                <a:path w="303530" h="302260">
                  <a:moveTo>
                    <a:pt x="215586" y="13970"/>
                  </a:moveTo>
                  <a:lnTo>
                    <a:pt x="189503" y="13970"/>
                  </a:lnTo>
                  <a:lnTo>
                    <a:pt x="195282" y="15239"/>
                  </a:lnTo>
                  <a:lnTo>
                    <a:pt x="202985" y="19050"/>
                  </a:lnTo>
                  <a:lnTo>
                    <a:pt x="214945" y="24130"/>
                  </a:lnTo>
                  <a:lnTo>
                    <a:pt x="230828" y="33020"/>
                  </a:lnTo>
                  <a:lnTo>
                    <a:pt x="235652" y="36830"/>
                  </a:lnTo>
                  <a:lnTo>
                    <a:pt x="241959" y="41910"/>
                  </a:lnTo>
                  <a:lnTo>
                    <a:pt x="242402" y="41910"/>
                  </a:lnTo>
                  <a:lnTo>
                    <a:pt x="246517" y="45720"/>
                  </a:lnTo>
                  <a:lnTo>
                    <a:pt x="252618" y="50800"/>
                  </a:lnTo>
                  <a:lnTo>
                    <a:pt x="253489" y="53339"/>
                  </a:lnTo>
                  <a:lnTo>
                    <a:pt x="248544" y="55880"/>
                  </a:lnTo>
                  <a:lnTo>
                    <a:pt x="239766" y="59689"/>
                  </a:lnTo>
                  <a:lnTo>
                    <a:pt x="230296" y="63500"/>
                  </a:lnTo>
                  <a:lnTo>
                    <a:pt x="223275" y="66039"/>
                  </a:lnTo>
                  <a:lnTo>
                    <a:pt x="248320" y="66039"/>
                  </a:lnTo>
                  <a:lnTo>
                    <a:pt x="260600" y="60960"/>
                  </a:lnTo>
                  <a:lnTo>
                    <a:pt x="273585" y="60960"/>
                  </a:lnTo>
                  <a:lnTo>
                    <a:pt x="271944" y="58420"/>
                  </a:lnTo>
                  <a:lnTo>
                    <a:pt x="268355" y="53339"/>
                  </a:lnTo>
                  <a:lnTo>
                    <a:pt x="266724" y="52070"/>
                  </a:lnTo>
                  <a:lnTo>
                    <a:pt x="263418" y="48260"/>
                  </a:lnTo>
                  <a:lnTo>
                    <a:pt x="241719" y="29210"/>
                  </a:lnTo>
                  <a:lnTo>
                    <a:pt x="215586" y="139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675777" y="2596908"/>
            <a:ext cx="3900780" cy="10156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 err="1" smtClean="0">
                <a:solidFill>
                  <a:srgbClr val="FFFFFF"/>
                </a:solidFill>
                <a:latin typeface="Arial"/>
                <a:cs typeface="Arial"/>
              </a:rPr>
              <a:t>Сов</a:t>
            </a:r>
            <a:r>
              <a:rPr lang="ru-RU" sz="1400" spc="-5" dirty="0" err="1" smtClean="0">
                <a:solidFill>
                  <a:srgbClr val="FFFFFF"/>
                </a:solidFill>
                <a:latin typeface="Arial"/>
                <a:cs typeface="Arial"/>
              </a:rPr>
              <a:t>ершенствование</a:t>
            </a:r>
            <a:r>
              <a:rPr lang="ru-RU" sz="1400" spc="-5" dirty="0" smtClean="0">
                <a:solidFill>
                  <a:srgbClr val="FFFFFF"/>
                </a:solidFill>
                <a:latin typeface="Arial"/>
                <a:cs typeface="Arial"/>
              </a:rPr>
              <a:t> образовательных программ на основе профессиональных стандартов      </a:t>
            </a:r>
            <a:endParaRPr sz="1400" dirty="0">
              <a:latin typeface="Arial"/>
              <a:cs typeface="Arial"/>
            </a:endParaRPr>
          </a:p>
          <a:p>
            <a:pPr marL="180975">
              <a:lnSpc>
                <a:spcPct val="100000"/>
              </a:lnSpc>
              <a:spcBef>
                <a:spcPts val="1135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68546" y="4543425"/>
            <a:ext cx="3158490" cy="76559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Усовершенствование механизмов 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оценки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признания квалификации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на  </a:t>
            </a:r>
            <a:r>
              <a:rPr sz="1400" dirty="0" err="1">
                <a:solidFill>
                  <a:srgbClr val="FFFFFF"/>
                </a:solidFill>
                <a:latin typeface="Arial"/>
                <a:cs typeface="Arial"/>
              </a:rPr>
              <a:t>рынке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 err="1" smtClean="0">
                <a:solidFill>
                  <a:srgbClr val="FFFFFF"/>
                </a:solidFill>
                <a:latin typeface="Arial"/>
                <a:cs typeface="Arial"/>
              </a:rPr>
              <a:t>труда</a:t>
            </a:r>
            <a:r>
              <a:rPr lang="ru-RU" sz="1400" spc="-15" dirty="0" smtClean="0">
                <a:solidFill>
                  <a:srgbClr val="FFFFFF"/>
                </a:solidFill>
                <a:latin typeface="Arial"/>
                <a:cs typeface="Arial"/>
              </a:rPr>
              <a:t>. Траектория обучения НПО-СПО-</a:t>
            </a:r>
            <a:r>
              <a:rPr lang="ru-RU" sz="1400" spc="-15" dirty="0" err="1" smtClean="0">
                <a:solidFill>
                  <a:srgbClr val="FFFFFF"/>
                </a:solidFill>
                <a:latin typeface="Arial"/>
                <a:cs typeface="Arial"/>
              </a:rPr>
              <a:t>ВПО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73447" y="5366372"/>
            <a:ext cx="3260090" cy="77533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Внедрения новых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механизмов 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подготовки,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непрерывного  профессионального развития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оценки  педагогических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кадров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90321" y="3094545"/>
            <a:ext cx="37617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1060" algn="l"/>
                <a:tab pos="1405890" algn="l"/>
              </a:tabLst>
            </a:pPr>
            <a:r>
              <a:rPr sz="1400" spc="-30" dirty="0" err="1" smtClean="0">
                <a:solidFill>
                  <a:srgbClr val="FFFFFF"/>
                </a:solidFill>
                <a:latin typeface="Arial"/>
                <a:cs typeface="Arial"/>
              </a:rPr>
              <a:t>Ра</a:t>
            </a:r>
            <a:r>
              <a:rPr lang="ru-RU" sz="1400" spc="-30" dirty="0" err="1" smtClean="0">
                <a:solidFill>
                  <a:srgbClr val="FFFFFF"/>
                </a:solidFill>
                <a:latin typeface="Arial"/>
                <a:cs typeface="Arial"/>
              </a:rPr>
              <a:t>зработка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ru-RU" sz="1400" spc="-5" dirty="0" err="1" smtClean="0">
                <a:solidFill>
                  <a:srgbClr val="FFFFFF"/>
                </a:solidFill>
                <a:latin typeface="Arial"/>
                <a:cs typeface="Arial"/>
              </a:rPr>
              <a:t>обра</a:t>
            </a:r>
            <a:r>
              <a:rPr sz="1400" spc="-15" dirty="0" err="1" smtClean="0">
                <a:solidFill>
                  <a:srgbClr val="FFFFFF"/>
                </a:solidFill>
                <a:latin typeface="Arial"/>
                <a:cs typeface="Arial"/>
              </a:rPr>
              <a:t>зовательных</a:t>
            </a:r>
            <a:r>
              <a:rPr sz="1400" spc="-6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программ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690307" y="3273314"/>
            <a:ext cx="2663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0545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dirty="0" err="1" smtClean="0">
                <a:solidFill>
                  <a:srgbClr val="FFFFFF"/>
                </a:solidFill>
                <a:latin typeface="Arial"/>
                <a:cs typeface="Arial"/>
              </a:rPr>
              <a:t>ме</a:t>
            </a:r>
            <a:r>
              <a:rPr lang="ru-RU" sz="1400" dirty="0" smtClean="0">
                <a:solidFill>
                  <a:srgbClr val="FFFFFF"/>
                </a:solidFill>
                <a:latin typeface="Arial"/>
                <a:cs typeface="Arial"/>
              </a:rPr>
              <a:t>то</a:t>
            </a:r>
            <a:r>
              <a:rPr sz="1400" dirty="0" err="1" smtClean="0">
                <a:solidFill>
                  <a:srgbClr val="FFFFFF"/>
                </a:solidFill>
                <a:latin typeface="Arial"/>
                <a:cs typeface="Arial"/>
              </a:rPr>
              <a:t>дическое</a:t>
            </a: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Arial"/>
                <a:cs typeface="Arial"/>
              </a:rPr>
              <a:t>сопровождени</a:t>
            </a:r>
            <a:r>
              <a:rPr lang="ky-KG" sz="1400" spc="-5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690292" y="3452083"/>
            <a:ext cx="22821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инклюзивного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72017" y="4023080"/>
            <a:ext cx="3319779" cy="59690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Разработка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образовательных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программ  с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учётом тенденций в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сфере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Зелёной 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экономики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669137" y="5083441"/>
            <a:ext cx="3170555" cy="41783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Совершенствования нормативно-  правовых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методических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документов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687978" y="5882004"/>
            <a:ext cx="3145155" cy="40652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0"/>
              </a:spcBef>
            </a:pPr>
            <a:r>
              <a:rPr sz="1400" spc="-10" dirty="0" err="1" smtClean="0">
                <a:solidFill>
                  <a:srgbClr val="FFFFFF"/>
                </a:solidFill>
                <a:latin typeface="Arial"/>
                <a:cs typeface="Arial"/>
              </a:rPr>
              <a:t>Создани</a:t>
            </a:r>
            <a:r>
              <a:rPr lang="ky-KG" sz="1400" spc="-10" dirty="0" smtClean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40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Arial"/>
                <a:cs typeface="Arial"/>
              </a:rPr>
              <a:t>центров</a:t>
            </a:r>
            <a:r>
              <a:rPr sz="14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Arial"/>
                <a:cs typeface="Arial"/>
              </a:rPr>
              <a:t>независимой сертификации и </a:t>
            </a:r>
            <a:r>
              <a:rPr lang="ru-RU" sz="1400" spc="-5" dirty="0" err="1" smtClean="0">
                <a:solidFill>
                  <a:srgbClr val="FFFFFF"/>
                </a:solidFill>
                <a:latin typeface="Arial"/>
                <a:cs typeface="Arial"/>
              </a:rPr>
              <a:t>валидации</a:t>
            </a:r>
            <a:r>
              <a:rPr lang="ru-RU" sz="1400" spc="-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96011" y="2733636"/>
            <a:ext cx="5469890" cy="3648075"/>
            <a:chOff x="896011" y="2733636"/>
            <a:chExt cx="5469890" cy="3648075"/>
          </a:xfrm>
        </p:grpSpPr>
        <p:sp>
          <p:nvSpPr>
            <p:cNvPr id="57" name="object 57"/>
            <p:cNvSpPr/>
            <p:nvPr/>
          </p:nvSpPr>
          <p:spPr>
            <a:xfrm>
              <a:off x="6022162" y="3307117"/>
              <a:ext cx="311150" cy="297180"/>
            </a:xfrm>
            <a:custGeom>
              <a:avLst/>
              <a:gdLst/>
              <a:ahLst/>
              <a:cxnLst/>
              <a:rect l="l" t="t" r="r" b="b"/>
              <a:pathLst>
                <a:path w="311150" h="297179">
                  <a:moveTo>
                    <a:pt x="84099" y="76200"/>
                  </a:moveTo>
                  <a:lnTo>
                    <a:pt x="38696" y="76200"/>
                  </a:lnTo>
                  <a:lnTo>
                    <a:pt x="78498" y="89496"/>
                  </a:lnTo>
                  <a:lnTo>
                    <a:pt x="84010" y="81267"/>
                  </a:lnTo>
                  <a:lnTo>
                    <a:pt x="84099" y="76200"/>
                  </a:lnTo>
                  <a:close/>
                </a:path>
                <a:path w="311150" h="297179">
                  <a:moveTo>
                    <a:pt x="98831" y="216992"/>
                  </a:moveTo>
                  <a:lnTo>
                    <a:pt x="86499" y="216992"/>
                  </a:lnTo>
                  <a:lnTo>
                    <a:pt x="86499" y="233540"/>
                  </a:lnTo>
                  <a:lnTo>
                    <a:pt x="98831" y="233540"/>
                  </a:lnTo>
                  <a:lnTo>
                    <a:pt x="98831" y="216992"/>
                  </a:lnTo>
                  <a:close/>
                </a:path>
                <a:path w="311150" h="297179">
                  <a:moveTo>
                    <a:pt x="130352" y="76200"/>
                  </a:moveTo>
                  <a:lnTo>
                    <a:pt x="97955" y="76200"/>
                  </a:lnTo>
                  <a:lnTo>
                    <a:pt x="98044" y="77457"/>
                  </a:lnTo>
                  <a:lnTo>
                    <a:pt x="97510" y="83807"/>
                  </a:lnTo>
                  <a:lnTo>
                    <a:pt x="94424" y="88900"/>
                  </a:lnTo>
                  <a:lnTo>
                    <a:pt x="91897" y="93967"/>
                  </a:lnTo>
                  <a:lnTo>
                    <a:pt x="98374" y="91427"/>
                  </a:lnTo>
                  <a:lnTo>
                    <a:pt x="113880" y="83807"/>
                  </a:lnTo>
                  <a:lnTo>
                    <a:pt x="120650" y="81267"/>
                  </a:lnTo>
                  <a:lnTo>
                    <a:pt x="127812" y="77457"/>
                  </a:lnTo>
                  <a:lnTo>
                    <a:pt x="130352" y="76200"/>
                  </a:lnTo>
                  <a:close/>
                </a:path>
                <a:path w="311150" h="297179">
                  <a:moveTo>
                    <a:pt x="151879" y="91427"/>
                  </a:moveTo>
                  <a:lnTo>
                    <a:pt x="149021" y="85077"/>
                  </a:lnTo>
                  <a:lnTo>
                    <a:pt x="147739" y="85077"/>
                  </a:lnTo>
                  <a:lnTo>
                    <a:pt x="145681" y="83807"/>
                  </a:lnTo>
                  <a:lnTo>
                    <a:pt x="137998" y="87617"/>
                  </a:lnTo>
                  <a:lnTo>
                    <a:pt x="123228" y="93967"/>
                  </a:lnTo>
                  <a:lnTo>
                    <a:pt x="149948" y="93967"/>
                  </a:lnTo>
                  <a:lnTo>
                    <a:pt x="151879" y="91427"/>
                  </a:lnTo>
                  <a:close/>
                </a:path>
                <a:path w="311150" h="297179">
                  <a:moveTo>
                    <a:pt x="158496" y="76200"/>
                  </a:moveTo>
                  <a:lnTo>
                    <a:pt x="157505" y="74917"/>
                  </a:lnTo>
                  <a:lnTo>
                    <a:pt x="151765" y="72377"/>
                  </a:lnTo>
                  <a:lnTo>
                    <a:pt x="143446" y="71107"/>
                  </a:lnTo>
                  <a:lnTo>
                    <a:pt x="135445" y="73647"/>
                  </a:lnTo>
                  <a:lnTo>
                    <a:pt x="130352" y="76200"/>
                  </a:lnTo>
                  <a:lnTo>
                    <a:pt x="158496" y="76200"/>
                  </a:lnTo>
                  <a:close/>
                </a:path>
                <a:path w="311150" h="297179">
                  <a:moveTo>
                    <a:pt x="248970" y="37147"/>
                  </a:moveTo>
                  <a:lnTo>
                    <a:pt x="119773" y="37147"/>
                  </a:lnTo>
                  <a:lnTo>
                    <a:pt x="117335" y="39585"/>
                  </a:lnTo>
                  <a:lnTo>
                    <a:pt x="117335" y="47053"/>
                  </a:lnTo>
                  <a:lnTo>
                    <a:pt x="119773" y="49491"/>
                  </a:lnTo>
                  <a:lnTo>
                    <a:pt x="248970" y="49491"/>
                  </a:lnTo>
                  <a:lnTo>
                    <a:pt x="248970" y="37147"/>
                  </a:lnTo>
                  <a:close/>
                </a:path>
                <a:path w="311150" h="297179">
                  <a:moveTo>
                    <a:pt x="273646" y="111163"/>
                  </a:moveTo>
                  <a:lnTo>
                    <a:pt x="166954" y="111163"/>
                  </a:lnTo>
                  <a:lnTo>
                    <a:pt x="163601" y="113296"/>
                  </a:lnTo>
                  <a:lnTo>
                    <a:pt x="163245" y="123494"/>
                  </a:lnTo>
                  <a:lnTo>
                    <a:pt x="273646" y="123494"/>
                  </a:lnTo>
                  <a:lnTo>
                    <a:pt x="273646" y="111163"/>
                  </a:lnTo>
                  <a:close/>
                </a:path>
                <a:path w="311150" h="297179">
                  <a:moveTo>
                    <a:pt x="273646" y="61823"/>
                  </a:moveTo>
                  <a:lnTo>
                    <a:pt x="171767" y="61823"/>
                  </a:lnTo>
                  <a:lnTo>
                    <a:pt x="168998" y="64592"/>
                  </a:lnTo>
                  <a:lnTo>
                    <a:pt x="168998" y="69354"/>
                  </a:lnTo>
                  <a:lnTo>
                    <a:pt x="169532" y="74155"/>
                  </a:lnTo>
                  <a:lnTo>
                    <a:pt x="273646" y="74155"/>
                  </a:lnTo>
                  <a:lnTo>
                    <a:pt x="273646" y="61823"/>
                  </a:lnTo>
                  <a:close/>
                </a:path>
                <a:path w="311150" h="297179">
                  <a:moveTo>
                    <a:pt x="297218" y="93967"/>
                  </a:moveTo>
                  <a:lnTo>
                    <a:pt x="296100" y="85077"/>
                  </a:lnTo>
                  <a:lnTo>
                    <a:pt x="295973" y="76200"/>
                  </a:lnTo>
                  <a:lnTo>
                    <a:pt x="158496" y="76200"/>
                  </a:lnTo>
                  <a:lnTo>
                    <a:pt x="162483" y="81267"/>
                  </a:lnTo>
                  <a:lnTo>
                    <a:pt x="164261" y="93967"/>
                  </a:lnTo>
                  <a:lnTo>
                    <a:pt x="175933" y="93967"/>
                  </a:lnTo>
                  <a:lnTo>
                    <a:pt x="176466" y="98831"/>
                  </a:lnTo>
                  <a:lnTo>
                    <a:pt x="273646" y="98831"/>
                  </a:lnTo>
                  <a:lnTo>
                    <a:pt x="273646" y="93967"/>
                  </a:lnTo>
                  <a:lnTo>
                    <a:pt x="297218" y="93967"/>
                  </a:lnTo>
                  <a:close/>
                </a:path>
                <a:path w="311150" h="297179">
                  <a:moveTo>
                    <a:pt x="307822" y="93967"/>
                  </a:moveTo>
                  <a:lnTo>
                    <a:pt x="297218" y="93967"/>
                  </a:lnTo>
                  <a:lnTo>
                    <a:pt x="299872" y="97777"/>
                  </a:lnTo>
                  <a:lnTo>
                    <a:pt x="306959" y="96507"/>
                  </a:lnTo>
                  <a:lnTo>
                    <a:pt x="307822" y="93967"/>
                  </a:lnTo>
                  <a:close/>
                </a:path>
                <a:path w="311150" h="297179">
                  <a:moveTo>
                    <a:pt x="308546" y="105981"/>
                  </a:moveTo>
                  <a:lnTo>
                    <a:pt x="296202" y="105981"/>
                  </a:lnTo>
                  <a:lnTo>
                    <a:pt x="296202" y="122529"/>
                  </a:lnTo>
                  <a:lnTo>
                    <a:pt x="308546" y="122529"/>
                  </a:lnTo>
                  <a:lnTo>
                    <a:pt x="308546" y="105981"/>
                  </a:lnTo>
                  <a:close/>
                </a:path>
                <a:path w="311150" h="297179">
                  <a:moveTo>
                    <a:pt x="308991" y="76200"/>
                  </a:moveTo>
                  <a:lnTo>
                    <a:pt x="308876" y="49517"/>
                  </a:lnTo>
                  <a:lnTo>
                    <a:pt x="308660" y="33007"/>
                  </a:lnTo>
                  <a:lnTo>
                    <a:pt x="308546" y="21577"/>
                  </a:lnTo>
                  <a:lnTo>
                    <a:pt x="305917" y="12700"/>
                  </a:lnTo>
                  <a:lnTo>
                    <a:pt x="304038" y="6350"/>
                  </a:lnTo>
                  <a:lnTo>
                    <a:pt x="292277" y="1257"/>
                  </a:lnTo>
                  <a:lnTo>
                    <a:pt x="276313" y="0"/>
                  </a:lnTo>
                  <a:lnTo>
                    <a:pt x="259194" y="1257"/>
                  </a:lnTo>
                  <a:lnTo>
                    <a:pt x="78016" y="1257"/>
                  </a:lnTo>
                  <a:lnTo>
                    <a:pt x="63652" y="3797"/>
                  </a:lnTo>
                  <a:lnTo>
                    <a:pt x="57175" y="11417"/>
                  </a:lnTo>
                  <a:lnTo>
                    <a:pt x="55689" y="22847"/>
                  </a:lnTo>
                  <a:lnTo>
                    <a:pt x="55613" y="33007"/>
                  </a:lnTo>
                  <a:lnTo>
                    <a:pt x="55664" y="38100"/>
                  </a:lnTo>
                  <a:lnTo>
                    <a:pt x="49568" y="40627"/>
                  </a:lnTo>
                  <a:lnTo>
                    <a:pt x="24650" y="74917"/>
                  </a:lnTo>
                  <a:lnTo>
                    <a:pt x="28803" y="90157"/>
                  </a:lnTo>
                  <a:lnTo>
                    <a:pt x="32588" y="93967"/>
                  </a:lnTo>
                  <a:lnTo>
                    <a:pt x="36385" y="99047"/>
                  </a:lnTo>
                  <a:lnTo>
                    <a:pt x="2032" y="121907"/>
                  </a:lnTo>
                  <a:lnTo>
                    <a:pt x="0" y="142227"/>
                  </a:lnTo>
                  <a:lnTo>
                    <a:pt x="101" y="203200"/>
                  </a:lnTo>
                  <a:lnTo>
                    <a:pt x="2590" y="208267"/>
                  </a:lnTo>
                  <a:lnTo>
                    <a:pt x="9271" y="213347"/>
                  </a:lnTo>
                  <a:lnTo>
                    <a:pt x="11290" y="213347"/>
                  </a:lnTo>
                  <a:lnTo>
                    <a:pt x="20294" y="215900"/>
                  </a:lnTo>
                  <a:lnTo>
                    <a:pt x="19545" y="214617"/>
                  </a:lnTo>
                  <a:lnTo>
                    <a:pt x="24815" y="214617"/>
                  </a:lnTo>
                  <a:lnTo>
                    <a:pt x="24765" y="224777"/>
                  </a:lnTo>
                  <a:lnTo>
                    <a:pt x="24663" y="266700"/>
                  </a:lnTo>
                  <a:lnTo>
                    <a:pt x="24790" y="276847"/>
                  </a:lnTo>
                  <a:lnTo>
                    <a:pt x="28105" y="287007"/>
                  </a:lnTo>
                  <a:lnTo>
                    <a:pt x="36029" y="294627"/>
                  </a:lnTo>
                  <a:lnTo>
                    <a:pt x="46316" y="295897"/>
                  </a:lnTo>
                  <a:lnTo>
                    <a:pt x="56718" y="294627"/>
                  </a:lnTo>
                  <a:lnTo>
                    <a:pt x="59575" y="292100"/>
                  </a:lnTo>
                  <a:lnTo>
                    <a:pt x="61836" y="290817"/>
                  </a:lnTo>
                  <a:lnTo>
                    <a:pt x="67894" y="294627"/>
                  </a:lnTo>
                  <a:lnTo>
                    <a:pt x="74574" y="297167"/>
                  </a:lnTo>
                  <a:lnTo>
                    <a:pt x="82473" y="295897"/>
                  </a:lnTo>
                  <a:lnTo>
                    <a:pt x="91211" y="290817"/>
                  </a:lnTo>
                  <a:lnTo>
                    <a:pt x="93395" y="289547"/>
                  </a:lnTo>
                  <a:lnTo>
                    <a:pt x="94742" y="287007"/>
                  </a:lnTo>
                  <a:lnTo>
                    <a:pt x="95402" y="285750"/>
                  </a:lnTo>
                  <a:lnTo>
                    <a:pt x="98082" y="280657"/>
                  </a:lnTo>
                  <a:lnTo>
                    <a:pt x="98933" y="270497"/>
                  </a:lnTo>
                  <a:lnTo>
                    <a:pt x="98856" y="251447"/>
                  </a:lnTo>
                  <a:lnTo>
                    <a:pt x="99606" y="247650"/>
                  </a:lnTo>
                  <a:lnTo>
                    <a:pt x="92494" y="242557"/>
                  </a:lnTo>
                  <a:lnTo>
                    <a:pt x="87795" y="245097"/>
                  </a:lnTo>
                  <a:lnTo>
                    <a:pt x="86791" y="248907"/>
                  </a:lnTo>
                  <a:lnTo>
                    <a:pt x="86220" y="254000"/>
                  </a:lnTo>
                  <a:lnTo>
                    <a:pt x="86385" y="261607"/>
                  </a:lnTo>
                  <a:lnTo>
                    <a:pt x="86474" y="264147"/>
                  </a:lnTo>
                  <a:lnTo>
                    <a:pt x="86575" y="270497"/>
                  </a:lnTo>
                  <a:lnTo>
                    <a:pt x="86334" y="275577"/>
                  </a:lnTo>
                  <a:lnTo>
                    <a:pt x="84861" y="285750"/>
                  </a:lnTo>
                  <a:lnTo>
                    <a:pt x="73228" y="285750"/>
                  </a:lnTo>
                  <a:lnTo>
                    <a:pt x="69519" y="279400"/>
                  </a:lnTo>
                  <a:lnTo>
                    <a:pt x="68021" y="270497"/>
                  </a:lnTo>
                  <a:lnTo>
                    <a:pt x="67691" y="256527"/>
                  </a:lnTo>
                  <a:lnTo>
                    <a:pt x="67805" y="236207"/>
                  </a:lnTo>
                  <a:lnTo>
                    <a:pt x="67995" y="224777"/>
                  </a:lnTo>
                  <a:lnTo>
                    <a:pt x="68097" y="214617"/>
                  </a:lnTo>
                  <a:lnTo>
                    <a:pt x="67983" y="195567"/>
                  </a:lnTo>
                  <a:lnTo>
                    <a:pt x="67627" y="187947"/>
                  </a:lnTo>
                  <a:lnTo>
                    <a:pt x="55626" y="186677"/>
                  </a:lnTo>
                  <a:lnTo>
                    <a:pt x="55613" y="218427"/>
                  </a:lnTo>
                  <a:lnTo>
                    <a:pt x="55740" y="257797"/>
                  </a:lnTo>
                  <a:lnTo>
                    <a:pt x="55867" y="261607"/>
                  </a:lnTo>
                  <a:lnTo>
                    <a:pt x="55930" y="270497"/>
                  </a:lnTo>
                  <a:lnTo>
                    <a:pt x="55486" y="275577"/>
                  </a:lnTo>
                  <a:lnTo>
                    <a:pt x="53517" y="280657"/>
                  </a:lnTo>
                  <a:lnTo>
                    <a:pt x="48234" y="287007"/>
                  </a:lnTo>
                  <a:lnTo>
                    <a:pt x="37833" y="283197"/>
                  </a:lnTo>
                  <a:lnTo>
                    <a:pt x="37172" y="274307"/>
                  </a:lnTo>
                  <a:lnTo>
                    <a:pt x="36741" y="264147"/>
                  </a:lnTo>
                  <a:lnTo>
                    <a:pt x="36817" y="240017"/>
                  </a:lnTo>
                  <a:lnTo>
                    <a:pt x="37007" y="229857"/>
                  </a:lnTo>
                  <a:lnTo>
                    <a:pt x="37185" y="214617"/>
                  </a:lnTo>
                  <a:lnTo>
                    <a:pt x="37325" y="203200"/>
                  </a:lnTo>
                  <a:lnTo>
                    <a:pt x="37439" y="185407"/>
                  </a:lnTo>
                  <a:lnTo>
                    <a:pt x="37325" y="154927"/>
                  </a:lnTo>
                  <a:lnTo>
                    <a:pt x="37274" y="149847"/>
                  </a:lnTo>
                  <a:lnTo>
                    <a:pt x="36156" y="135877"/>
                  </a:lnTo>
                  <a:lnTo>
                    <a:pt x="34264" y="133350"/>
                  </a:lnTo>
                  <a:lnTo>
                    <a:pt x="29121" y="132067"/>
                  </a:lnTo>
                  <a:lnTo>
                    <a:pt x="26517" y="134607"/>
                  </a:lnTo>
                  <a:lnTo>
                    <a:pt x="24917" y="142227"/>
                  </a:lnTo>
                  <a:lnTo>
                    <a:pt x="24688" y="148577"/>
                  </a:lnTo>
                  <a:lnTo>
                    <a:pt x="24599" y="165100"/>
                  </a:lnTo>
                  <a:lnTo>
                    <a:pt x="24714" y="171450"/>
                  </a:lnTo>
                  <a:lnTo>
                    <a:pt x="24841" y="195567"/>
                  </a:lnTo>
                  <a:lnTo>
                    <a:pt x="25577" y="199377"/>
                  </a:lnTo>
                  <a:lnTo>
                    <a:pt x="18122" y="203200"/>
                  </a:lnTo>
                  <a:lnTo>
                    <a:pt x="13779" y="201917"/>
                  </a:lnTo>
                  <a:lnTo>
                    <a:pt x="12776" y="198107"/>
                  </a:lnTo>
                  <a:lnTo>
                    <a:pt x="12293" y="191757"/>
                  </a:lnTo>
                  <a:lnTo>
                    <a:pt x="12179" y="181597"/>
                  </a:lnTo>
                  <a:lnTo>
                    <a:pt x="12268" y="170167"/>
                  </a:lnTo>
                  <a:lnTo>
                    <a:pt x="12382" y="162547"/>
                  </a:lnTo>
                  <a:lnTo>
                    <a:pt x="12255" y="142227"/>
                  </a:lnTo>
                  <a:lnTo>
                    <a:pt x="39065" y="111747"/>
                  </a:lnTo>
                  <a:lnTo>
                    <a:pt x="51320" y="110477"/>
                  </a:lnTo>
                  <a:lnTo>
                    <a:pt x="64096" y="110477"/>
                  </a:lnTo>
                  <a:lnTo>
                    <a:pt x="77482" y="111747"/>
                  </a:lnTo>
                  <a:lnTo>
                    <a:pt x="85458" y="113017"/>
                  </a:lnTo>
                  <a:lnTo>
                    <a:pt x="86601" y="111747"/>
                  </a:lnTo>
                  <a:lnTo>
                    <a:pt x="88785" y="110477"/>
                  </a:lnTo>
                  <a:lnTo>
                    <a:pt x="97536" y="105397"/>
                  </a:lnTo>
                  <a:lnTo>
                    <a:pt x="107645" y="101600"/>
                  </a:lnTo>
                  <a:lnTo>
                    <a:pt x="115443" y="97777"/>
                  </a:lnTo>
                  <a:lnTo>
                    <a:pt x="123228" y="93967"/>
                  </a:lnTo>
                  <a:lnTo>
                    <a:pt x="91897" y="93967"/>
                  </a:lnTo>
                  <a:lnTo>
                    <a:pt x="78498" y="89496"/>
                  </a:lnTo>
                  <a:lnTo>
                    <a:pt x="76339" y="92697"/>
                  </a:lnTo>
                  <a:lnTo>
                    <a:pt x="61061" y="97777"/>
                  </a:lnTo>
                  <a:lnTo>
                    <a:pt x="52882" y="95250"/>
                  </a:lnTo>
                  <a:lnTo>
                    <a:pt x="45707" y="90157"/>
                  </a:lnTo>
                  <a:lnTo>
                    <a:pt x="40627" y="83807"/>
                  </a:lnTo>
                  <a:lnTo>
                    <a:pt x="38696" y="76200"/>
                  </a:lnTo>
                  <a:lnTo>
                    <a:pt x="38696" y="69850"/>
                  </a:lnTo>
                  <a:lnTo>
                    <a:pt x="38201" y="68567"/>
                  </a:lnTo>
                  <a:lnTo>
                    <a:pt x="41236" y="62217"/>
                  </a:lnTo>
                  <a:lnTo>
                    <a:pt x="47955" y="54597"/>
                  </a:lnTo>
                  <a:lnTo>
                    <a:pt x="56934" y="50800"/>
                  </a:lnTo>
                  <a:lnTo>
                    <a:pt x="67068" y="50800"/>
                  </a:lnTo>
                  <a:lnTo>
                    <a:pt x="77279" y="55867"/>
                  </a:lnTo>
                  <a:lnTo>
                    <a:pt x="84264" y="67297"/>
                  </a:lnTo>
                  <a:lnTo>
                    <a:pt x="84099" y="76200"/>
                  </a:lnTo>
                  <a:lnTo>
                    <a:pt x="97955" y="76200"/>
                  </a:lnTo>
                  <a:lnTo>
                    <a:pt x="97167" y="64757"/>
                  </a:lnTo>
                  <a:lnTo>
                    <a:pt x="92925" y="55867"/>
                  </a:lnTo>
                  <a:lnTo>
                    <a:pt x="88874" y="50800"/>
                  </a:lnTo>
                  <a:lnTo>
                    <a:pt x="85839" y="46977"/>
                  </a:lnTo>
                  <a:lnTo>
                    <a:pt x="76492" y="40627"/>
                  </a:lnTo>
                  <a:lnTo>
                    <a:pt x="73558" y="39357"/>
                  </a:lnTo>
                  <a:lnTo>
                    <a:pt x="70535" y="39357"/>
                  </a:lnTo>
                  <a:lnTo>
                    <a:pt x="67995" y="38100"/>
                  </a:lnTo>
                  <a:lnTo>
                    <a:pt x="67906" y="21577"/>
                  </a:lnTo>
                  <a:lnTo>
                    <a:pt x="71564" y="13957"/>
                  </a:lnTo>
                  <a:lnTo>
                    <a:pt x="84797" y="12700"/>
                  </a:lnTo>
                  <a:lnTo>
                    <a:pt x="289991" y="12700"/>
                  </a:lnTo>
                  <a:lnTo>
                    <a:pt x="294703" y="16497"/>
                  </a:lnTo>
                  <a:lnTo>
                    <a:pt x="296430" y="22847"/>
                  </a:lnTo>
                  <a:lnTo>
                    <a:pt x="296354" y="36817"/>
                  </a:lnTo>
                  <a:lnTo>
                    <a:pt x="296202" y="41897"/>
                  </a:lnTo>
                  <a:lnTo>
                    <a:pt x="296075" y="49517"/>
                  </a:lnTo>
                  <a:lnTo>
                    <a:pt x="295973" y="76200"/>
                  </a:lnTo>
                  <a:lnTo>
                    <a:pt x="308991" y="76200"/>
                  </a:lnTo>
                  <a:close/>
                </a:path>
                <a:path w="311150" h="297179">
                  <a:moveTo>
                    <a:pt x="310870" y="132067"/>
                  </a:moveTo>
                  <a:lnTo>
                    <a:pt x="293535" y="134607"/>
                  </a:lnTo>
                  <a:lnTo>
                    <a:pt x="296202" y="148577"/>
                  </a:lnTo>
                  <a:lnTo>
                    <a:pt x="296100" y="156197"/>
                  </a:lnTo>
                  <a:lnTo>
                    <a:pt x="295427" y="165100"/>
                  </a:lnTo>
                  <a:lnTo>
                    <a:pt x="290982" y="170167"/>
                  </a:lnTo>
                  <a:lnTo>
                    <a:pt x="98831" y="170167"/>
                  </a:lnTo>
                  <a:lnTo>
                    <a:pt x="98831" y="132067"/>
                  </a:lnTo>
                  <a:lnTo>
                    <a:pt x="107988" y="128257"/>
                  </a:lnTo>
                  <a:lnTo>
                    <a:pt x="117386" y="123177"/>
                  </a:lnTo>
                  <a:lnTo>
                    <a:pt x="136093" y="115557"/>
                  </a:lnTo>
                  <a:lnTo>
                    <a:pt x="149733" y="109207"/>
                  </a:lnTo>
                  <a:lnTo>
                    <a:pt x="151485" y="107950"/>
                  </a:lnTo>
                  <a:lnTo>
                    <a:pt x="152793" y="107950"/>
                  </a:lnTo>
                  <a:lnTo>
                    <a:pt x="159816" y="102857"/>
                  </a:lnTo>
                  <a:lnTo>
                    <a:pt x="164807" y="97777"/>
                  </a:lnTo>
                  <a:lnTo>
                    <a:pt x="164261" y="93967"/>
                  </a:lnTo>
                  <a:lnTo>
                    <a:pt x="149948" y="93967"/>
                  </a:lnTo>
                  <a:lnTo>
                    <a:pt x="144564" y="96507"/>
                  </a:lnTo>
                  <a:lnTo>
                    <a:pt x="143598" y="97777"/>
                  </a:lnTo>
                  <a:lnTo>
                    <a:pt x="141757" y="99047"/>
                  </a:lnTo>
                  <a:lnTo>
                    <a:pt x="95999" y="119367"/>
                  </a:lnTo>
                  <a:lnTo>
                    <a:pt x="89954" y="123177"/>
                  </a:lnTo>
                  <a:lnTo>
                    <a:pt x="87198" y="124447"/>
                  </a:lnTo>
                  <a:lnTo>
                    <a:pt x="86461" y="128257"/>
                  </a:lnTo>
                  <a:lnTo>
                    <a:pt x="86410" y="144767"/>
                  </a:lnTo>
                  <a:lnTo>
                    <a:pt x="86296" y="156197"/>
                  </a:lnTo>
                  <a:lnTo>
                    <a:pt x="86182" y="191757"/>
                  </a:lnTo>
                  <a:lnTo>
                    <a:pt x="86791" y="203200"/>
                  </a:lnTo>
                  <a:lnTo>
                    <a:pt x="87795" y="206997"/>
                  </a:lnTo>
                  <a:lnTo>
                    <a:pt x="92138" y="208267"/>
                  </a:lnTo>
                  <a:lnTo>
                    <a:pt x="99187" y="204457"/>
                  </a:lnTo>
                  <a:lnTo>
                    <a:pt x="98894" y="201917"/>
                  </a:lnTo>
                  <a:lnTo>
                    <a:pt x="98831" y="182867"/>
                  </a:lnTo>
                  <a:lnTo>
                    <a:pt x="167449" y="182867"/>
                  </a:lnTo>
                  <a:lnTo>
                    <a:pt x="167398" y="240017"/>
                  </a:lnTo>
                  <a:lnTo>
                    <a:pt x="163906" y="240017"/>
                  </a:lnTo>
                  <a:lnTo>
                    <a:pt x="158305" y="245097"/>
                  </a:lnTo>
                  <a:lnTo>
                    <a:pt x="157899" y="245097"/>
                  </a:lnTo>
                  <a:lnTo>
                    <a:pt x="154025" y="248907"/>
                  </a:lnTo>
                  <a:lnTo>
                    <a:pt x="153123" y="250177"/>
                  </a:lnTo>
                  <a:lnTo>
                    <a:pt x="151371" y="251447"/>
                  </a:lnTo>
                  <a:lnTo>
                    <a:pt x="133210" y="266700"/>
                  </a:lnTo>
                  <a:lnTo>
                    <a:pt x="126834" y="271767"/>
                  </a:lnTo>
                  <a:lnTo>
                    <a:pt x="121437" y="278117"/>
                  </a:lnTo>
                  <a:lnTo>
                    <a:pt x="107315" y="288277"/>
                  </a:lnTo>
                  <a:lnTo>
                    <a:pt x="108191" y="297167"/>
                  </a:lnTo>
                  <a:lnTo>
                    <a:pt x="120002" y="297167"/>
                  </a:lnTo>
                  <a:lnTo>
                    <a:pt x="127444" y="289547"/>
                  </a:lnTo>
                  <a:lnTo>
                    <a:pt x="132524" y="284467"/>
                  </a:lnTo>
                  <a:lnTo>
                    <a:pt x="133375" y="284467"/>
                  </a:lnTo>
                  <a:lnTo>
                    <a:pt x="137274" y="280657"/>
                  </a:lnTo>
                  <a:lnTo>
                    <a:pt x="137693" y="280657"/>
                  </a:lnTo>
                  <a:lnTo>
                    <a:pt x="141566" y="276847"/>
                  </a:lnTo>
                  <a:lnTo>
                    <a:pt x="142455" y="275577"/>
                  </a:lnTo>
                  <a:lnTo>
                    <a:pt x="146329" y="273050"/>
                  </a:lnTo>
                  <a:lnTo>
                    <a:pt x="146735" y="271767"/>
                  </a:lnTo>
                  <a:lnTo>
                    <a:pt x="148742" y="270497"/>
                  </a:lnTo>
                  <a:lnTo>
                    <a:pt x="167449" y="254000"/>
                  </a:lnTo>
                  <a:lnTo>
                    <a:pt x="167386" y="274307"/>
                  </a:lnTo>
                  <a:lnTo>
                    <a:pt x="168097" y="278117"/>
                  </a:lnTo>
                  <a:lnTo>
                    <a:pt x="173621" y="278117"/>
                  </a:lnTo>
                  <a:lnTo>
                    <a:pt x="178358" y="275577"/>
                  </a:lnTo>
                  <a:lnTo>
                    <a:pt x="180060" y="270497"/>
                  </a:lnTo>
                  <a:lnTo>
                    <a:pt x="180086" y="261607"/>
                  </a:lnTo>
                  <a:lnTo>
                    <a:pt x="179793" y="254000"/>
                  </a:lnTo>
                  <a:lnTo>
                    <a:pt x="184721" y="257797"/>
                  </a:lnTo>
                  <a:lnTo>
                    <a:pt x="189280" y="261607"/>
                  </a:lnTo>
                  <a:lnTo>
                    <a:pt x="193459" y="266700"/>
                  </a:lnTo>
                  <a:lnTo>
                    <a:pt x="211582" y="281927"/>
                  </a:lnTo>
                  <a:lnTo>
                    <a:pt x="227317" y="297167"/>
                  </a:lnTo>
                  <a:lnTo>
                    <a:pt x="239128" y="297167"/>
                  </a:lnTo>
                  <a:lnTo>
                    <a:pt x="239712" y="288277"/>
                  </a:lnTo>
                  <a:lnTo>
                    <a:pt x="232664" y="283197"/>
                  </a:lnTo>
                  <a:lnTo>
                    <a:pt x="199199" y="254000"/>
                  </a:lnTo>
                  <a:lnTo>
                    <a:pt x="191935" y="247650"/>
                  </a:lnTo>
                  <a:lnTo>
                    <a:pt x="183705" y="240017"/>
                  </a:lnTo>
                  <a:lnTo>
                    <a:pt x="180238" y="236207"/>
                  </a:lnTo>
                  <a:lnTo>
                    <a:pt x="179578" y="231127"/>
                  </a:lnTo>
                  <a:lnTo>
                    <a:pt x="179666" y="224777"/>
                  </a:lnTo>
                  <a:lnTo>
                    <a:pt x="179793" y="182867"/>
                  </a:lnTo>
                  <a:lnTo>
                    <a:pt x="293293" y="182867"/>
                  </a:lnTo>
                  <a:lnTo>
                    <a:pt x="297243" y="181597"/>
                  </a:lnTo>
                  <a:lnTo>
                    <a:pt x="304215" y="176517"/>
                  </a:lnTo>
                  <a:lnTo>
                    <a:pt x="307517" y="170167"/>
                  </a:lnTo>
                  <a:lnTo>
                    <a:pt x="308508" y="162547"/>
                  </a:lnTo>
                  <a:lnTo>
                    <a:pt x="308546" y="144767"/>
                  </a:lnTo>
                  <a:lnTo>
                    <a:pt x="310870" y="1320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044768" y="5156707"/>
              <a:ext cx="252732" cy="3063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91237" y="4239932"/>
              <a:ext cx="321310" cy="264795"/>
            </a:xfrm>
            <a:custGeom>
              <a:avLst/>
              <a:gdLst/>
              <a:ahLst/>
              <a:cxnLst/>
              <a:rect l="l" t="t" r="r" b="b"/>
              <a:pathLst>
                <a:path w="321310" h="264795">
                  <a:moveTo>
                    <a:pt x="80200" y="125222"/>
                  </a:moveTo>
                  <a:lnTo>
                    <a:pt x="34785" y="125222"/>
                  </a:lnTo>
                  <a:lnTo>
                    <a:pt x="34785" y="238671"/>
                  </a:lnTo>
                  <a:lnTo>
                    <a:pt x="80200" y="238671"/>
                  </a:lnTo>
                  <a:lnTo>
                    <a:pt x="80200" y="125222"/>
                  </a:lnTo>
                  <a:close/>
                </a:path>
                <a:path w="321310" h="264795">
                  <a:moveTo>
                    <a:pt x="153987" y="94030"/>
                  </a:moveTo>
                  <a:lnTo>
                    <a:pt x="108572" y="94030"/>
                  </a:lnTo>
                  <a:lnTo>
                    <a:pt x="108572" y="238671"/>
                  </a:lnTo>
                  <a:lnTo>
                    <a:pt x="153987" y="238671"/>
                  </a:lnTo>
                  <a:lnTo>
                    <a:pt x="153987" y="94030"/>
                  </a:lnTo>
                  <a:close/>
                </a:path>
                <a:path w="321310" h="264795">
                  <a:moveTo>
                    <a:pt x="224929" y="139407"/>
                  </a:moveTo>
                  <a:lnTo>
                    <a:pt x="179539" y="139407"/>
                  </a:lnTo>
                  <a:lnTo>
                    <a:pt x="179539" y="238671"/>
                  </a:lnTo>
                  <a:lnTo>
                    <a:pt x="224929" y="238671"/>
                  </a:lnTo>
                  <a:lnTo>
                    <a:pt x="224929" y="139407"/>
                  </a:lnTo>
                  <a:close/>
                </a:path>
                <a:path w="321310" h="264795">
                  <a:moveTo>
                    <a:pt x="227774" y="5384"/>
                  </a:moveTo>
                  <a:lnTo>
                    <a:pt x="182448" y="0"/>
                  </a:lnTo>
                  <a:lnTo>
                    <a:pt x="200418" y="41922"/>
                  </a:lnTo>
                  <a:lnTo>
                    <a:pt x="227774" y="5384"/>
                  </a:lnTo>
                  <a:close/>
                </a:path>
                <a:path w="321310" h="264795">
                  <a:moveTo>
                    <a:pt x="295884" y="62839"/>
                  </a:moveTo>
                  <a:lnTo>
                    <a:pt x="250482" y="62839"/>
                  </a:lnTo>
                  <a:lnTo>
                    <a:pt x="250482" y="238671"/>
                  </a:lnTo>
                  <a:lnTo>
                    <a:pt x="295884" y="238671"/>
                  </a:lnTo>
                  <a:lnTo>
                    <a:pt x="295884" y="62839"/>
                  </a:lnTo>
                  <a:close/>
                </a:path>
                <a:path w="321310" h="264795">
                  <a:moveTo>
                    <a:pt x="321043" y="254762"/>
                  </a:moveTo>
                  <a:lnTo>
                    <a:pt x="0" y="254762"/>
                  </a:lnTo>
                  <a:lnTo>
                    <a:pt x="0" y="264795"/>
                  </a:lnTo>
                  <a:lnTo>
                    <a:pt x="321043" y="264795"/>
                  </a:lnTo>
                  <a:lnTo>
                    <a:pt x="321043" y="2547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077809" y="4253116"/>
              <a:ext cx="123189" cy="52705"/>
            </a:xfrm>
            <a:custGeom>
              <a:avLst/>
              <a:gdLst/>
              <a:ahLst/>
              <a:cxnLst/>
              <a:rect l="l" t="t" r="r" b="b"/>
              <a:pathLst>
                <a:path w="123189" h="52704">
                  <a:moveTo>
                    <a:pt x="123040" y="0"/>
                  </a:moveTo>
                  <a:lnTo>
                    <a:pt x="0" y="52697"/>
                  </a:lnTo>
                </a:path>
              </a:pathLst>
            </a:custGeom>
            <a:ln w="70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021669" y="4705045"/>
              <a:ext cx="252940" cy="2273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007370" y="5548845"/>
              <a:ext cx="304501" cy="3044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029477" y="6044552"/>
              <a:ext cx="336550" cy="336550"/>
            </a:xfrm>
            <a:custGeom>
              <a:avLst/>
              <a:gdLst/>
              <a:ahLst/>
              <a:cxnLst/>
              <a:rect l="l" t="t" r="r" b="b"/>
              <a:pathLst>
                <a:path w="336550" h="336550">
                  <a:moveTo>
                    <a:pt x="108051" y="303568"/>
                  </a:moveTo>
                  <a:lnTo>
                    <a:pt x="94881" y="306781"/>
                  </a:lnTo>
                  <a:lnTo>
                    <a:pt x="94881" y="312166"/>
                  </a:lnTo>
                  <a:lnTo>
                    <a:pt x="96939" y="319138"/>
                  </a:lnTo>
                  <a:lnTo>
                    <a:pt x="101460" y="320700"/>
                  </a:lnTo>
                  <a:lnTo>
                    <a:pt x="105981" y="318655"/>
                  </a:lnTo>
                  <a:lnTo>
                    <a:pt x="108051" y="314807"/>
                  </a:lnTo>
                  <a:lnTo>
                    <a:pt x="108051" y="303568"/>
                  </a:lnTo>
                  <a:close/>
                </a:path>
                <a:path w="336550" h="336550">
                  <a:moveTo>
                    <a:pt x="301739" y="253161"/>
                  </a:moveTo>
                  <a:lnTo>
                    <a:pt x="294449" y="247751"/>
                  </a:lnTo>
                  <a:lnTo>
                    <a:pt x="288455" y="255409"/>
                  </a:lnTo>
                  <a:lnTo>
                    <a:pt x="278180" y="266877"/>
                  </a:lnTo>
                  <a:lnTo>
                    <a:pt x="275983" y="269036"/>
                  </a:lnTo>
                  <a:lnTo>
                    <a:pt x="275005" y="271132"/>
                  </a:lnTo>
                  <a:lnTo>
                    <a:pt x="272757" y="272643"/>
                  </a:lnTo>
                  <a:lnTo>
                    <a:pt x="269481" y="270446"/>
                  </a:lnTo>
                  <a:lnTo>
                    <a:pt x="266484" y="266712"/>
                  </a:lnTo>
                  <a:lnTo>
                    <a:pt x="258838" y="266712"/>
                  </a:lnTo>
                  <a:lnTo>
                    <a:pt x="255625" y="270179"/>
                  </a:lnTo>
                  <a:lnTo>
                    <a:pt x="255625" y="277901"/>
                  </a:lnTo>
                  <a:lnTo>
                    <a:pt x="269646" y="288455"/>
                  </a:lnTo>
                  <a:lnTo>
                    <a:pt x="277482" y="288455"/>
                  </a:lnTo>
                  <a:lnTo>
                    <a:pt x="280581" y="284429"/>
                  </a:lnTo>
                  <a:lnTo>
                    <a:pt x="289318" y="274713"/>
                  </a:lnTo>
                  <a:lnTo>
                    <a:pt x="291744" y="271678"/>
                  </a:lnTo>
                  <a:lnTo>
                    <a:pt x="293954" y="269989"/>
                  </a:lnTo>
                  <a:lnTo>
                    <a:pt x="298196" y="264502"/>
                  </a:lnTo>
                  <a:lnTo>
                    <a:pt x="301739" y="261899"/>
                  </a:lnTo>
                  <a:lnTo>
                    <a:pt x="301739" y="253161"/>
                  </a:lnTo>
                  <a:close/>
                </a:path>
                <a:path w="336550" h="336550">
                  <a:moveTo>
                    <a:pt x="336003" y="242570"/>
                  </a:moveTo>
                  <a:lnTo>
                    <a:pt x="335089" y="231140"/>
                  </a:lnTo>
                  <a:lnTo>
                    <a:pt x="330936" y="227330"/>
                  </a:lnTo>
                  <a:lnTo>
                    <a:pt x="322821" y="226250"/>
                  </a:lnTo>
                  <a:lnTo>
                    <a:pt x="322821" y="240030"/>
                  </a:lnTo>
                  <a:lnTo>
                    <a:pt x="322821" y="243840"/>
                  </a:lnTo>
                  <a:lnTo>
                    <a:pt x="312039" y="283210"/>
                  </a:lnTo>
                  <a:lnTo>
                    <a:pt x="292176" y="312420"/>
                  </a:lnTo>
                  <a:lnTo>
                    <a:pt x="290296" y="314960"/>
                  </a:lnTo>
                  <a:lnTo>
                    <a:pt x="286969" y="317500"/>
                  </a:lnTo>
                  <a:lnTo>
                    <a:pt x="281012" y="322580"/>
                  </a:lnTo>
                  <a:lnTo>
                    <a:pt x="276733" y="323850"/>
                  </a:lnTo>
                  <a:lnTo>
                    <a:pt x="272491" y="322580"/>
                  </a:lnTo>
                  <a:lnTo>
                    <a:pt x="270535" y="321310"/>
                  </a:lnTo>
                  <a:lnTo>
                    <a:pt x="266623" y="318770"/>
                  </a:lnTo>
                  <a:lnTo>
                    <a:pt x="264820" y="316230"/>
                  </a:lnTo>
                  <a:lnTo>
                    <a:pt x="263994" y="316230"/>
                  </a:lnTo>
                  <a:lnTo>
                    <a:pt x="260692" y="312420"/>
                  </a:lnTo>
                  <a:lnTo>
                    <a:pt x="260350" y="312420"/>
                  </a:lnTo>
                  <a:lnTo>
                    <a:pt x="258419" y="309880"/>
                  </a:lnTo>
                  <a:lnTo>
                    <a:pt x="254419" y="304800"/>
                  </a:lnTo>
                  <a:lnTo>
                    <a:pt x="234873" y="269240"/>
                  </a:lnTo>
                  <a:lnTo>
                    <a:pt x="229933" y="240030"/>
                  </a:lnTo>
                  <a:lnTo>
                    <a:pt x="238683" y="237490"/>
                  </a:lnTo>
                  <a:lnTo>
                    <a:pt x="248805" y="233680"/>
                  </a:lnTo>
                  <a:lnTo>
                    <a:pt x="258635" y="228600"/>
                  </a:lnTo>
                  <a:lnTo>
                    <a:pt x="266547" y="223520"/>
                  </a:lnTo>
                  <a:lnTo>
                    <a:pt x="268427" y="220980"/>
                  </a:lnTo>
                  <a:lnTo>
                    <a:pt x="269633" y="220980"/>
                  </a:lnTo>
                  <a:lnTo>
                    <a:pt x="273050" y="218440"/>
                  </a:lnTo>
                  <a:lnTo>
                    <a:pt x="273824" y="217170"/>
                  </a:lnTo>
                  <a:lnTo>
                    <a:pt x="274612" y="215900"/>
                  </a:lnTo>
                  <a:lnTo>
                    <a:pt x="278244" y="215900"/>
                  </a:lnTo>
                  <a:lnTo>
                    <a:pt x="279717" y="218440"/>
                  </a:lnTo>
                  <a:lnTo>
                    <a:pt x="281406" y="219710"/>
                  </a:lnTo>
                  <a:lnTo>
                    <a:pt x="290410" y="226060"/>
                  </a:lnTo>
                  <a:lnTo>
                    <a:pt x="301269" y="232410"/>
                  </a:lnTo>
                  <a:lnTo>
                    <a:pt x="312547" y="237490"/>
                  </a:lnTo>
                  <a:lnTo>
                    <a:pt x="322821" y="240030"/>
                  </a:lnTo>
                  <a:lnTo>
                    <a:pt x="322821" y="226250"/>
                  </a:lnTo>
                  <a:lnTo>
                    <a:pt x="321398" y="226060"/>
                  </a:lnTo>
                  <a:lnTo>
                    <a:pt x="304342" y="218440"/>
                  </a:lnTo>
                  <a:lnTo>
                    <a:pt x="298881" y="215900"/>
                  </a:lnTo>
                  <a:lnTo>
                    <a:pt x="293662" y="212090"/>
                  </a:lnTo>
                  <a:lnTo>
                    <a:pt x="288632" y="208280"/>
                  </a:lnTo>
                  <a:lnTo>
                    <a:pt x="283794" y="203200"/>
                  </a:lnTo>
                  <a:lnTo>
                    <a:pt x="278803" y="199390"/>
                  </a:lnTo>
                  <a:lnTo>
                    <a:pt x="276948" y="195580"/>
                  </a:lnTo>
                  <a:lnTo>
                    <a:pt x="268414" y="204470"/>
                  </a:lnTo>
                  <a:lnTo>
                    <a:pt x="263652" y="208280"/>
                  </a:lnTo>
                  <a:lnTo>
                    <a:pt x="255054" y="215900"/>
                  </a:lnTo>
                  <a:lnTo>
                    <a:pt x="250355" y="217170"/>
                  </a:lnTo>
                  <a:lnTo>
                    <a:pt x="249224" y="215900"/>
                  </a:lnTo>
                  <a:lnTo>
                    <a:pt x="246786" y="213360"/>
                  </a:lnTo>
                  <a:lnTo>
                    <a:pt x="237083" y="205740"/>
                  </a:lnTo>
                  <a:lnTo>
                    <a:pt x="234848" y="201930"/>
                  </a:lnTo>
                  <a:lnTo>
                    <a:pt x="226860" y="196850"/>
                  </a:lnTo>
                  <a:lnTo>
                    <a:pt x="220599" y="194310"/>
                  </a:lnTo>
                  <a:lnTo>
                    <a:pt x="212153" y="189230"/>
                  </a:lnTo>
                  <a:lnTo>
                    <a:pt x="203581" y="185420"/>
                  </a:lnTo>
                  <a:lnTo>
                    <a:pt x="196989" y="184150"/>
                  </a:lnTo>
                  <a:lnTo>
                    <a:pt x="200520" y="179070"/>
                  </a:lnTo>
                  <a:lnTo>
                    <a:pt x="205473" y="173990"/>
                  </a:lnTo>
                  <a:lnTo>
                    <a:pt x="211074" y="166370"/>
                  </a:lnTo>
                  <a:lnTo>
                    <a:pt x="223837" y="128270"/>
                  </a:lnTo>
                  <a:lnTo>
                    <a:pt x="223964" y="119380"/>
                  </a:lnTo>
                  <a:lnTo>
                    <a:pt x="224002" y="116840"/>
                  </a:lnTo>
                  <a:lnTo>
                    <a:pt x="231876" y="110490"/>
                  </a:lnTo>
                  <a:lnTo>
                    <a:pt x="234315" y="105410"/>
                  </a:lnTo>
                  <a:lnTo>
                    <a:pt x="236766" y="100330"/>
                  </a:lnTo>
                  <a:lnTo>
                    <a:pt x="235115" y="88900"/>
                  </a:lnTo>
                  <a:lnTo>
                    <a:pt x="234937" y="87630"/>
                  </a:lnTo>
                  <a:lnTo>
                    <a:pt x="223367" y="76847"/>
                  </a:lnTo>
                  <a:lnTo>
                    <a:pt x="223367" y="96520"/>
                  </a:lnTo>
                  <a:lnTo>
                    <a:pt x="221361" y="102870"/>
                  </a:lnTo>
                  <a:lnTo>
                    <a:pt x="214782" y="105410"/>
                  </a:lnTo>
                  <a:lnTo>
                    <a:pt x="210172" y="105410"/>
                  </a:lnTo>
                  <a:lnTo>
                    <a:pt x="210172" y="119380"/>
                  </a:lnTo>
                  <a:lnTo>
                    <a:pt x="197523" y="162560"/>
                  </a:lnTo>
                  <a:lnTo>
                    <a:pt x="194360" y="166027"/>
                  </a:lnTo>
                  <a:lnTo>
                    <a:pt x="194360" y="200660"/>
                  </a:lnTo>
                  <a:lnTo>
                    <a:pt x="194360" y="204470"/>
                  </a:lnTo>
                  <a:lnTo>
                    <a:pt x="193421" y="213360"/>
                  </a:lnTo>
                  <a:lnTo>
                    <a:pt x="190995" y="220980"/>
                  </a:lnTo>
                  <a:lnTo>
                    <a:pt x="187617" y="227330"/>
                  </a:lnTo>
                  <a:lnTo>
                    <a:pt x="183819" y="233680"/>
                  </a:lnTo>
                  <a:lnTo>
                    <a:pt x="173774" y="223520"/>
                  </a:lnTo>
                  <a:lnTo>
                    <a:pt x="172529" y="223520"/>
                  </a:lnTo>
                  <a:lnTo>
                    <a:pt x="171678" y="222250"/>
                  </a:lnTo>
                  <a:lnTo>
                    <a:pt x="167132" y="217170"/>
                  </a:lnTo>
                  <a:lnTo>
                    <a:pt x="161175" y="212090"/>
                  </a:lnTo>
                  <a:lnTo>
                    <a:pt x="159689" y="210820"/>
                  </a:lnTo>
                  <a:lnTo>
                    <a:pt x="157467" y="207010"/>
                  </a:lnTo>
                  <a:lnTo>
                    <a:pt x="164553" y="205740"/>
                  </a:lnTo>
                  <a:lnTo>
                    <a:pt x="172008" y="201930"/>
                  </a:lnTo>
                  <a:lnTo>
                    <a:pt x="178968" y="198120"/>
                  </a:lnTo>
                  <a:lnTo>
                    <a:pt x="182626" y="195580"/>
                  </a:lnTo>
                  <a:lnTo>
                    <a:pt x="184454" y="194310"/>
                  </a:lnTo>
                  <a:lnTo>
                    <a:pt x="188302" y="194310"/>
                  </a:lnTo>
                  <a:lnTo>
                    <a:pt x="190296" y="195580"/>
                  </a:lnTo>
                  <a:lnTo>
                    <a:pt x="193700" y="195580"/>
                  </a:lnTo>
                  <a:lnTo>
                    <a:pt x="193700" y="199390"/>
                  </a:lnTo>
                  <a:lnTo>
                    <a:pt x="194360" y="200660"/>
                  </a:lnTo>
                  <a:lnTo>
                    <a:pt x="194360" y="166027"/>
                  </a:lnTo>
                  <a:lnTo>
                    <a:pt x="191719" y="168910"/>
                  </a:lnTo>
                  <a:lnTo>
                    <a:pt x="185318" y="176530"/>
                  </a:lnTo>
                  <a:lnTo>
                    <a:pt x="179006" y="181610"/>
                  </a:lnTo>
                  <a:lnTo>
                    <a:pt x="170903" y="186690"/>
                  </a:lnTo>
                  <a:lnTo>
                    <a:pt x="161632" y="191770"/>
                  </a:lnTo>
                  <a:lnTo>
                    <a:pt x="151714" y="195580"/>
                  </a:lnTo>
                  <a:lnTo>
                    <a:pt x="141655" y="195580"/>
                  </a:lnTo>
                  <a:lnTo>
                    <a:pt x="136093" y="194310"/>
                  </a:lnTo>
                  <a:lnTo>
                    <a:pt x="128473" y="192582"/>
                  </a:lnTo>
                  <a:lnTo>
                    <a:pt x="128473" y="207010"/>
                  </a:lnTo>
                  <a:lnTo>
                    <a:pt x="121729" y="213360"/>
                  </a:lnTo>
                  <a:lnTo>
                    <a:pt x="111328" y="224790"/>
                  </a:lnTo>
                  <a:lnTo>
                    <a:pt x="105714" y="229870"/>
                  </a:lnTo>
                  <a:lnTo>
                    <a:pt x="101460" y="233680"/>
                  </a:lnTo>
                  <a:lnTo>
                    <a:pt x="99707" y="229870"/>
                  </a:lnTo>
                  <a:lnTo>
                    <a:pt x="97764" y="227330"/>
                  </a:lnTo>
                  <a:lnTo>
                    <a:pt x="94399" y="220980"/>
                  </a:lnTo>
                  <a:lnTo>
                    <a:pt x="92938" y="217170"/>
                  </a:lnTo>
                  <a:lnTo>
                    <a:pt x="91097" y="209550"/>
                  </a:lnTo>
                  <a:lnTo>
                    <a:pt x="90957" y="204470"/>
                  </a:lnTo>
                  <a:lnTo>
                    <a:pt x="91224" y="201930"/>
                  </a:lnTo>
                  <a:lnTo>
                    <a:pt x="91795" y="196850"/>
                  </a:lnTo>
                  <a:lnTo>
                    <a:pt x="90881" y="196850"/>
                  </a:lnTo>
                  <a:lnTo>
                    <a:pt x="94703" y="195580"/>
                  </a:lnTo>
                  <a:lnTo>
                    <a:pt x="99428" y="194310"/>
                  </a:lnTo>
                  <a:lnTo>
                    <a:pt x="101765" y="194310"/>
                  </a:lnTo>
                  <a:lnTo>
                    <a:pt x="104978" y="196850"/>
                  </a:lnTo>
                  <a:lnTo>
                    <a:pt x="122834" y="207010"/>
                  </a:lnTo>
                  <a:lnTo>
                    <a:pt x="128473" y="207010"/>
                  </a:lnTo>
                  <a:lnTo>
                    <a:pt x="128473" y="192582"/>
                  </a:lnTo>
                  <a:lnTo>
                    <a:pt x="119405" y="190500"/>
                  </a:lnTo>
                  <a:lnTo>
                    <a:pt x="97853" y="173990"/>
                  </a:lnTo>
                  <a:lnTo>
                    <a:pt x="81546" y="152400"/>
                  </a:lnTo>
                  <a:lnTo>
                    <a:pt x="75107" y="128270"/>
                  </a:lnTo>
                  <a:lnTo>
                    <a:pt x="75107" y="119380"/>
                  </a:lnTo>
                  <a:lnTo>
                    <a:pt x="210172" y="119380"/>
                  </a:lnTo>
                  <a:lnTo>
                    <a:pt x="210172" y="105410"/>
                  </a:lnTo>
                  <a:lnTo>
                    <a:pt x="65887" y="105410"/>
                  </a:lnTo>
                  <a:lnTo>
                    <a:pt x="61937" y="101600"/>
                  </a:lnTo>
                  <a:lnTo>
                    <a:pt x="61937" y="92710"/>
                  </a:lnTo>
                  <a:lnTo>
                    <a:pt x="65544" y="88900"/>
                  </a:lnTo>
                  <a:lnTo>
                    <a:pt x="216103" y="88900"/>
                  </a:lnTo>
                  <a:lnTo>
                    <a:pt x="221411" y="91440"/>
                  </a:lnTo>
                  <a:lnTo>
                    <a:pt x="223367" y="96520"/>
                  </a:lnTo>
                  <a:lnTo>
                    <a:pt x="223367" y="76847"/>
                  </a:lnTo>
                  <a:lnTo>
                    <a:pt x="222681" y="76200"/>
                  </a:lnTo>
                  <a:lnTo>
                    <a:pt x="222478" y="74930"/>
                  </a:lnTo>
                  <a:lnTo>
                    <a:pt x="220700" y="63500"/>
                  </a:lnTo>
                  <a:lnTo>
                    <a:pt x="215480" y="49530"/>
                  </a:lnTo>
                  <a:lnTo>
                    <a:pt x="208851" y="39192"/>
                  </a:lnTo>
                  <a:lnTo>
                    <a:pt x="208851" y="74930"/>
                  </a:lnTo>
                  <a:lnTo>
                    <a:pt x="173278" y="74930"/>
                  </a:lnTo>
                  <a:lnTo>
                    <a:pt x="173050" y="72390"/>
                  </a:lnTo>
                  <a:lnTo>
                    <a:pt x="172377" y="71120"/>
                  </a:lnTo>
                  <a:lnTo>
                    <a:pt x="171602" y="69850"/>
                  </a:lnTo>
                  <a:lnTo>
                    <a:pt x="167246" y="50800"/>
                  </a:lnTo>
                  <a:lnTo>
                    <a:pt x="166357" y="44450"/>
                  </a:lnTo>
                  <a:lnTo>
                    <a:pt x="165785" y="36830"/>
                  </a:lnTo>
                  <a:lnTo>
                    <a:pt x="165519" y="30480"/>
                  </a:lnTo>
                  <a:lnTo>
                    <a:pt x="165366" y="21590"/>
                  </a:lnTo>
                  <a:lnTo>
                    <a:pt x="173139" y="25400"/>
                  </a:lnTo>
                  <a:lnTo>
                    <a:pt x="203415" y="55880"/>
                  </a:lnTo>
                  <a:lnTo>
                    <a:pt x="208851" y="74930"/>
                  </a:lnTo>
                  <a:lnTo>
                    <a:pt x="208851" y="39192"/>
                  </a:lnTo>
                  <a:lnTo>
                    <a:pt x="208153" y="38100"/>
                  </a:lnTo>
                  <a:lnTo>
                    <a:pt x="199796" y="27940"/>
                  </a:lnTo>
                  <a:lnTo>
                    <a:pt x="195160" y="24130"/>
                  </a:lnTo>
                  <a:lnTo>
                    <a:pt x="191833" y="21590"/>
                  </a:lnTo>
                  <a:lnTo>
                    <a:pt x="190182" y="20320"/>
                  </a:lnTo>
                  <a:lnTo>
                    <a:pt x="184861" y="16510"/>
                  </a:lnTo>
                  <a:lnTo>
                    <a:pt x="179209" y="12700"/>
                  </a:lnTo>
                  <a:lnTo>
                    <a:pt x="173647" y="10160"/>
                  </a:lnTo>
                  <a:lnTo>
                    <a:pt x="169964" y="8890"/>
                  </a:lnTo>
                  <a:lnTo>
                    <a:pt x="163258" y="6350"/>
                  </a:lnTo>
                  <a:lnTo>
                    <a:pt x="163144" y="0"/>
                  </a:lnTo>
                  <a:lnTo>
                    <a:pt x="159435" y="0"/>
                  </a:lnTo>
                  <a:lnTo>
                    <a:pt x="159435" y="74930"/>
                  </a:lnTo>
                  <a:lnTo>
                    <a:pt x="127812" y="74930"/>
                  </a:lnTo>
                  <a:lnTo>
                    <a:pt x="128308" y="72390"/>
                  </a:lnTo>
                  <a:lnTo>
                    <a:pt x="128892" y="71120"/>
                  </a:lnTo>
                  <a:lnTo>
                    <a:pt x="129514" y="69850"/>
                  </a:lnTo>
                  <a:lnTo>
                    <a:pt x="133197" y="50800"/>
                  </a:lnTo>
                  <a:lnTo>
                    <a:pt x="133985" y="44450"/>
                  </a:lnTo>
                  <a:lnTo>
                    <a:pt x="134569" y="38100"/>
                  </a:lnTo>
                  <a:lnTo>
                    <a:pt x="134937" y="30480"/>
                  </a:lnTo>
                  <a:lnTo>
                    <a:pt x="135064" y="21590"/>
                  </a:lnTo>
                  <a:lnTo>
                    <a:pt x="135064" y="12700"/>
                  </a:lnTo>
                  <a:lnTo>
                    <a:pt x="152196" y="12700"/>
                  </a:lnTo>
                  <a:lnTo>
                    <a:pt x="155194" y="60960"/>
                  </a:lnTo>
                  <a:lnTo>
                    <a:pt x="159435" y="74930"/>
                  </a:lnTo>
                  <a:lnTo>
                    <a:pt x="159435" y="0"/>
                  </a:lnTo>
                  <a:lnTo>
                    <a:pt x="124244" y="0"/>
                  </a:lnTo>
                  <a:lnTo>
                    <a:pt x="123888" y="6350"/>
                  </a:lnTo>
                  <a:lnTo>
                    <a:pt x="121894" y="7264"/>
                  </a:lnTo>
                  <a:lnTo>
                    <a:pt x="121894" y="21590"/>
                  </a:lnTo>
                  <a:lnTo>
                    <a:pt x="121246" y="36830"/>
                  </a:lnTo>
                  <a:lnTo>
                    <a:pt x="120624" y="45720"/>
                  </a:lnTo>
                  <a:lnTo>
                    <a:pt x="119329" y="53340"/>
                  </a:lnTo>
                  <a:lnTo>
                    <a:pt x="117436" y="62230"/>
                  </a:lnTo>
                  <a:lnTo>
                    <a:pt x="115062" y="69850"/>
                  </a:lnTo>
                  <a:lnTo>
                    <a:pt x="114350" y="72390"/>
                  </a:lnTo>
                  <a:lnTo>
                    <a:pt x="114249" y="74930"/>
                  </a:lnTo>
                  <a:lnTo>
                    <a:pt x="76428" y="74930"/>
                  </a:lnTo>
                  <a:lnTo>
                    <a:pt x="97967" y="35560"/>
                  </a:lnTo>
                  <a:lnTo>
                    <a:pt x="103009" y="31750"/>
                  </a:lnTo>
                  <a:lnTo>
                    <a:pt x="109118" y="26670"/>
                  </a:lnTo>
                  <a:lnTo>
                    <a:pt x="115633" y="22860"/>
                  </a:lnTo>
                  <a:lnTo>
                    <a:pt x="121894" y="21590"/>
                  </a:lnTo>
                  <a:lnTo>
                    <a:pt x="121894" y="7264"/>
                  </a:lnTo>
                  <a:lnTo>
                    <a:pt x="115493" y="10160"/>
                  </a:lnTo>
                  <a:lnTo>
                    <a:pt x="116166" y="8890"/>
                  </a:lnTo>
                  <a:lnTo>
                    <a:pt x="107175" y="12700"/>
                  </a:lnTo>
                  <a:lnTo>
                    <a:pt x="101498" y="16510"/>
                  </a:lnTo>
                  <a:lnTo>
                    <a:pt x="95885" y="19050"/>
                  </a:lnTo>
                  <a:lnTo>
                    <a:pt x="90551" y="22860"/>
                  </a:lnTo>
                  <a:lnTo>
                    <a:pt x="85788" y="27940"/>
                  </a:lnTo>
                  <a:lnTo>
                    <a:pt x="77749" y="36830"/>
                  </a:lnTo>
                  <a:lnTo>
                    <a:pt x="74942" y="40640"/>
                  </a:lnTo>
                  <a:lnTo>
                    <a:pt x="72999" y="44450"/>
                  </a:lnTo>
                  <a:lnTo>
                    <a:pt x="70713" y="48260"/>
                  </a:lnTo>
                  <a:lnTo>
                    <a:pt x="68059" y="54610"/>
                  </a:lnTo>
                  <a:lnTo>
                    <a:pt x="65430" y="62230"/>
                  </a:lnTo>
                  <a:lnTo>
                    <a:pt x="63398" y="69850"/>
                  </a:lnTo>
                  <a:lnTo>
                    <a:pt x="62598" y="77470"/>
                  </a:lnTo>
                  <a:lnTo>
                    <a:pt x="55753" y="78740"/>
                  </a:lnTo>
                  <a:lnTo>
                    <a:pt x="48768" y="86360"/>
                  </a:lnTo>
                  <a:lnTo>
                    <a:pt x="48768" y="106680"/>
                  </a:lnTo>
                  <a:lnTo>
                    <a:pt x="55511" y="115570"/>
                  </a:lnTo>
                  <a:lnTo>
                    <a:pt x="61277" y="116840"/>
                  </a:lnTo>
                  <a:lnTo>
                    <a:pt x="62103" y="132080"/>
                  </a:lnTo>
                  <a:lnTo>
                    <a:pt x="64858" y="146050"/>
                  </a:lnTo>
                  <a:lnTo>
                    <a:pt x="69913" y="158750"/>
                  </a:lnTo>
                  <a:lnTo>
                    <a:pt x="77647" y="170180"/>
                  </a:lnTo>
                  <a:lnTo>
                    <a:pt x="86664" y="181610"/>
                  </a:lnTo>
                  <a:lnTo>
                    <a:pt x="87312" y="181610"/>
                  </a:lnTo>
                  <a:lnTo>
                    <a:pt x="88290" y="184150"/>
                  </a:lnTo>
                  <a:lnTo>
                    <a:pt x="40614" y="212090"/>
                  </a:lnTo>
                  <a:lnTo>
                    <a:pt x="14528" y="247650"/>
                  </a:lnTo>
                  <a:lnTo>
                    <a:pt x="0" y="298450"/>
                  </a:lnTo>
                  <a:lnTo>
                    <a:pt x="2413" y="309880"/>
                  </a:lnTo>
                  <a:lnTo>
                    <a:pt x="7112" y="316230"/>
                  </a:lnTo>
                  <a:lnTo>
                    <a:pt x="13487" y="318770"/>
                  </a:lnTo>
                  <a:lnTo>
                    <a:pt x="20955" y="321310"/>
                  </a:lnTo>
                  <a:lnTo>
                    <a:pt x="75171" y="321310"/>
                  </a:lnTo>
                  <a:lnTo>
                    <a:pt x="28956" y="307340"/>
                  </a:lnTo>
                  <a:lnTo>
                    <a:pt x="15595" y="304800"/>
                  </a:lnTo>
                  <a:lnTo>
                    <a:pt x="21158" y="266700"/>
                  </a:lnTo>
                  <a:lnTo>
                    <a:pt x="41998" y="229870"/>
                  </a:lnTo>
                  <a:lnTo>
                    <a:pt x="54521" y="217170"/>
                  </a:lnTo>
                  <a:lnTo>
                    <a:pt x="59905" y="212090"/>
                  </a:lnTo>
                  <a:lnTo>
                    <a:pt x="65709" y="208280"/>
                  </a:lnTo>
                  <a:lnTo>
                    <a:pt x="71716" y="205740"/>
                  </a:lnTo>
                  <a:lnTo>
                    <a:pt x="77749" y="201930"/>
                  </a:lnTo>
                  <a:lnTo>
                    <a:pt x="78714" y="214630"/>
                  </a:lnTo>
                  <a:lnTo>
                    <a:pt x="81584" y="224790"/>
                  </a:lnTo>
                  <a:lnTo>
                    <a:pt x="86283" y="233680"/>
                  </a:lnTo>
                  <a:lnTo>
                    <a:pt x="92710" y="242570"/>
                  </a:lnTo>
                  <a:lnTo>
                    <a:pt x="95161" y="246380"/>
                  </a:lnTo>
                  <a:lnTo>
                    <a:pt x="98526" y="251460"/>
                  </a:lnTo>
                  <a:lnTo>
                    <a:pt x="103847" y="248920"/>
                  </a:lnTo>
                  <a:lnTo>
                    <a:pt x="118440" y="236220"/>
                  </a:lnTo>
                  <a:lnTo>
                    <a:pt x="120738" y="233680"/>
                  </a:lnTo>
                  <a:lnTo>
                    <a:pt x="124206" y="229870"/>
                  </a:lnTo>
                  <a:lnTo>
                    <a:pt x="130530" y="223520"/>
                  </a:lnTo>
                  <a:lnTo>
                    <a:pt x="136931" y="217170"/>
                  </a:lnTo>
                  <a:lnTo>
                    <a:pt x="142976" y="212090"/>
                  </a:lnTo>
                  <a:lnTo>
                    <a:pt x="150533" y="219710"/>
                  </a:lnTo>
                  <a:lnTo>
                    <a:pt x="162509" y="231140"/>
                  </a:lnTo>
                  <a:lnTo>
                    <a:pt x="174332" y="243840"/>
                  </a:lnTo>
                  <a:lnTo>
                    <a:pt x="181470" y="248920"/>
                  </a:lnTo>
                  <a:lnTo>
                    <a:pt x="183883" y="250190"/>
                  </a:lnTo>
                  <a:lnTo>
                    <a:pt x="186016" y="250190"/>
                  </a:lnTo>
                  <a:lnTo>
                    <a:pt x="188734" y="247650"/>
                  </a:lnTo>
                  <a:lnTo>
                    <a:pt x="194957" y="241300"/>
                  </a:lnTo>
                  <a:lnTo>
                    <a:pt x="198323" y="236220"/>
                  </a:lnTo>
                  <a:lnTo>
                    <a:pt x="199618" y="233680"/>
                  </a:lnTo>
                  <a:lnTo>
                    <a:pt x="200266" y="232410"/>
                  </a:lnTo>
                  <a:lnTo>
                    <a:pt x="203835" y="224790"/>
                  </a:lnTo>
                  <a:lnTo>
                    <a:pt x="206057" y="218440"/>
                  </a:lnTo>
                  <a:lnTo>
                    <a:pt x="207200" y="210820"/>
                  </a:lnTo>
                  <a:lnTo>
                    <a:pt x="207530" y="201930"/>
                  </a:lnTo>
                  <a:lnTo>
                    <a:pt x="210769" y="203200"/>
                  </a:lnTo>
                  <a:lnTo>
                    <a:pt x="227101" y="213360"/>
                  </a:lnTo>
                  <a:lnTo>
                    <a:pt x="235826" y="220980"/>
                  </a:lnTo>
                  <a:lnTo>
                    <a:pt x="237832" y="223520"/>
                  </a:lnTo>
                  <a:lnTo>
                    <a:pt x="233743" y="224790"/>
                  </a:lnTo>
                  <a:lnTo>
                    <a:pt x="230327" y="226060"/>
                  </a:lnTo>
                  <a:lnTo>
                    <a:pt x="215341" y="228600"/>
                  </a:lnTo>
                  <a:lnTo>
                    <a:pt x="216750" y="231140"/>
                  </a:lnTo>
                  <a:lnTo>
                    <a:pt x="216852" y="242570"/>
                  </a:lnTo>
                  <a:lnTo>
                    <a:pt x="218186" y="257810"/>
                  </a:lnTo>
                  <a:lnTo>
                    <a:pt x="222250" y="274320"/>
                  </a:lnTo>
                  <a:lnTo>
                    <a:pt x="228612" y="289560"/>
                  </a:lnTo>
                  <a:lnTo>
                    <a:pt x="236905" y="303530"/>
                  </a:lnTo>
                  <a:lnTo>
                    <a:pt x="238290" y="306070"/>
                  </a:lnTo>
                  <a:lnTo>
                    <a:pt x="238582" y="304800"/>
                  </a:lnTo>
                  <a:lnTo>
                    <a:pt x="239153" y="307340"/>
                  </a:lnTo>
                  <a:lnTo>
                    <a:pt x="146596" y="307340"/>
                  </a:lnTo>
                  <a:lnTo>
                    <a:pt x="128536" y="308610"/>
                  </a:lnTo>
                  <a:lnTo>
                    <a:pt x="124802" y="309880"/>
                  </a:lnTo>
                  <a:lnTo>
                    <a:pt x="122720" y="314960"/>
                  </a:lnTo>
                  <a:lnTo>
                    <a:pt x="127723" y="322580"/>
                  </a:lnTo>
                  <a:lnTo>
                    <a:pt x="132842" y="321310"/>
                  </a:lnTo>
                  <a:lnTo>
                    <a:pt x="251015" y="321310"/>
                  </a:lnTo>
                  <a:lnTo>
                    <a:pt x="253377" y="325120"/>
                  </a:lnTo>
                  <a:lnTo>
                    <a:pt x="252717" y="323850"/>
                  </a:lnTo>
                  <a:lnTo>
                    <a:pt x="262953" y="332740"/>
                  </a:lnTo>
                  <a:lnTo>
                    <a:pt x="268528" y="336550"/>
                  </a:lnTo>
                  <a:lnTo>
                    <a:pt x="283718" y="336550"/>
                  </a:lnTo>
                  <a:lnTo>
                    <a:pt x="311594" y="309880"/>
                  </a:lnTo>
                  <a:lnTo>
                    <a:pt x="332867" y="265430"/>
                  </a:lnTo>
                  <a:lnTo>
                    <a:pt x="336003" y="242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896011" y="2733636"/>
              <a:ext cx="468768" cy="2954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4"/>
          <p:cNvSpPr txBox="1"/>
          <p:nvPr/>
        </p:nvSpPr>
        <p:spPr>
          <a:xfrm>
            <a:off x="7727893" y="261668"/>
            <a:ext cx="1884680" cy="4178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6240" marR="5080" indent="-384175" algn="r">
              <a:lnSpc>
                <a:spcPct val="104299"/>
              </a:lnSpc>
              <a:spcBef>
                <a:spcPts val="75"/>
              </a:spcBef>
            </a:pPr>
            <a:r>
              <a:rPr lang="ru-RU" sz="850" spc="-30" dirty="0" smtClean="0">
                <a:solidFill>
                  <a:srgbClr val="1A1A57"/>
                </a:solidFill>
                <a:latin typeface="Trebuchet MS"/>
                <a:cs typeface="Trebuchet MS"/>
              </a:rPr>
              <a:t>МИНИСТЕРСТВО </a:t>
            </a:r>
            <a:r>
              <a:rPr sz="850" spc="-70" dirty="0" smtClean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sz="850" spc="-30" dirty="0">
                <a:solidFill>
                  <a:srgbClr val="1A1A57"/>
                </a:solidFill>
                <a:latin typeface="Trebuchet MS"/>
                <a:cs typeface="Trebuchet MS"/>
              </a:rPr>
              <a:t>ОБРАЗОВАНИЯ </a:t>
            </a:r>
            <a:r>
              <a:rPr sz="850" spc="-10" dirty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lang="ru-RU" sz="850" spc="-10" dirty="0" smtClean="0">
                <a:solidFill>
                  <a:srgbClr val="1A1A57"/>
                </a:solidFill>
                <a:latin typeface="Trebuchet MS"/>
                <a:cs typeface="Trebuchet MS"/>
              </a:rPr>
              <a:t>И НАУКИ КЫРГЫЗСКОЙ РЕСПУБЛИКИ</a:t>
            </a:r>
            <a:endParaRPr sz="850" dirty="0">
              <a:latin typeface="Trebuchet MS"/>
              <a:cs typeface="Trebuchet MS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33" y="231320"/>
            <a:ext cx="500035" cy="44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1664558" y="3440213"/>
            <a:ext cx="3532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 образовательной инфраструктуры с учетом цифровых технологий, усиления дистанционных форм предоставления образования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65" name="object 42"/>
          <p:cNvSpPr txBox="1"/>
          <p:nvPr/>
        </p:nvSpPr>
        <p:spPr>
          <a:xfrm>
            <a:off x="6686663" y="2104183"/>
            <a:ext cx="3900780" cy="800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>
                <a:solidFill>
                  <a:srgbClr val="FFFFFF"/>
                </a:solidFill>
                <a:latin typeface="Arial"/>
                <a:cs typeface="Arial"/>
              </a:rPr>
              <a:t>Проведение аттестации руководителей, назначение на конкурсной основе</a:t>
            </a:r>
            <a:endParaRPr sz="1400" dirty="0">
              <a:latin typeface="Arial"/>
              <a:cs typeface="Arial"/>
            </a:endParaRPr>
          </a:p>
          <a:p>
            <a:pPr marL="180975">
              <a:lnSpc>
                <a:spcPct val="100000"/>
              </a:lnSpc>
              <a:spcBef>
                <a:spcPts val="1135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68" name="object 184"/>
          <p:cNvSpPr/>
          <p:nvPr/>
        </p:nvSpPr>
        <p:spPr>
          <a:xfrm>
            <a:off x="5966320" y="2288554"/>
            <a:ext cx="483882" cy="4851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3DF0EF7-C7BD-4EBA-95A8-A2E32B4ADFCB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108"/>
            <a:ext cx="10691837" cy="75578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084842" y="3084842"/>
            <a:ext cx="4499610" cy="5092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150" b="1" spc="-5" dirty="0">
                <a:latin typeface="Carlito"/>
                <a:cs typeface="Carlito"/>
              </a:rPr>
              <a:t>СПАСИБО ЗА</a:t>
            </a:r>
            <a:r>
              <a:rPr sz="3150" b="1" spc="-15" dirty="0">
                <a:latin typeface="Carlito"/>
                <a:cs typeface="Carlito"/>
              </a:rPr>
              <a:t> </a:t>
            </a:r>
            <a:r>
              <a:rPr sz="3150" b="1" spc="10" dirty="0">
                <a:latin typeface="Carlito"/>
                <a:cs typeface="Carlito"/>
              </a:rPr>
              <a:t>ВНИМАНИЕ!</a:t>
            </a:r>
            <a:endParaRPr sz="3150" dirty="0">
              <a:latin typeface="Carlito"/>
              <a:cs typeface="Carlito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663D267-D687-4322-8432-BD97D1A1D984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125" y="-3348085"/>
            <a:ext cx="10881652" cy="6548776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1469" y="2329818"/>
            <a:ext cx="975046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4"/>
              </a:lnSpc>
            </a:pPr>
            <a:r>
              <a:rPr lang="ky-KG" sz="2978" dirty="0" smtClean="0">
                <a:solidFill>
                  <a:srgbClr val="FFFFFF"/>
                </a:solidFill>
                <a:latin typeface="Jura Medium"/>
              </a:rPr>
              <a:t>Статистика по </a:t>
            </a:r>
            <a:r>
              <a:rPr lang="en-US" sz="2978" dirty="0" err="1" smtClean="0">
                <a:solidFill>
                  <a:srgbClr val="FFFFFF"/>
                </a:solidFill>
                <a:latin typeface="Jura Medium"/>
              </a:rPr>
              <a:t>профессиональному</a:t>
            </a:r>
            <a:r>
              <a:rPr lang="en-US" sz="2978" dirty="0" smtClean="0">
                <a:solidFill>
                  <a:srgbClr val="FFFFFF"/>
                </a:solidFill>
                <a:latin typeface="Jura Medium"/>
              </a:rPr>
              <a:t> </a:t>
            </a:r>
            <a:r>
              <a:rPr lang="en-US" sz="2978" dirty="0" err="1">
                <a:solidFill>
                  <a:srgbClr val="FFFFFF"/>
                </a:solidFill>
                <a:latin typeface="Jura Medium"/>
              </a:rPr>
              <a:t>образованию</a:t>
            </a:r>
            <a:endParaRPr lang="en-US" sz="2978" dirty="0">
              <a:solidFill>
                <a:srgbClr val="FFFFFF"/>
              </a:solidFill>
              <a:latin typeface="Jura Medi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03478" y="3679419"/>
            <a:ext cx="2561224" cy="1037591"/>
            <a:chOff x="0" y="52493"/>
            <a:chExt cx="5840321" cy="2366002"/>
          </a:xfrm>
        </p:grpSpPr>
        <p:sp>
          <p:nvSpPr>
            <p:cNvPr id="5" name="AutoShape 5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49080" y="1609799"/>
              <a:ext cx="5372279" cy="672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754">
                  <a:solidFill>
                    <a:srgbClr val="FFFFFF"/>
                  </a:solidFill>
                  <a:latin typeface="HK Grotesk Medium"/>
                </a:rPr>
                <a:t> НПО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2493"/>
              <a:ext cx="5840321" cy="994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8"/>
                </a:lnSpc>
              </a:pPr>
              <a:r>
                <a:rPr lang="en-US" sz="3215">
                  <a:solidFill>
                    <a:srgbClr val="000000"/>
                  </a:solidFill>
                  <a:latin typeface="Jura Medium"/>
                </a:rPr>
                <a:t>31.4 тыс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41434" y="5565786"/>
            <a:ext cx="288531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2"/>
              </a:lnSpc>
            </a:pPr>
            <a:r>
              <a:rPr lang="en-US" sz="2017">
                <a:solidFill>
                  <a:srgbClr val="C00000"/>
                </a:solidFill>
                <a:latin typeface="HK Grotesk Bold"/>
              </a:rPr>
              <a:t>101</a:t>
            </a:r>
          </a:p>
        </p:txBody>
      </p:sp>
      <p:sp>
        <p:nvSpPr>
          <p:cNvPr id="9" name="AutoShape 9"/>
          <p:cNvSpPr/>
          <p:nvPr/>
        </p:nvSpPr>
        <p:spPr>
          <a:xfrm>
            <a:off x="-219520" y="3195122"/>
            <a:ext cx="1144572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400000">
            <a:off x="1570320" y="5192982"/>
            <a:ext cx="399015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4066088" y="3679419"/>
            <a:ext cx="2561224" cy="1037591"/>
            <a:chOff x="0" y="52493"/>
            <a:chExt cx="5840321" cy="2366002"/>
          </a:xfrm>
        </p:grpSpPr>
        <p:sp>
          <p:nvSpPr>
            <p:cNvPr id="12" name="AutoShape 12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249080" y="1613610"/>
              <a:ext cx="5372279" cy="672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7"/>
                </a:lnSpc>
              </a:pPr>
              <a:r>
                <a:rPr lang="en-US" sz="1797">
                  <a:solidFill>
                    <a:srgbClr val="FFFFFF"/>
                  </a:solidFill>
                  <a:latin typeface="HK Grotesk Medium"/>
                </a:rPr>
                <a:t>СПО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2493"/>
              <a:ext cx="5840321" cy="994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8"/>
                </a:lnSpc>
              </a:pPr>
              <a:r>
                <a:rPr lang="en-US" sz="3215">
                  <a:solidFill>
                    <a:srgbClr val="000000"/>
                  </a:solidFill>
                  <a:latin typeface="Jura Medium"/>
                </a:rPr>
                <a:t>99 тыс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568179" y="5179058"/>
            <a:ext cx="3523892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92" dirty="0">
                <a:solidFill>
                  <a:srgbClr val="000000"/>
                </a:solidFill>
                <a:latin typeface="HK Grotesk Light"/>
              </a:rPr>
              <a:t>154</a:t>
            </a:r>
          </a:p>
          <a:p>
            <a:pPr algn="ctr">
              <a:lnSpc>
                <a:spcPts val="1680"/>
              </a:lnSpc>
            </a:pPr>
            <a:r>
              <a:rPr lang="en-US" sz="1292" dirty="0">
                <a:solidFill>
                  <a:srgbClr val="000000"/>
                </a:solidFill>
                <a:latin typeface="HK Grotesk Light"/>
              </a:rPr>
              <a:t>92-государственных</a:t>
            </a:r>
          </a:p>
          <a:p>
            <a:pPr algn="ctr">
              <a:lnSpc>
                <a:spcPts val="1680"/>
              </a:lnSpc>
            </a:pPr>
            <a:r>
              <a:rPr lang="en-US" sz="1292" dirty="0">
                <a:solidFill>
                  <a:srgbClr val="000000"/>
                </a:solidFill>
                <a:latin typeface="HK Grotesk Light"/>
              </a:rPr>
              <a:t>62-частных</a:t>
            </a:r>
          </a:p>
          <a:p>
            <a:pPr algn="ctr">
              <a:lnSpc>
                <a:spcPts val="1680"/>
              </a:lnSpc>
            </a:pPr>
            <a:r>
              <a:rPr lang="en-US" sz="1292" dirty="0">
                <a:solidFill>
                  <a:srgbClr val="000000"/>
                </a:solidFill>
                <a:latin typeface="HK Grotesk Light"/>
              </a:rPr>
              <a:t> 99654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студентов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,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из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них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на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бюджетной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основе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обучаются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11625 </a:t>
            </a:r>
            <a:r>
              <a:rPr lang="en-US" sz="1292" dirty="0">
                <a:solidFill>
                  <a:srgbClr val="C00000"/>
                </a:solidFill>
                <a:latin typeface="HK Grotesk Bold"/>
              </a:rPr>
              <a:t>(12%)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студентов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,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на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контрактной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 88029 </a:t>
            </a:r>
            <a:r>
              <a:rPr lang="en-US" sz="1292" dirty="0">
                <a:solidFill>
                  <a:srgbClr val="C00000"/>
                </a:solidFill>
                <a:latin typeface="HK Grotesk Bold"/>
              </a:rPr>
              <a:t>(88%) </a:t>
            </a:r>
            <a:r>
              <a:rPr lang="en-US" sz="1292" dirty="0" err="1">
                <a:solidFill>
                  <a:srgbClr val="000000"/>
                </a:solidFill>
                <a:latin typeface="HK Grotesk Light"/>
              </a:rPr>
              <a:t>студентов</a:t>
            </a:r>
            <a:r>
              <a:rPr lang="en-US" sz="1292" dirty="0">
                <a:solidFill>
                  <a:srgbClr val="000000"/>
                </a:solidFill>
                <a:latin typeface="HK Grotesk Light"/>
              </a:rPr>
              <a:t>, </a:t>
            </a:r>
          </a:p>
          <a:p>
            <a:pPr algn="ctr">
              <a:lnSpc>
                <a:spcPts val="1680"/>
              </a:lnSpc>
            </a:pPr>
            <a:endParaRPr lang="en-US" sz="1292" dirty="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16" name="AutoShape 16"/>
          <p:cNvSpPr/>
          <p:nvPr/>
        </p:nvSpPr>
        <p:spPr>
          <a:xfrm rot="-5400000">
            <a:off x="5130145" y="5190197"/>
            <a:ext cx="399572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628698" y="3679419"/>
            <a:ext cx="2561224" cy="1037591"/>
            <a:chOff x="0" y="52493"/>
            <a:chExt cx="5840321" cy="2366002"/>
          </a:xfrm>
        </p:grpSpPr>
        <p:sp>
          <p:nvSpPr>
            <p:cNvPr id="18" name="AutoShape 18"/>
            <p:cNvSpPr/>
            <p:nvPr/>
          </p:nvSpPr>
          <p:spPr>
            <a:xfrm>
              <a:off x="0" y="1486903"/>
              <a:ext cx="5840321" cy="93159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249080" y="1619536"/>
              <a:ext cx="5372279" cy="672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9"/>
                </a:lnSpc>
              </a:pPr>
              <a:r>
                <a:rPr lang="en-US" sz="1768">
                  <a:solidFill>
                    <a:srgbClr val="FFFFFF"/>
                  </a:solidFill>
                  <a:latin typeface="HK Grotesk Medium"/>
                </a:rPr>
                <a:t>ВПО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52493"/>
              <a:ext cx="5840321" cy="994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08"/>
                </a:lnSpc>
              </a:pPr>
              <a:r>
                <a:rPr lang="en-US" sz="3215">
                  <a:solidFill>
                    <a:srgbClr val="000000"/>
                  </a:solidFill>
                  <a:latin typeface="Jura Medium"/>
                </a:rPr>
                <a:t>227тыс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360305" y="5150793"/>
            <a:ext cx="282961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"/>
              </a:lnSpc>
            </a:pPr>
            <a:r>
              <a:rPr lang="en-US" sz="1490">
                <a:solidFill>
                  <a:srgbClr val="000000"/>
                </a:solidFill>
                <a:latin typeface="HK Grotesk Light"/>
              </a:rPr>
              <a:t>79-</a:t>
            </a:r>
          </a:p>
          <a:p>
            <a:pPr algn="ctr">
              <a:lnSpc>
                <a:spcPts val="1938"/>
              </a:lnSpc>
            </a:pPr>
            <a:r>
              <a:rPr lang="en-US" sz="1490">
                <a:solidFill>
                  <a:srgbClr val="000000"/>
                </a:solidFill>
                <a:latin typeface="HK Grotesk Light"/>
              </a:rPr>
              <a:t>28 государственных</a:t>
            </a:r>
          </a:p>
          <a:p>
            <a:pPr algn="ctr">
              <a:lnSpc>
                <a:spcPts val="1938"/>
              </a:lnSpc>
            </a:pPr>
            <a:r>
              <a:rPr lang="en-US" sz="1490">
                <a:solidFill>
                  <a:srgbClr val="000000"/>
                </a:solidFill>
                <a:latin typeface="HK Grotesk Light"/>
              </a:rPr>
              <a:t>51-частных</a:t>
            </a:r>
          </a:p>
          <a:p>
            <a:pPr algn="ctr">
              <a:lnSpc>
                <a:spcPts val="1938"/>
              </a:lnSpc>
            </a:pPr>
            <a:endParaRPr lang="en-US" sz="1490">
              <a:solidFill>
                <a:srgbClr val="000000"/>
              </a:solidFill>
              <a:latin typeface="HK Grotesk Light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-94125" y="5198551"/>
            <a:ext cx="1144572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601504" y="1375410"/>
            <a:ext cx="363144" cy="225149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96979" y="1330461"/>
            <a:ext cx="238408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8"/>
              </a:lnSpc>
            </a:pPr>
            <a:r>
              <a:rPr lang="en-US" sz="1126">
                <a:solidFill>
                  <a:srgbClr val="FFFFFF"/>
                </a:solidFill>
                <a:latin typeface="Jura Semi-Bold"/>
              </a:rPr>
              <a:t>Министерство образования и науки Кыргызской Республики </a:t>
            </a:r>
          </a:p>
        </p:txBody>
      </p:sp>
      <p:sp>
        <p:nvSpPr>
          <p:cNvPr id="25" name="Freeform 25"/>
          <p:cNvSpPr/>
          <p:nvPr/>
        </p:nvSpPr>
        <p:spPr>
          <a:xfrm>
            <a:off x="9863257" y="3615435"/>
            <a:ext cx="717348" cy="571270"/>
          </a:xfrm>
          <a:custGeom>
            <a:avLst/>
            <a:gdLst/>
            <a:ahLst/>
            <a:cxnLst/>
            <a:rect l="l" t="t" r="r" b="b"/>
            <a:pathLst>
              <a:path w="1226818" h="976993">
                <a:moveTo>
                  <a:pt x="0" y="0"/>
                </a:moveTo>
                <a:lnTo>
                  <a:pt x="1226818" y="0"/>
                </a:lnTo>
                <a:lnTo>
                  <a:pt x="1226818" y="976993"/>
                </a:lnTo>
                <a:lnTo>
                  <a:pt x="0" y="97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238408" y="3615435"/>
            <a:ext cx="777807" cy="619417"/>
          </a:xfrm>
          <a:custGeom>
            <a:avLst/>
            <a:gdLst/>
            <a:ahLst/>
            <a:cxnLst/>
            <a:rect l="l" t="t" r="r" b="b"/>
            <a:pathLst>
              <a:path w="1330216" h="1059336">
                <a:moveTo>
                  <a:pt x="0" y="0"/>
                </a:moveTo>
                <a:lnTo>
                  <a:pt x="1330216" y="0"/>
                </a:lnTo>
                <a:lnTo>
                  <a:pt x="1330216" y="1059336"/>
                </a:lnTo>
                <a:lnTo>
                  <a:pt x="0" y="1059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06028" y="3663582"/>
            <a:ext cx="717348" cy="571270"/>
          </a:xfrm>
          <a:custGeom>
            <a:avLst/>
            <a:gdLst/>
            <a:ahLst/>
            <a:cxnLst/>
            <a:rect l="l" t="t" r="r" b="b"/>
            <a:pathLst>
              <a:path w="1226818" h="976993">
                <a:moveTo>
                  <a:pt x="0" y="0"/>
                </a:moveTo>
                <a:lnTo>
                  <a:pt x="1226818" y="0"/>
                </a:lnTo>
                <a:lnTo>
                  <a:pt x="1226818" y="976993"/>
                </a:lnTo>
                <a:lnTo>
                  <a:pt x="0" y="9769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125221" y="6064685"/>
            <a:ext cx="345538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"/>
              </a:lnSpc>
              <a:spcBef>
                <a:spcPct val="0"/>
              </a:spcBef>
            </a:pPr>
            <a:r>
              <a:rPr lang="en-US" sz="1339">
                <a:solidFill>
                  <a:srgbClr val="000000"/>
                </a:solidFill>
                <a:latin typeface="HK Grotesk Light"/>
              </a:rPr>
              <a:t>25615  </a:t>
            </a:r>
            <a:r>
              <a:rPr lang="en-US" sz="1339">
                <a:solidFill>
                  <a:srgbClr val="C00000"/>
                </a:solidFill>
                <a:latin typeface="HK Grotesk Bold"/>
              </a:rPr>
              <a:t>(11,6%) </a:t>
            </a:r>
            <a:r>
              <a:rPr lang="en-US" sz="1339">
                <a:solidFill>
                  <a:srgbClr val="000000"/>
                </a:solidFill>
                <a:latin typeface="HK Grotesk Light"/>
              </a:rPr>
              <a:t>студентов обучаются на грантовой основе,</a:t>
            </a:r>
          </a:p>
          <a:p>
            <a:pPr algn="ctr">
              <a:lnSpc>
                <a:spcPts val="1741"/>
              </a:lnSpc>
              <a:spcBef>
                <a:spcPct val="0"/>
              </a:spcBef>
            </a:pPr>
            <a:r>
              <a:rPr lang="en-US" sz="1339">
                <a:solidFill>
                  <a:srgbClr val="000000"/>
                </a:solidFill>
                <a:latin typeface="HK Grotesk Light"/>
              </a:rPr>
              <a:t> 195318 </a:t>
            </a:r>
            <a:r>
              <a:rPr lang="en-US" sz="1339">
                <a:solidFill>
                  <a:srgbClr val="C00000"/>
                </a:solidFill>
                <a:latin typeface="HK Grotesk Bold"/>
              </a:rPr>
              <a:t>(88,4%) </a:t>
            </a:r>
            <a:r>
              <a:rPr lang="en-US" sz="1339">
                <a:solidFill>
                  <a:srgbClr val="000000"/>
                </a:solidFill>
                <a:latin typeface="HK Grotesk Light"/>
              </a:rPr>
              <a:t>- на контрактной основе.</a:t>
            </a:r>
          </a:p>
        </p:txBody>
      </p:sp>
      <p:sp>
        <p:nvSpPr>
          <p:cNvPr id="29" name="Дата 2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3D9B64F9-0D4B-4732-9AD0-08A2C2BA2E7E}" type="datetime1">
              <a:rPr lang="en-US" smtClean="0"/>
              <a:t>10/24/2023</a:t>
            </a:fld>
            <a:endParaRPr lang="en-US"/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6944" y="6931617"/>
            <a:ext cx="477746" cy="3720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8370" y="327426"/>
            <a:ext cx="2355786" cy="550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43518"/>
            <a:ext cx="10690491" cy="40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5754" y="499683"/>
            <a:ext cx="173467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 smtClean="0"/>
              <a:t>РЕ</a:t>
            </a:r>
            <a:r>
              <a:rPr spc="-10" dirty="0" err="1" smtClean="0"/>
              <a:t>З</a:t>
            </a:r>
            <a:r>
              <a:rPr spc="-145" dirty="0" err="1" smtClean="0"/>
              <a:t>У</a:t>
            </a:r>
            <a:r>
              <a:rPr dirty="0" err="1" smtClean="0"/>
              <a:t>Л</a:t>
            </a:r>
            <a:r>
              <a:rPr spc="-145" dirty="0" err="1" smtClean="0"/>
              <a:t>Ь</a:t>
            </a:r>
            <a:r>
              <a:rPr spc="-130" dirty="0" err="1" smtClean="0"/>
              <a:t>ТА</a:t>
            </a:r>
            <a:r>
              <a:rPr dirty="0" err="1" smtClean="0"/>
              <a:t>ТЫ</a:t>
            </a:r>
            <a:r>
              <a:rPr lang="ru-RU" dirty="0" smtClean="0"/>
              <a:t> НПО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942588" y="6407375"/>
            <a:ext cx="2934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Международные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доноры-партнеры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700" y="3400239"/>
            <a:ext cx="10688928" cy="32306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76784" y="3485965"/>
            <a:ext cx="2995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Carlito"/>
                <a:cs typeface="Carlito"/>
              </a:rPr>
              <a:t>ДОСТИГНУТЫЕ</a:t>
            </a:r>
            <a:r>
              <a:rPr sz="20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Carlito"/>
                <a:cs typeface="Carlito"/>
              </a:rPr>
              <a:t>РЕЗУЛЬТАТЫ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0314" y="4499252"/>
            <a:ext cx="1631314" cy="49115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Ведется </a:t>
            </a:r>
            <a:r>
              <a:rPr sz="1100" spc="-5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обучение</a:t>
            </a:r>
            <a:r>
              <a:rPr sz="1100" spc="-13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100" spc="-65" dirty="0" smtClean="0">
                <a:solidFill>
                  <a:srgbClr val="FFFFFF"/>
                </a:solidFill>
                <a:latin typeface="Trebuchet MS"/>
                <a:cs typeface="Trebuchet MS"/>
              </a:rPr>
              <a:t>учащихся </a:t>
            </a:r>
            <a:r>
              <a:rPr lang="ru-RU" sz="11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финансовой и цифровой грамотности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768" y="5356757"/>
            <a:ext cx="1716405" cy="798936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Налажено 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сотрудничество </a:t>
            </a:r>
            <a:r>
              <a:rPr sz="1100" spc="-80" dirty="0">
                <a:solidFill>
                  <a:srgbClr val="FFFFFF"/>
                </a:solidFill>
                <a:latin typeface="Trebuchet MS"/>
                <a:cs typeface="Trebuchet MS"/>
              </a:rPr>
              <a:t>с  </a:t>
            </a:r>
            <a:r>
              <a:rPr lang="ru-RU" sz="11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крупными Ассоциациями</a:t>
            </a:r>
            <a:r>
              <a:rPr sz="1100" b="1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предприятиями 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и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организациями </a:t>
            </a:r>
            <a:r>
              <a:rPr sz="1100" spc="-30" dirty="0">
                <a:solidFill>
                  <a:srgbClr val="FFFFFF"/>
                </a:solidFill>
                <a:latin typeface="Trebuchet MS"/>
                <a:cs typeface="Trebuchet MS"/>
              </a:rPr>
              <a:t>по  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подготовке</a:t>
            </a:r>
            <a:r>
              <a:rPr sz="1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кадров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61854" y="3865289"/>
            <a:ext cx="2021205" cy="49115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Совместно 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Carlito"/>
                <a:cs typeface="Trebuchet MS"/>
              </a:rPr>
              <a:t>80</a:t>
            </a:r>
            <a:r>
              <a:rPr sz="1600" b="1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предприятиями 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организовано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Дуальное</a:t>
            </a:r>
            <a:r>
              <a:rPr sz="1200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обучение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50353" y="4594717"/>
            <a:ext cx="1993264" cy="337271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100" spc="-4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Создан</a:t>
            </a:r>
            <a:r>
              <a:rPr lang="ky-KG" sz="11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5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центр</a:t>
            </a:r>
            <a:r>
              <a:rPr lang="ky-KG" sz="11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 независимой сертификации и валидации 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16111" y="5312397"/>
            <a:ext cx="1804035" cy="65405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100" spc="-2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pc="-20" dirty="0" smtClean="0">
                <a:solidFill>
                  <a:srgbClr val="FF0000"/>
                </a:solidFill>
                <a:latin typeface="Trebuchet MS"/>
                <a:cs typeface="Trebuchet MS"/>
              </a:rPr>
              <a:t>4</a:t>
            </a:r>
            <a:r>
              <a:rPr lang="ru-RU" sz="1100" spc="-2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100" spc="-6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профессиональных</a:t>
            </a:r>
            <a:r>
              <a:rPr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образовательных</a:t>
            </a:r>
            <a:r>
              <a:rPr sz="11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учреждений  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реализуют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свою продукцию и 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оказывают</a:t>
            </a:r>
            <a:r>
              <a:rPr sz="11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Trebuchet MS"/>
                <a:cs typeface="Trebuchet MS"/>
              </a:rPr>
              <a:t>услуги</a:t>
            </a:r>
            <a:endParaRPr sz="1100" dirty="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227" y="1014728"/>
            <a:ext cx="9951434" cy="5218538"/>
            <a:chOff x="779296" y="873937"/>
            <a:chExt cx="9478163" cy="5154956"/>
          </a:xfrm>
        </p:grpSpPr>
        <p:sp>
          <p:nvSpPr>
            <p:cNvPr id="18" name="object 18"/>
            <p:cNvSpPr/>
            <p:nvPr/>
          </p:nvSpPr>
          <p:spPr>
            <a:xfrm>
              <a:off x="863794" y="4561052"/>
              <a:ext cx="236372" cy="2363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7973" y="5385863"/>
              <a:ext cx="251980" cy="1607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46094" y="3852379"/>
              <a:ext cx="190858" cy="2064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66630" y="4539361"/>
              <a:ext cx="264045" cy="22698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38094" y="5152596"/>
              <a:ext cx="236372" cy="2363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44488" y="3673411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40" y="3174"/>
                  </a:lnTo>
                  <a:lnTo>
                    <a:pt x="255284" y="12420"/>
                  </a:lnTo>
                  <a:lnTo>
                    <a:pt x="212372" y="27325"/>
                  </a:lnTo>
                  <a:lnTo>
                    <a:pt x="172219" y="47474"/>
                  </a:lnTo>
                  <a:lnTo>
                    <a:pt x="135238" y="72453"/>
                  </a:lnTo>
                  <a:lnTo>
                    <a:pt x="101844" y="101847"/>
                  </a:lnTo>
                  <a:lnTo>
                    <a:pt x="72451" y="135243"/>
                  </a:lnTo>
                  <a:lnTo>
                    <a:pt x="47473" y="172227"/>
                  </a:lnTo>
                  <a:lnTo>
                    <a:pt x="27325" y="212383"/>
                  </a:lnTo>
                  <a:lnTo>
                    <a:pt x="12420" y="255299"/>
                  </a:lnTo>
                  <a:lnTo>
                    <a:pt x="3174" y="300560"/>
                  </a:lnTo>
                  <a:lnTo>
                    <a:pt x="0" y="347751"/>
                  </a:lnTo>
                  <a:lnTo>
                    <a:pt x="2027" y="385523"/>
                  </a:lnTo>
                  <a:lnTo>
                    <a:pt x="7969" y="422121"/>
                  </a:lnTo>
                  <a:lnTo>
                    <a:pt x="17616" y="457334"/>
                  </a:lnTo>
                  <a:lnTo>
                    <a:pt x="30759" y="490956"/>
                  </a:lnTo>
                  <a:lnTo>
                    <a:pt x="34435" y="503338"/>
                  </a:lnTo>
                  <a:lnTo>
                    <a:pt x="34485" y="515783"/>
                  </a:lnTo>
                  <a:lnTo>
                    <a:pt x="30989" y="527730"/>
                  </a:lnTo>
                  <a:lnTo>
                    <a:pt x="24028" y="538619"/>
                  </a:lnTo>
                  <a:lnTo>
                    <a:pt x="16205" y="549582"/>
                  </a:lnTo>
                  <a:lnTo>
                    <a:pt x="10337" y="561841"/>
                  </a:lnTo>
                  <a:lnTo>
                    <a:pt x="6651" y="575167"/>
                  </a:lnTo>
                  <a:lnTo>
                    <a:pt x="5372" y="589330"/>
                  </a:lnTo>
                  <a:lnTo>
                    <a:pt x="11520" y="619789"/>
                  </a:lnTo>
                  <a:lnTo>
                    <a:pt x="28286" y="644659"/>
                  </a:lnTo>
                  <a:lnTo>
                    <a:pt x="53153" y="661427"/>
                  </a:lnTo>
                  <a:lnTo>
                    <a:pt x="83604" y="667575"/>
                  </a:lnTo>
                  <a:lnTo>
                    <a:pt x="95992" y="666600"/>
                  </a:lnTo>
                  <a:lnTo>
                    <a:pt x="107761" y="663775"/>
                  </a:lnTo>
                  <a:lnTo>
                    <a:pt x="118760" y="659249"/>
                  </a:lnTo>
                  <a:lnTo>
                    <a:pt x="128841" y="653173"/>
                  </a:lnTo>
                  <a:lnTo>
                    <a:pt x="140312" y="647202"/>
                  </a:lnTo>
                  <a:lnTo>
                    <a:pt x="152534" y="644777"/>
                  </a:lnTo>
                  <a:lnTo>
                    <a:pt x="164940" y="645931"/>
                  </a:lnTo>
                  <a:lnTo>
                    <a:pt x="176961" y="650697"/>
                  </a:lnTo>
                  <a:lnTo>
                    <a:pt x="216191" y="669717"/>
                  </a:lnTo>
                  <a:lnTo>
                    <a:pt x="257981" y="683774"/>
                  </a:lnTo>
                  <a:lnTo>
                    <a:pt x="301952" y="692488"/>
                  </a:lnTo>
                  <a:lnTo>
                    <a:pt x="347725" y="695477"/>
                  </a:lnTo>
                  <a:lnTo>
                    <a:pt x="394917" y="692302"/>
                  </a:lnTo>
                  <a:lnTo>
                    <a:pt x="440177" y="683054"/>
                  </a:lnTo>
                  <a:lnTo>
                    <a:pt x="483091" y="668146"/>
                  </a:lnTo>
                  <a:lnTo>
                    <a:pt x="523247" y="647995"/>
                  </a:lnTo>
                  <a:lnTo>
                    <a:pt x="560228" y="623014"/>
                  </a:lnTo>
                  <a:lnTo>
                    <a:pt x="593623" y="593618"/>
                  </a:lnTo>
                  <a:lnTo>
                    <a:pt x="623016" y="560222"/>
                  </a:lnTo>
                  <a:lnTo>
                    <a:pt x="647993" y="523240"/>
                  </a:lnTo>
                  <a:lnTo>
                    <a:pt x="668141" y="483088"/>
                  </a:lnTo>
                  <a:lnTo>
                    <a:pt x="683044" y="440179"/>
                  </a:lnTo>
                  <a:lnTo>
                    <a:pt x="692290" y="394928"/>
                  </a:lnTo>
                  <a:lnTo>
                    <a:pt x="695464" y="347751"/>
                  </a:lnTo>
                  <a:lnTo>
                    <a:pt x="692290" y="300560"/>
                  </a:lnTo>
                  <a:lnTo>
                    <a:pt x="683044" y="255299"/>
                  </a:lnTo>
                  <a:lnTo>
                    <a:pt x="668141" y="212383"/>
                  </a:lnTo>
                  <a:lnTo>
                    <a:pt x="647993" y="172227"/>
                  </a:lnTo>
                  <a:lnTo>
                    <a:pt x="623016" y="135243"/>
                  </a:lnTo>
                  <a:lnTo>
                    <a:pt x="593623" y="101847"/>
                  </a:lnTo>
                  <a:lnTo>
                    <a:pt x="560228" y="72453"/>
                  </a:lnTo>
                  <a:lnTo>
                    <a:pt x="523247" y="47474"/>
                  </a:lnTo>
                  <a:lnTo>
                    <a:pt x="483091" y="27325"/>
                  </a:lnTo>
                  <a:lnTo>
                    <a:pt x="440177" y="12420"/>
                  </a:lnTo>
                  <a:lnTo>
                    <a:pt x="394917" y="3174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86182" y="3715105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31" y="0"/>
                  </a:moveTo>
                  <a:lnTo>
                    <a:pt x="256390" y="4005"/>
                  </a:lnTo>
                  <a:lnTo>
                    <a:pt x="209299" y="15601"/>
                  </a:lnTo>
                  <a:lnTo>
                    <a:pt x="165389" y="34157"/>
                  </a:lnTo>
                  <a:lnTo>
                    <a:pt x="125290" y="59045"/>
                  </a:lnTo>
                  <a:lnTo>
                    <a:pt x="89631" y="89635"/>
                  </a:lnTo>
                  <a:lnTo>
                    <a:pt x="59044" y="125295"/>
                  </a:lnTo>
                  <a:lnTo>
                    <a:pt x="34157" y="165398"/>
                  </a:lnTo>
                  <a:lnTo>
                    <a:pt x="15600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89"/>
                  </a:lnTo>
                  <a:lnTo>
                    <a:pt x="15600" y="402775"/>
                  </a:lnTo>
                  <a:lnTo>
                    <a:pt x="34157" y="446683"/>
                  </a:lnTo>
                  <a:lnTo>
                    <a:pt x="59044" y="486782"/>
                  </a:lnTo>
                  <a:lnTo>
                    <a:pt x="89631" y="522443"/>
                  </a:lnTo>
                  <a:lnTo>
                    <a:pt x="125290" y="553033"/>
                  </a:lnTo>
                  <a:lnTo>
                    <a:pt x="165389" y="577924"/>
                  </a:lnTo>
                  <a:lnTo>
                    <a:pt x="209299" y="596484"/>
                  </a:lnTo>
                  <a:lnTo>
                    <a:pt x="256390" y="608082"/>
                  </a:lnTo>
                  <a:lnTo>
                    <a:pt x="306031" y="612089"/>
                  </a:lnTo>
                  <a:lnTo>
                    <a:pt x="355680" y="608082"/>
                  </a:lnTo>
                  <a:lnTo>
                    <a:pt x="402776" y="596484"/>
                  </a:lnTo>
                  <a:lnTo>
                    <a:pt x="446691" y="577924"/>
                  </a:lnTo>
                  <a:lnTo>
                    <a:pt x="486793" y="553033"/>
                  </a:lnTo>
                  <a:lnTo>
                    <a:pt x="522454" y="522443"/>
                  </a:lnTo>
                  <a:lnTo>
                    <a:pt x="553043" y="486782"/>
                  </a:lnTo>
                  <a:lnTo>
                    <a:pt x="577931" y="446683"/>
                  </a:lnTo>
                  <a:lnTo>
                    <a:pt x="596488" y="402775"/>
                  </a:lnTo>
                  <a:lnTo>
                    <a:pt x="608083" y="355689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3" y="125295"/>
                  </a:lnTo>
                  <a:lnTo>
                    <a:pt x="522454" y="89635"/>
                  </a:lnTo>
                  <a:lnTo>
                    <a:pt x="486793" y="59045"/>
                  </a:lnTo>
                  <a:lnTo>
                    <a:pt x="446691" y="34157"/>
                  </a:lnTo>
                  <a:lnTo>
                    <a:pt x="402776" y="15601"/>
                  </a:lnTo>
                  <a:lnTo>
                    <a:pt x="355680" y="4005"/>
                  </a:lnTo>
                  <a:lnTo>
                    <a:pt x="306031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77484" y="4212092"/>
              <a:ext cx="109117" cy="10107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37618" y="4496718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38" y="0"/>
                  </a:moveTo>
                  <a:lnTo>
                    <a:pt x="300550" y="3174"/>
                  </a:lnTo>
                  <a:lnTo>
                    <a:pt x="255292" y="12420"/>
                  </a:lnTo>
                  <a:lnTo>
                    <a:pt x="212378" y="27325"/>
                  </a:lnTo>
                  <a:lnTo>
                    <a:pt x="172223" y="47474"/>
                  </a:lnTo>
                  <a:lnTo>
                    <a:pt x="135241" y="72452"/>
                  </a:lnTo>
                  <a:lnTo>
                    <a:pt x="101846" y="101846"/>
                  </a:lnTo>
                  <a:lnTo>
                    <a:pt x="72452" y="135241"/>
                  </a:lnTo>
                  <a:lnTo>
                    <a:pt x="47474" y="172223"/>
                  </a:lnTo>
                  <a:lnTo>
                    <a:pt x="27325" y="212378"/>
                  </a:lnTo>
                  <a:lnTo>
                    <a:pt x="12420" y="255292"/>
                  </a:lnTo>
                  <a:lnTo>
                    <a:pt x="3174" y="300550"/>
                  </a:lnTo>
                  <a:lnTo>
                    <a:pt x="0" y="347738"/>
                  </a:lnTo>
                  <a:lnTo>
                    <a:pt x="2029" y="385513"/>
                  </a:lnTo>
                  <a:lnTo>
                    <a:pt x="7975" y="422114"/>
                  </a:lnTo>
                  <a:lnTo>
                    <a:pt x="17627" y="457332"/>
                  </a:lnTo>
                  <a:lnTo>
                    <a:pt x="30772" y="490956"/>
                  </a:lnTo>
                  <a:lnTo>
                    <a:pt x="34442" y="503338"/>
                  </a:lnTo>
                  <a:lnTo>
                    <a:pt x="34493" y="515783"/>
                  </a:lnTo>
                  <a:lnTo>
                    <a:pt x="31000" y="527730"/>
                  </a:lnTo>
                  <a:lnTo>
                    <a:pt x="24041" y="538619"/>
                  </a:lnTo>
                  <a:lnTo>
                    <a:pt x="16210" y="549581"/>
                  </a:lnTo>
                  <a:lnTo>
                    <a:pt x="10339" y="561836"/>
                  </a:lnTo>
                  <a:lnTo>
                    <a:pt x="6651" y="575161"/>
                  </a:lnTo>
                  <a:lnTo>
                    <a:pt x="5372" y="589330"/>
                  </a:lnTo>
                  <a:lnTo>
                    <a:pt x="11522" y="619783"/>
                  </a:lnTo>
                  <a:lnTo>
                    <a:pt x="28292" y="644655"/>
                  </a:lnTo>
                  <a:lnTo>
                    <a:pt x="53163" y="661425"/>
                  </a:lnTo>
                  <a:lnTo>
                    <a:pt x="83616" y="667575"/>
                  </a:lnTo>
                  <a:lnTo>
                    <a:pt x="95998" y="666600"/>
                  </a:lnTo>
                  <a:lnTo>
                    <a:pt x="107764" y="663775"/>
                  </a:lnTo>
                  <a:lnTo>
                    <a:pt x="118765" y="659249"/>
                  </a:lnTo>
                  <a:lnTo>
                    <a:pt x="128854" y="653173"/>
                  </a:lnTo>
                  <a:lnTo>
                    <a:pt x="140323" y="647196"/>
                  </a:lnTo>
                  <a:lnTo>
                    <a:pt x="152541" y="644772"/>
                  </a:lnTo>
                  <a:lnTo>
                    <a:pt x="164942" y="645929"/>
                  </a:lnTo>
                  <a:lnTo>
                    <a:pt x="176961" y="650697"/>
                  </a:lnTo>
                  <a:lnTo>
                    <a:pt x="216197" y="669717"/>
                  </a:lnTo>
                  <a:lnTo>
                    <a:pt x="257987" y="683774"/>
                  </a:lnTo>
                  <a:lnTo>
                    <a:pt x="301959" y="692488"/>
                  </a:lnTo>
                  <a:lnTo>
                    <a:pt x="347738" y="695477"/>
                  </a:lnTo>
                  <a:lnTo>
                    <a:pt x="394927" y="692302"/>
                  </a:lnTo>
                  <a:lnTo>
                    <a:pt x="440185" y="683053"/>
                  </a:lnTo>
                  <a:lnTo>
                    <a:pt x="483099" y="668146"/>
                  </a:lnTo>
                  <a:lnTo>
                    <a:pt x="523254" y="647994"/>
                  </a:lnTo>
                  <a:lnTo>
                    <a:pt x="560236" y="623013"/>
                  </a:lnTo>
                  <a:lnTo>
                    <a:pt x="593631" y="593617"/>
                  </a:lnTo>
                  <a:lnTo>
                    <a:pt x="623025" y="560220"/>
                  </a:lnTo>
                  <a:lnTo>
                    <a:pt x="648003" y="523237"/>
                  </a:lnTo>
                  <a:lnTo>
                    <a:pt x="668151" y="483082"/>
                  </a:lnTo>
                  <a:lnTo>
                    <a:pt x="683056" y="440172"/>
                  </a:lnTo>
                  <a:lnTo>
                    <a:pt x="692303" y="394919"/>
                  </a:lnTo>
                  <a:lnTo>
                    <a:pt x="695477" y="347738"/>
                  </a:lnTo>
                  <a:lnTo>
                    <a:pt x="692303" y="300550"/>
                  </a:lnTo>
                  <a:lnTo>
                    <a:pt x="683056" y="255292"/>
                  </a:lnTo>
                  <a:lnTo>
                    <a:pt x="668151" y="212378"/>
                  </a:lnTo>
                  <a:lnTo>
                    <a:pt x="648003" y="172223"/>
                  </a:lnTo>
                  <a:lnTo>
                    <a:pt x="623025" y="135241"/>
                  </a:lnTo>
                  <a:lnTo>
                    <a:pt x="593631" y="101846"/>
                  </a:lnTo>
                  <a:lnTo>
                    <a:pt x="560236" y="72452"/>
                  </a:lnTo>
                  <a:lnTo>
                    <a:pt x="523254" y="47474"/>
                  </a:lnTo>
                  <a:lnTo>
                    <a:pt x="483099" y="27325"/>
                  </a:lnTo>
                  <a:lnTo>
                    <a:pt x="440185" y="12420"/>
                  </a:lnTo>
                  <a:lnTo>
                    <a:pt x="394927" y="3174"/>
                  </a:lnTo>
                  <a:lnTo>
                    <a:pt x="347738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21780" y="4552287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3"/>
                  </a:lnTo>
                  <a:lnTo>
                    <a:pt x="59045" y="125292"/>
                  </a:lnTo>
                  <a:lnTo>
                    <a:pt x="34157" y="165393"/>
                  </a:lnTo>
                  <a:lnTo>
                    <a:pt x="15601" y="209305"/>
                  </a:lnTo>
                  <a:lnTo>
                    <a:pt x="4005" y="256399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8"/>
                  </a:lnTo>
                  <a:lnTo>
                    <a:pt x="34157" y="446678"/>
                  </a:lnTo>
                  <a:lnTo>
                    <a:pt x="59045" y="486779"/>
                  </a:lnTo>
                  <a:lnTo>
                    <a:pt x="89633" y="522441"/>
                  </a:lnTo>
                  <a:lnTo>
                    <a:pt x="125292" y="553033"/>
                  </a:lnTo>
                  <a:lnTo>
                    <a:pt x="165393" y="577924"/>
                  </a:lnTo>
                  <a:lnTo>
                    <a:pt x="209305" y="596484"/>
                  </a:lnTo>
                  <a:lnTo>
                    <a:pt x="256399" y="608082"/>
                  </a:lnTo>
                  <a:lnTo>
                    <a:pt x="306044" y="612089"/>
                  </a:lnTo>
                  <a:lnTo>
                    <a:pt x="355689" y="608082"/>
                  </a:lnTo>
                  <a:lnTo>
                    <a:pt x="402783" y="596484"/>
                  </a:lnTo>
                  <a:lnTo>
                    <a:pt x="446695" y="577924"/>
                  </a:lnTo>
                  <a:lnTo>
                    <a:pt x="486796" y="553033"/>
                  </a:lnTo>
                  <a:lnTo>
                    <a:pt x="522455" y="522441"/>
                  </a:lnTo>
                  <a:lnTo>
                    <a:pt x="553044" y="486779"/>
                  </a:lnTo>
                  <a:lnTo>
                    <a:pt x="577931" y="446678"/>
                  </a:lnTo>
                  <a:lnTo>
                    <a:pt x="596488" y="402768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9"/>
                  </a:lnTo>
                  <a:lnTo>
                    <a:pt x="596488" y="209305"/>
                  </a:lnTo>
                  <a:lnTo>
                    <a:pt x="577931" y="165393"/>
                  </a:lnTo>
                  <a:lnTo>
                    <a:pt x="553044" y="125292"/>
                  </a:lnTo>
                  <a:lnTo>
                    <a:pt x="522455" y="89633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01181" y="5032473"/>
              <a:ext cx="109105" cy="1010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31890" y="5332933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6" y="0"/>
                  </a:moveTo>
                  <a:lnTo>
                    <a:pt x="300537" y="3173"/>
                  </a:lnTo>
                  <a:lnTo>
                    <a:pt x="255280" y="12419"/>
                  </a:lnTo>
                  <a:lnTo>
                    <a:pt x="212367" y="27323"/>
                  </a:lnTo>
                  <a:lnTo>
                    <a:pt x="172213" y="47471"/>
                  </a:lnTo>
                  <a:lnTo>
                    <a:pt x="135233" y="72448"/>
                  </a:lnTo>
                  <a:lnTo>
                    <a:pt x="101839" y="101841"/>
                  </a:lnTo>
                  <a:lnTo>
                    <a:pt x="72447" y="135235"/>
                  </a:lnTo>
                  <a:lnTo>
                    <a:pt x="47470" y="172217"/>
                  </a:lnTo>
                  <a:lnTo>
                    <a:pt x="27323" y="212372"/>
                  </a:lnTo>
                  <a:lnTo>
                    <a:pt x="12419" y="255287"/>
                  </a:lnTo>
                  <a:lnTo>
                    <a:pt x="3173" y="300547"/>
                  </a:lnTo>
                  <a:lnTo>
                    <a:pt x="0" y="347738"/>
                  </a:lnTo>
                  <a:lnTo>
                    <a:pt x="2027" y="385512"/>
                  </a:lnTo>
                  <a:lnTo>
                    <a:pt x="7969" y="422113"/>
                  </a:lnTo>
                  <a:lnTo>
                    <a:pt x="17616" y="457327"/>
                  </a:lnTo>
                  <a:lnTo>
                    <a:pt x="30759" y="490943"/>
                  </a:lnTo>
                  <a:lnTo>
                    <a:pt x="34429" y="503332"/>
                  </a:lnTo>
                  <a:lnTo>
                    <a:pt x="34480" y="515780"/>
                  </a:lnTo>
                  <a:lnTo>
                    <a:pt x="30988" y="527725"/>
                  </a:lnTo>
                  <a:lnTo>
                    <a:pt x="24028" y="538607"/>
                  </a:lnTo>
                  <a:lnTo>
                    <a:pt x="16203" y="549575"/>
                  </a:lnTo>
                  <a:lnTo>
                    <a:pt x="10331" y="561833"/>
                  </a:lnTo>
                  <a:lnTo>
                    <a:pt x="6640" y="575156"/>
                  </a:lnTo>
                  <a:lnTo>
                    <a:pt x="5359" y="589318"/>
                  </a:lnTo>
                  <a:lnTo>
                    <a:pt x="11509" y="619776"/>
                  </a:lnTo>
                  <a:lnTo>
                    <a:pt x="28279" y="644647"/>
                  </a:lnTo>
                  <a:lnTo>
                    <a:pt x="53151" y="661414"/>
                  </a:lnTo>
                  <a:lnTo>
                    <a:pt x="83604" y="667562"/>
                  </a:lnTo>
                  <a:lnTo>
                    <a:pt x="95985" y="666587"/>
                  </a:lnTo>
                  <a:lnTo>
                    <a:pt x="107751" y="663762"/>
                  </a:lnTo>
                  <a:lnTo>
                    <a:pt x="118753" y="659236"/>
                  </a:lnTo>
                  <a:lnTo>
                    <a:pt x="128841" y="653161"/>
                  </a:lnTo>
                  <a:lnTo>
                    <a:pt x="140310" y="647191"/>
                  </a:lnTo>
                  <a:lnTo>
                    <a:pt x="152528" y="644769"/>
                  </a:lnTo>
                  <a:lnTo>
                    <a:pt x="164929" y="645924"/>
                  </a:lnTo>
                  <a:lnTo>
                    <a:pt x="176949" y="650684"/>
                  </a:lnTo>
                  <a:lnTo>
                    <a:pt x="216184" y="669704"/>
                  </a:lnTo>
                  <a:lnTo>
                    <a:pt x="257975" y="683761"/>
                  </a:lnTo>
                  <a:lnTo>
                    <a:pt x="301946" y="692475"/>
                  </a:lnTo>
                  <a:lnTo>
                    <a:pt x="347726" y="695464"/>
                  </a:lnTo>
                  <a:lnTo>
                    <a:pt x="394914" y="692289"/>
                  </a:lnTo>
                  <a:lnTo>
                    <a:pt x="440172" y="683041"/>
                  </a:lnTo>
                  <a:lnTo>
                    <a:pt x="483086" y="668134"/>
                  </a:lnTo>
                  <a:lnTo>
                    <a:pt x="523241" y="647982"/>
                  </a:lnTo>
                  <a:lnTo>
                    <a:pt x="560223" y="623001"/>
                  </a:lnTo>
                  <a:lnTo>
                    <a:pt x="593618" y="593605"/>
                  </a:lnTo>
                  <a:lnTo>
                    <a:pt x="623012" y="560209"/>
                  </a:lnTo>
                  <a:lnTo>
                    <a:pt x="647990" y="523228"/>
                  </a:lnTo>
                  <a:lnTo>
                    <a:pt x="668139" y="483075"/>
                  </a:lnTo>
                  <a:lnTo>
                    <a:pt x="683043" y="440166"/>
                  </a:lnTo>
                  <a:lnTo>
                    <a:pt x="692290" y="394916"/>
                  </a:lnTo>
                  <a:lnTo>
                    <a:pt x="695464" y="347738"/>
                  </a:lnTo>
                  <a:lnTo>
                    <a:pt x="692290" y="300547"/>
                  </a:lnTo>
                  <a:lnTo>
                    <a:pt x="683043" y="255287"/>
                  </a:lnTo>
                  <a:lnTo>
                    <a:pt x="668139" y="212372"/>
                  </a:lnTo>
                  <a:lnTo>
                    <a:pt x="647990" y="172217"/>
                  </a:lnTo>
                  <a:lnTo>
                    <a:pt x="623012" y="135235"/>
                  </a:lnTo>
                  <a:lnTo>
                    <a:pt x="593618" y="101841"/>
                  </a:lnTo>
                  <a:lnTo>
                    <a:pt x="560223" y="72448"/>
                  </a:lnTo>
                  <a:lnTo>
                    <a:pt x="523241" y="47471"/>
                  </a:lnTo>
                  <a:lnTo>
                    <a:pt x="483086" y="27323"/>
                  </a:lnTo>
                  <a:lnTo>
                    <a:pt x="440172" y="12419"/>
                  </a:lnTo>
                  <a:lnTo>
                    <a:pt x="394914" y="3173"/>
                  </a:lnTo>
                  <a:lnTo>
                    <a:pt x="347726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73572" y="5374627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4"/>
                  </a:lnTo>
                  <a:lnTo>
                    <a:pt x="209305" y="15599"/>
                  </a:lnTo>
                  <a:lnTo>
                    <a:pt x="165393" y="34155"/>
                  </a:lnTo>
                  <a:lnTo>
                    <a:pt x="125292" y="59041"/>
                  </a:lnTo>
                  <a:lnTo>
                    <a:pt x="89633" y="89628"/>
                  </a:lnTo>
                  <a:lnTo>
                    <a:pt x="59045" y="125287"/>
                  </a:lnTo>
                  <a:lnTo>
                    <a:pt x="34157" y="165388"/>
                  </a:lnTo>
                  <a:lnTo>
                    <a:pt x="15601" y="209300"/>
                  </a:lnTo>
                  <a:lnTo>
                    <a:pt x="4005" y="256396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7"/>
                  </a:lnTo>
                  <a:lnTo>
                    <a:pt x="34157" y="446676"/>
                  </a:lnTo>
                  <a:lnTo>
                    <a:pt x="59045" y="486775"/>
                  </a:lnTo>
                  <a:lnTo>
                    <a:pt x="89633" y="522435"/>
                  </a:lnTo>
                  <a:lnTo>
                    <a:pt x="125292" y="553024"/>
                  </a:lnTo>
                  <a:lnTo>
                    <a:pt x="165393" y="577914"/>
                  </a:lnTo>
                  <a:lnTo>
                    <a:pt x="209305" y="596473"/>
                  </a:lnTo>
                  <a:lnTo>
                    <a:pt x="256399" y="608070"/>
                  </a:lnTo>
                  <a:lnTo>
                    <a:pt x="306044" y="612076"/>
                  </a:lnTo>
                  <a:lnTo>
                    <a:pt x="355689" y="608070"/>
                  </a:lnTo>
                  <a:lnTo>
                    <a:pt x="402783" y="596473"/>
                  </a:lnTo>
                  <a:lnTo>
                    <a:pt x="446695" y="577914"/>
                  </a:lnTo>
                  <a:lnTo>
                    <a:pt x="486796" y="553024"/>
                  </a:lnTo>
                  <a:lnTo>
                    <a:pt x="522455" y="522435"/>
                  </a:lnTo>
                  <a:lnTo>
                    <a:pt x="553044" y="486775"/>
                  </a:lnTo>
                  <a:lnTo>
                    <a:pt x="577931" y="446676"/>
                  </a:lnTo>
                  <a:lnTo>
                    <a:pt x="596488" y="402767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6"/>
                  </a:lnTo>
                  <a:lnTo>
                    <a:pt x="596488" y="209300"/>
                  </a:lnTo>
                  <a:lnTo>
                    <a:pt x="577931" y="165388"/>
                  </a:lnTo>
                  <a:lnTo>
                    <a:pt x="553044" y="125287"/>
                  </a:lnTo>
                  <a:lnTo>
                    <a:pt x="522455" y="89628"/>
                  </a:lnTo>
                  <a:lnTo>
                    <a:pt x="486796" y="59041"/>
                  </a:lnTo>
                  <a:lnTo>
                    <a:pt x="446695" y="34155"/>
                  </a:lnTo>
                  <a:lnTo>
                    <a:pt x="402783" y="15599"/>
                  </a:lnTo>
                  <a:lnTo>
                    <a:pt x="355689" y="4004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64885" y="5871608"/>
              <a:ext cx="109105" cy="1010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90776" y="3669499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40" y="3174"/>
                  </a:lnTo>
                  <a:lnTo>
                    <a:pt x="255284" y="12420"/>
                  </a:lnTo>
                  <a:lnTo>
                    <a:pt x="212372" y="27325"/>
                  </a:lnTo>
                  <a:lnTo>
                    <a:pt x="172219" y="47474"/>
                  </a:lnTo>
                  <a:lnTo>
                    <a:pt x="135238" y="72453"/>
                  </a:lnTo>
                  <a:lnTo>
                    <a:pt x="101844" y="101847"/>
                  </a:lnTo>
                  <a:lnTo>
                    <a:pt x="72451" y="135243"/>
                  </a:lnTo>
                  <a:lnTo>
                    <a:pt x="47473" y="172227"/>
                  </a:lnTo>
                  <a:lnTo>
                    <a:pt x="27325" y="212383"/>
                  </a:lnTo>
                  <a:lnTo>
                    <a:pt x="12420" y="255299"/>
                  </a:lnTo>
                  <a:lnTo>
                    <a:pt x="3174" y="300560"/>
                  </a:lnTo>
                  <a:lnTo>
                    <a:pt x="0" y="347751"/>
                  </a:lnTo>
                  <a:lnTo>
                    <a:pt x="2027" y="385518"/>
                  </a:lnTo>
                  <a:lnTo>
                    <a:pt x="7969" y="422116"/>
                  </a:lnTo>
                  <a:lnTo>
                    <a:pt x="17616" y="457332"/>
                  </a:lnTo>
                  <a:lnTo>
                    <a:pt x="30759" y="490956"/>
                  </a:lnTo>
                  <a:lnTo>
                    <a:pt x="34435" y="503338"/>
                  </a:lnTo>
                  <a:lnTo>
                    <a:pt x="34485" y="515783"/>
                  </a:lnTo>
                  <a:lnTo>
                    <a:pt x="30989" y="527730"/>
                  </a:lnTo>
                  <a:lnTo>
                    <a:pt x="24028" y="538619"/>
                  </a:lnTo>
                  <a:lnTo>
                    <a:pt x="16205" y="549581"/>
                  </a:lnTo>
                  <a:lnTo>
                    <a:pt x="10337" y="561836"/>
                  </a:lnTo>
                  <a:lnTo>
                    <a:pt x="6651" y="575161"/>
                  </a:lnTo>
                  <a:lnTo>
                    <a:pt x="5372" y="589330"/>
                  </a:lnTo>
                  <a:lnTo>
                    <a:pt x="11520" y="619783"/>
                  </a:lnTo>
                  <a:lnTo>
                    <a:pt x="28286" y="644655"/>
                  </a:lnTo>
                  <a:lnTo>
                    <a:pt x="53153" y="661425"/>
                  </a:lnTo>
                  <a:lnTo>
                    <a:pt x="83604" y="667575"/>
                  </a:lnTo>
                  <a:lnTo>
                    <a:pt x="95992" y="666600"/>
                  </a:lnTo>
                  <a:lnTo>
                    <a:pt x="107762" y="663775"/>
                  </a:lnTo>
                  <a:lnTo>
                    <a:pt x="118765" y="659249"/>
                  </a:lnTo>
                  <a:lnTo>
                    <a:pt x="128854" y="653173"/>
                  </a:lnTo>
                  <a:lnTo>
                    <a:pt x="140317" y="647202"/>
                  </a:lnTo>
                  <a:lnTo>
                    <a:pt x="152536" y="644777"/>
                  </a:lnTo>
                  <a:lnTo>
                    <a:pt x="164940" y="645931"/>
                  </a:lnTo>
                  <a:lnTo>
                    <a:pt x="176961" y="650697"/>
                  </a:lnTo>
                  <a:lnTo>
                    <a:pt x="216191" y="669717"/>
                  </a:lnTo>
                  <a:lnTo>
                    <a:pt x="257981" y="683774"/>
                  </a:lnTo>
                  <a:lnTo>
                    <a:pt x="301952" y="692488"/>
                  </a:lnTo>
                  <a:lnTo>
                    <a:pt x="347725" y="695477"/>
                  </a:lnTo>
                  <a:lnTo>
                    <a:pt x="394917" y="692302"/>
                  </a:lnTo>
                  <a:lnTo>
                    <a:pt x="440177" y="683054"/>
                  </a:lnTo>
                  <a:lnTo>
                    <a:pt x="483091" y="668146"/>
                  </a:lnTo>
                  <a:lnTo>
                    <a:pt x="523247" y="647995"/>
                  </a:lnTo>
                  <a:lnTo>
                    <a:pt x="560228" y="623014"/>
                  </a:lnTo>
                  <a:lnTo>
                    <a:pt x="593623" y="593618"/>
                  </a:lnTo>
                  <a:lnTo>
                    <a:pt x="623016" y="560222"/>
                  </a:lnTo>
                  <a:lnTo>
                    <a:pt x="647993" y="523240"/>
                  </a:lnTo>
                  <a:lnTo>
                    <a:pt x="668141" y="483088"/>
                  </a:lnTo>
                  <a:lnTo>
                    <a:pt x="683044" y="440179"/>
                  </a:lnTo>
                  <a:lnTo>
                    <a:pt x="692290" y="394928"/>
                  </a:lnTo>
                  <a:lnTo>
                    <a:pt x="695464" y="347751"/>
                  </a:lnTo>
                  <a:lnTo>
                    <a:pt x="692290" y="300560"/>
                  </a:lnTo>
                  <a:lnTo>
                    <a:pt x="683044" y="255299"/>
                  </a:lnTo>
                  <a:lnTo>
                    <a:pt x="668141" y="212383"/>
                  </a:lnTo>
                  <a:lnTo>
                    <a:pt x="647993" y="172227"/>
                  </a:lnTo>
                  <a:lnTo>
                    <a:pt x="623016" y="135243"/>
                  </a:lnTo>
                  <a:lnTo>
                    <a:pt x="593623" y="101847"/>
                  </a:lnTo>
                  <a:lnTo>
                    <a:pt x="560228" y="72453"/>
                  </a:lnTo>
                  <a:lnTo>
                    <a:pt x="523247" y="47474"/>
                  </a:lnTo>
                  <a:lnTo>
                    <a:pt x="483091" y="27325"/>
                  </a:lnTo>
                  <a:lnTo>
                    <a:pt x="440177" y="12420"/>
                  </a:lnTo>
                  <a:lnTo>
                    <a:pt x="394917" y="3174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32470" y="3711194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31" y="0"/>
                  </a:moveTo>
                  <a:lnTo>
                    <a:pt x="256390" y="4005"/>
                  </a:lnTo>
                  <a:lnTo>
                    <a:pt x="209299" y="15601"/>
                  </a:lnTo>
                  <a:lnTo>
                    <a:pt x="165389" y="34157"/>
                  </a:lnTo>
                  <a:lnTo>
                    <a:pt x="125290" y="59045"/>
                  </a:lnTo>
                  <a:lnTo>
                    <a:pt x="89631" y="89635"/>
                  </a:lnTo>
                  <a:lnTo>
                    <a:pt x="59044" y="125295"/>
                  </a:lnTo>
                  <a:lnTo>
                    <a:pt x="34157" y="165398"/>
                  </a:lnTo>
                  <a:lnTo>
                    <a:pt x="15600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89"/>
                  </a:lnTo>
                  <a:lnTo>
                    <a:pt x="15600" y="402775"/>
                  </a:lnTo>
                  <a:lnTo>
                    <a:pt x="34157" y="446683"/>
                  </a:lnTo>
                  <a:lnTo>
                    <a:pt x="59044" y="486782"/>
                  </a:lnTo>
                  <a:lnTo>
                    <a:pt x="89631" y="522443"/>
                  </a:lnTo>
                  <a:lnTo>
                    <a:pt x="125290" y="553033"/>
                  </a:lnTo>
                  <a:lnTo>
                    <a:pt x="165389" y="577924"/>
                  </a:lnTo>
                  <a:lnTo>
                    <a:pt x="209299" y="596484"/>
                  </a:lnTo>
                  <a:lnTo>
                    <a:pt x="256390" y="608082"/>
                  </a:lnTo>
                  <a:lnTo>
                    <a:pt x="306031" y="612089"/>
                  </a:lnTo>
                  <a:lnTo>
                    <a:pt x="355680" y="608082"/>
                  </a:lnTo>
                  <a:lnTo>
                    <a:pt x="402776" y="596484"/>
                  </a:lnTo>
                  <a:lnTo>
                    <a:pt x="446691" y="577924"/>
                  </a:lnTo>
                  <a:lnTo>
                    <a:pt x="486793" y="553033"/>
                  </a:lnTo>
                  <a:lnTo>
                    <a:pt x="522454" y="522443"/>
                  </a:lnTo>
                  <a:lnTo>
                    <a:pt x="553043" y="486782"/>
                  </a:lnTo>
                  <a:lnTo>
                    <a:pt x="577931" y="446683"/>
                  </a:lnTo>
                  <a:lnTo>
                    <a:pt x="596488" y="402775"/>
                  </a:lnTo>
                  <a:lnTo>
                    <a:pt x="608083" y="355689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3" y="125295"/>
                  </a:lnTo>
                  <a:lnTo>
                    <a:pt x="522454" y="89635"/>
                  </a:lnTo>
                  <a:lnTo>
                    <a:pt x="486793" y="59045"/>
                  </a:lnTo>
                  <a:lnTo>
                    <a:pt x="446691" y="34157"/>
                  </a:lnTo>
                  <a:lnTo>
                    <a:pt x="402776" y="15601"/>
                  </a:lnTo>
                  <a:lnTo>
                    <a:pt x="355680" y="4005"/>
                  </a:lnTo>
                  <a:lnTo>
                    <a:pt x="306031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23771" y="4208181"/>
              <a:ext cx="109117" cy="1010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514473" y="4489881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37" y="3174"/>
                  </a:lnTo>
                  <a:lnTo>
                    <a:pt x="255280" y="12420"/>
                  </a:lnTo>
                  <a:lnTo>
                    <a:pt x="212367" y="27325"/>
                  </a:lnTo>
                  <a:lnTo>
                    <a:pt x="172213" y="47474"/>
                  </a:lnTo>
                  <a:lnTo>
                    <a:pt x="135233" y="72452"/>
                  </a:lnTo>
                  <a:lnTo>
                    <a:pt x="101839" y="101846"/>
                  </a:lnTo>
                  <a:lnTo>
                    <a:pt x="72447" y="135241"/>
                  </a:lnTo>
                  <a:lnTo>
                    <a:pt x="47470" y="172223"/>
                  </a:lnTo>
                  <a:lnTo>
                    <a:pt x="27323" y="212378"/>
                  </a:lnTo>
                  <a:lnTo>
                    <a:pt x="12419" y="255292"/>
                  </a:lnTo>
                  <a:lnTo>
                    <a:pt x="3173" y="300550"/>
                  </a:lnTo>
                  <a:lnTo>
                    <a:pt x="0" y="347738"/>
                  </a:lnTo>
                  <a:lnTo>
                    <a:pt x="2027" y="385513"/>
                  </a:lnTo>
                  <a:lnTo>
                    <a:pt x="7969" y="422114"/>
                  </a:lnTo>
                  <a:lnTo>
                    <a:pt x="17616" y="457332"/>
                  </a:lnTo>
                  <a:lnTo>
                    <a:pt x="30759" y="490956"/>
                  </a:lnTo>
                  <a:lnTo>
                    <a:pt x="34429" y="503338"/>
                  </a:lnTo>
                  <a:lnTo>
                    <a:pt x="34480" y="515783"/>
                  </a:lnTo>
                  <a:lnTo>
                    <a:pt x="30987" y="527730"/>
                  </a:lnTo>
                  <a:lnTo>
                    <a:pt x="24028" y="538619"/>
                  </a:lnTo>
                  <a:lnTo>
                    <a:pt x="16198" y="549581"/>
                  </a:lnTo>
                  <a:lnTo>
                    <a:pt x="10326" y="561836"/>
                  </a:lnTo>
                  <a:lnTo>
                    <a:pt x="6638" y="575161"/>
                  </a:lnTo>
                  <a:lnTo>
                    <a:pt x="5359" y="589330"/>
                  </a:lnTo>
                  <a:lnTo>
                    <a:pt x="11509" y="619783"/>
                  </a:lnTo>
                  <a:lnTo>
                    <a:pt x="28279" y="644655"/>
                  </a:lnTo>
                  <a:lnTo>
                    <a:pt x="53151" y="661425"/>
                  </a:lnTo>
                  <a:lnTo>
                    <a:pt x="83604" y="667575"/>
                  </a:lnTo>
                  <a:lnTo>
                    <a:pt x="95985" y="666600"/>
                  </a:lnTo>
                  <a:lnTo>
                    <a:pt x="107751" y="663775"/>
                  </a:lnTo>
                  <a:lnTo>
                    <a:pt x="118753" y="659249"/>
                  </a:lnTo>
                  <a:lnTo>
                    <a:pt x="128841" y="653173"/>
                  </a:lnTo>
                  <a:lnTo>
                    <a:pt x="140310" y="647196"/>
                  </a:lnTo>
                  <a:lnTo>
                    <a:pt x="152528" y="644772"/>
                  </a:lnTo>
                  <a:lnTo>
                    <a:pt x="164929" y="645929"/>
                  </a:lnTo>
                  <a:lnTo>
                    <a:pt x="176949" y="650697"/>
                  </a:lnTo>
                  <a:lnTo>
                    <a:pt x="216184" y="669715"/>
                  </a:lnTo>
                  <a:lnTo>
                    <a:pt x="257975" y="683767"/>
                  </a:lnTo>
                  <a:lnTo>
                    <a:pt x="301946" y="692477"/>
                  </a:lnTo>
                  <a:lnTo>
                    <a:pt x="347725" y="695464"/>
                  </a:lnTo>
                  <a:lnTo>
                    <a:pt x="394914" y="692289"/>
                  </a:lnTo>
                  <a:lnTo>
                    <a:pt x="440172" y="683042"/>
                  </a:lnTo>
                  <a:lnTo>
                    <a:pt x="483086" y="668135"/>
                  </a:lnTo>
                  <a:lnTo>
                    <a:pt x="523241" y="647985"/>
                  </a:lnTo>
                  <a:lnTo>
                    <a:pt x="560223" y="623005"/>
                  </a:lnTo>
                  <a:lnTo>
                    <a:pt x="593618" y="593610"/>
                  </a:lnTo>
                  <a:lnTo>
                    <a:pt x="623012" y="560215"/>
                  </a:lnTo>
                  <a:lnTo>
                    <a:pt x="647990" y="523233"/>
                  </a:lnTo>
                  <a:lnTo>
                    <a:pt x="668139" y="483081"/>
                  </a:lnTo>
                  <a:lnTo>
                    <a:pt x="683043" y="440171"/>
                  </a:lnTo>
                  <a:lnTo>
                    <a:pt x="692290" y="394918"/>
                  </a:lnTo>
                  <a:lnTo>
                    <a:pt x="695464" y="347738"/>
                  </a:lnTo>
                  <a:lnTo>
                    <a:pt x="692290" y="300550"/>
                  </a:lnTo>
                  <a:lnTo>
                    <a:pt x="683043" y="255292"/>
                  </a:lnTo>
                  <a:lnTo>
                    <a:pt x="668139" y="212378"/>
                  </a:lnTo>
                  <a:lnTo>
                    <a:pt x="647990" y="172223"/>
                  </a:lnTo>
                  <a:lnTo>
                    <a:pt x="623012" y="135241"/>
                  </a:lnTo>
                  <a:lnTo>
                    <a:pt x="593618" y="101846"/>
                  </a:lnTo>
                  <a:lnTo>
                    <a:pt x="560223" y="72452"/>
                  </a:lnTo>
                  <a:lnTo>
                    <a:pt x="523241" y="47474"/>
                  </a:lnTo>
                  <a:lnTo>
                    <a:pt x="483086" y="27325"/>
                  </a:lnTo>
                  <a:lnTo>
                    <a:pt x="440172" y="12420"/>
                  </a:lnTo>
                  <a:lnTo>
                    <a:pt x="394914" y="3174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56154" y="4531575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3"/>
                  </a:lnTo>
                  <a:lnTo>
                    <a:pt x="59045" y="125292"/>
                  </a:lnTo>
                  <a:lnTo>
                    <a:pt x="34157" y="165393"/>
                  </a:lnTo>
                  <a:lnTo>
                    <a:pt x="15601" y="209305"/>
                  </a:lnTo>
                  <a:lnTo>
                    <a:pt x="4005" y="256399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8"/>
                  </a:lnTo>
                  <a:lnTo>
                    <a:pt x="34157" y="446678"/>
                  </a:lnTo>
                  <a:lnTo>
                    <a:pt x="59045" y="486779"/>
                  </a:lnTo>
                  <a:lnTo>
                    <a:pt x="89633" y="522441"/>
                  </a:lnTo>
                  <a:lnTo>
                    <a:pt x="125292" y="553033"/>
                  </a:lnTo>
                  <a:lnTo>
                    <a:pt x="165393" y="577924"/>
                  </a:lnTo>
                  <a:lnTo>
                    <a:pt x="209305" y="596484"/>
                  </a:lnTo>
                  <a:lnTo>
                    <a:pt x="256399" y="608082"/>
                  </a:lnTo>
                  <a:lnTo>
                    <a:pt x="306044" y="612089"/>
                  </a:lnTo>
                  <a:lnTo>
                    <a:pt x="355689" y="608082"/>
                  </a:lnTo>
                  <a:lnTo>
                    <a:pt x="402783" y="596484"/>
                  </a:lnTo>
                  <a:lnTo>
                    <a:pt x="446695" y="577924"/>
                  </a:lnTo>
                  <a:lnTo>
                    <a:pt x="486796" y="553033"/>
                  </a:lnTo>
                  <a:lnTo>
                    <a:pt x="522455" y="522441"/>
                  </a:lnTo>
                  <a:lnTo>
                    <a:pt x="553044" y="486779"/>
                  </a:lnTo>
                  <a:lnTo>
                    <a:pt x="577931" y="446678"/>
                  </a:lnTo>
                  <a:lnTo>
                    <a:pt x="596488" y="402768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9"/>
                  </a:lnTo>
                  <a:lnTo>
                    <a:pt x="596488" y="209305"/>
                  </a:lnTo>
                  <a:lnTo>
                    <a:pt x="577931" y="165393"/>
                  </a:lnTo>
                  <a:lnTo>
                    <a:pt x="553044" y="125292"/>
                  </a:lnTo>
                  <a:lnTo>
                    <a:pt x="522455" y="89633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47469" y="5028561"/>
              <a:ext cx="109105" cy="10107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78177" y="5329021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37" y="3173"/>
                  </a:lnTo>
                  <a:lnTo>
                    <a:pt x="255280" y="12419"/>
                  </a:lnTo>
                  <a:lnTo>
                    <a:pt x="212367" y="27323"/>
                  </a:lnTo>
                  <a:lnTo>
                    <a:pt x="172213" y="47471"/>
                  </a:lnTo>
                  <a:lnTo>
                    <a:pt x="135233" y="72448"/>
                  </a:lnTo>
                  <a:lnTo>
                    <a:pt x="101839" y="101841"/>
                  </a:lnTo>
                  <a:lnTo>
                    <a:pt x="72447" y="135235"/>
                  </a:lnTo>
                  <a:lnTo>
                    <a:pt x="47470" y="172217"/>
                  </a:lnTo>
                  <a:lnTo>
                    <a:pt x="27323" y="212372"/>
                  </a:lnTo>
                  <a:lnTo>
                    <a:pt x="12419" y="255287"/>
                  </a:lnTo>
                  <a:lnTo>
                    <a:pt x="3173" y="300547"/>
                  </a:lnTo>
                  <a:lnTo>
                    <a:pt x="0" y="347738"/>
                  </a:lnTo>
                  <a:lnTo>
                    <a:pt x="2027" y="385511"/>
                  </a:lnTo>
                  <a:lnTo>
                    <a:pt x="7969" y="422108"/>
                  </a:lnTo>
                  <a:lnTo>
                    <a:pt x="17616" y="457322"/>
                  </a:lnTo>
                  <a:lnTo>
                    <a:pt x="30759" y="490943"/>
                  </a:lnTo>
                  <a:lnTo>
                    <a:pt x="34429" y="503332"/>
                  </a:lnTo>
                  <a:lnTo>
                    <a:pt x="34480" y="515780"/>
                  </a:lnTo>
                  <a:lnTo>
                    <a:pt x="30988" y="527725"/>
                  </a:lnTo>
                  <a:lnTo>
                    <a:pt x="24028" y="538607"/>
                  </a:lnTo>
                  <a:lnTo>
                    <a:pt x="16203" y="549570"/>
                  </a:lnTo>
                  <a:lnTo>
                    <a:pt x="10331" y="561828"/>
                  </a:lnTo>
                  <a:lnTo>
                    <a:pt x="6640" y="575154"/>
                  </a:lnTo>
                  <a:lnTo>
                    <a:pt x="5359" y="589318"/>
                  </a:lnTo>
                  <a:lnTo>
                    <a:pt x="11509" y="619776"/>
                  </a:lnTo>
                  <a:lnTo>
                    <a:pt x="28279" y="644647"/>
                  </a:lnTo>
                  <a:lnTo>
                    <a:pt x="53151" y="661414"/>
                  </a:lnTo>
                  <a:lnTo>
                    <a:pt x="83604" y="667562"/>
                  </a:lnTo>
                  <a:lnTo>
                    <a:pt x="95985" y="666587"/>
                  </a:lnTo>
                  <a:lnTo>
                    <a:pt x="107751" y="663762"/>
                  </a:lnTo>
                  <a:lnTo>
                    <a:pt x="118753" y="659236"/>
                  </a:lnTo>
                  <a:lnTo>
                    <a:pt x="128841" y="653161"/>
                  </a:lnTo>
                  <a:lnTo>
                    <a:pt x="140310" y="647191"/>
                  </a:lnTo>
                  <a:lnTo>
                    <a:pt x="152528" y="644769"/>
                  </a:lnTo>
                  <a:lnTo>
                    <a:pt x="164929" y="645924"/>
                  </a:lnTo>
                  <a:lnTo>
                    <a:pt x="176949" y="650684"/>
                  </a:lnTo>
                  <a:lnTo>
                    <a:pt x="216184" y="669704"/>
                  </a:lnTo>
                  <a:lnTo>
                    <a:pt x="257975" y="683761"/>
                  </a:lnTo>
                  <a:lnTo>
                    <a:pt x="301946" y="692475"/>
                  </a:lnTo>
                  <a:lnTo>
                    <a:pt x="347725" y="695464"/>
                  </a:lnTo>
                  <a:lnTo>
                    <a:pt x="394914" y="692289"/>
                  </a:lnTo>
                  <a:lnTo>
                    <a:pt x="440172" y="683041"/>
                  </a:lnTo>
                  <a:lnTo>
                    <a:pt x="483086" y="668134"/>
                  </a:lnTo>
                  <a:lnTo>
                    <a:pt x="523241" y="647982"/>
                  </a:lnTo>
                  <a:lnTo>
                    <a:pt x="560223" y="623001"/>
                  </a:lnTo>
                  <a:lnTo>
                    <a:pt x="593618" y="593605"/>
                  </a:lnTo>
                  <a:lnTo>
                    <a:pt x="623012" y="560209"/>
                  </a:lnTo>
                  <a:lnTo>
                    <a:pt x="647990" y="523228"/>
                  </a:lnTo>
                  <a:lnTo>
                    <a:pt x="668139" y="483075"/>
                  </a:lnTo>
                  <a:lnTo>
                    <a:pt x="683043" y="440166"/>
                  </a:lnTo>
                  <a:lnTo>
                    <a:pt x="692290" y="394916"/>
                  </a:lnTo>
                  <a:lnTo>
                    <a:pt x="695464" y="347738"/>
                  </a:lnTo>
                  <a:lnTo>
                    <a:pt x="692290" y="300547"/>
                  </a:lnTo>
                  <a:lnTo>
                    <a:pt x="683043" y="255287"/>
                  </a:lnTo>
                  <a:lnTo>
                    <a:pt x="668139" y="212372"/>
                  </a:lnTo>
                  <a:lnTo>
                    <a:pt x="647990" y="172217"/>
                  </a:lnTo>
                  <a:lnTo>
                    <a:pt x="623012" y="135235"/>
                  </a:lnTo>
                  <a:lnTo>
                    <a:pt x="593618" y="101841"/>
                  </a:lnTo>
                  <a:lnTo>
                    <a:pt x="560223" y="72448"/>
                  </a:lnTo>
                  <a:lnTo>
                    <a:pt x="523241" y="47471"/>
                  </a:lnTo>
                  <a:lnTo>
                    <a:pt x="483086" y="27323"/>
                  </a:lnTo>
                  <a:lnTo>
                    <a:pt x="440172" y="12419"/>
                  </a:lnTo>
                  <a:lnTo>
                    <a:pt x="394914" y="3173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19858" y="5370702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5"/>
                  </a:lnTo>
                  <a:lnTo>
                    <a:pt x="59045" y="125295"/>
                  </a:lnTo>
                  <a:lnTo>
                    <a:pt x="34157" y="165398"/>
                  </a:lnTo>
                  <a:lnTo>
                    <a:pt x="15601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92"/>
                  </a:lnTo>
                  <a:lnTo>
                    <a:pt x="15601" y="402780"/>
                  </a:lnTo>
                  <a:lnTo>
                    <a:pt x="34157" y="446688"/>
                  </a:lnTo>
                  <a:lnTo>
                    <a:pt x="59045" y="486788"/>
                  </a:lnTo>
                  <a:lnTo>
                    <a:pt x="89633" y="522447"/>
                  </a:lnTo>
                  <a:lnTo>
                    <a:pt x="125292" y="553037"/>
                  </a:lnTo>
                  <a:lnTo>
                    <a:pt x="165393" y="577927"/>
                  </a:lnTo>
                  <a:lnTo>
                    <a:pt x="209305" y="596485"/>
                  </a:lnTo>
                  <a:lnTo>
                    <a:pt x="256399" y="608083"/>
                  </a:lnTo>
                  <a:lnTo>
                    <a:pt x="306044" y="612089"/>
                  </a:lnTo>
                  <a:lnTo>
                    <a:pt x="355689" y="608083"/>
                  </a:lnTo>
                  <a:lnTo>
                    <a:pt x="402783" y="596485"/>
                  </a:lnTo>
                  <a:lnTo>
                    <a:pt x="446695" y="577927"/>
                  </a:lnTo>
                  <a:lnTo>
                    <a:pt x="486796" y="553037"/>
                  </a:lnTo>
                  <a:lnTo>
                    <a:pt x="522455" y="522447"/>
                  </a:lnTo>
                  <a:lnTo>
                    <a:pt x="553044" y="486788"/>
                  </a:lnTo>
                  <a:lnTo>
                    <a:pt x="577931" y="446688"/>
                  </a:lnTo>
                  <a:lnTo>
                    <a:pt x="596488" y="402780"/>
                  </a:lnTo>
                  <a:lnTo>
                    <a:pt x="608083" y="355692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4" y="125295"/>
                  </a:lnTo>
                  <a:lnTo>
                    <a:pt x="522455" y="89635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11173" y="5867690"/>
              <a:ext cx="109105" cy="10108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094107" y="3791869"/>
              <a:ext cx="400438" cy="4004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259038" y="3801379"/>
              <a:ext cx="407685" cy="41110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480450" y="4617860"/>
              <a:ext cx="355255" cy="40878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107112" y="5488584"/>
              <a:ext cx="355255" cy="40878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645791" y="4621213"/>
              <a:ext cx="425390" cy="44454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203387" y="5526864"/>
              <a:ext cx="460519" cy="32760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568359" y="874128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31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31" y="2191118"/>
                  </a:lnTo>
                  <a:lnTo>
                    <a:pt x="1688731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653513" y="1069365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69441" y="874356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0"/>
                  </a:lnTo>
                  <a:lnTo>
                    <a:pt x="1688744" y="2191130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354621" y="1069606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972530" y="874382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1"/>
                  </a:lnTo>
                  <a:lnTo>
                    <a:pt x="1688744" y="2191131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57709" y="1069632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674006" y="873937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44" y="2191118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830141" y="1069188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      </a:t>
              </a:r>
              <a:endParaRPr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3275016" y="919511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44" y="2191118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60280" y="1069416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078189" y="874191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1"/>
                  </a:lnTo>
                  <a:lnTo>
                    <a:pt x="1688744" y="2191131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63368" y="1069441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79296" y="874445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32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32" y="2191118"/>
                  </a:lnTo>
                  <a:lnTo>
                    <a:pt x="1688732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64471" y="1069682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7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7" y="1801418"/>
                  </a:lnTo>
                  <a:lnTo>
                    <a:pt x="1299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3868775" y="6896860"/>
            <a:ext cx="681893" cy="45473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864471" y="1161478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01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162619" y="1161224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02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462464" y="1161199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03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760607" y="1160945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04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058606" y="1114003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05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354646" y="1161402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06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652789" y="1161148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07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5404" y="1911504"/>
            <a:ext cx="1708696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R="5080" algn="ctr">
              <a:lnSpc>
                <a:spcPts val="1210"/>
              </a:lnSpc>
              <a:spcBef>
                <a:spcPts val="229"/>
              </a:spcBef>
            </a:pPr>
            <a:r>
              <a:rPr lang="ru-RU" sz="1100" dirty="0" smtClean="0">
                <a:latin typeface="Trebuchet MS"/>
                <a:cs typeface="Trebuchet MS"/>
              </a:rPr>
              <a:t>Сокращение </a:t>
            </a:r>
          </a:p>
          <a:p>
            <a:pPr marR="5080" algn="ctr">
              <a:lnSpc>
                <a:spcPts val="1210"/>
              </a:lnSpc>
              <a:spcBef>
                <a:spcPts val="229"/>
              </a:spcBef>
            </a:pPr>
            <a:r>
              <a:rPr lang="ru-RU" sz="1100" dirty="0" smtClean="0">
                <a:latin typeface="Trebuchet MS"/>
                <a:cs typeface="Trebuchet MS"/>
              </a:rPr>
              <a:t>срока обучения с 3-х лет до 2 лет.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882396" y="1827065"/>
            <a:ext cx="953769" cy="88998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R="5080" indent="-635" algn="ctr">
              <a:lnSpc>
                <a:spcPts val="1320"/>
              </a:lnSpc>
              <a:spcBef>
                <a:spcPts val="240"/>
              </a:spcBef>
            </a:pPr>
            <a:r>
              <a:rPr lang="ru-RU" sz="1200" dirty="0" smtClean="0">
                <a:latin typeface="Trebuchet MS"/>
                <a:cs typeface="Trebuchet MS"/>
              </a:rPr>
              <a:t>Онлайн зачисление. </a:t>
            </a:r>
          </a:p>
          <a:p>
            <a:pPr marR="5080" indent="-635" algn="ctr">
              <a:lnSpc>
                <a:spcPts val="1320"/>
              </a:lnSpc>
              <a:spcBef>
                <a:spcPts val="240"/>
              </a:spcBef>
            </a:pPr>
            <a:r>
              <a:rPr lang="ky-KG" sz="1200" dirty="0" smtClean="0">
                <a:latin typeface="Trebuchet MS"/>
                <a:cs typeface="Trebuchet MS"/>
              </a:rPr>
              <a:t>Конкурс на назначение директоров.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066481" y="1494388"/>
            <a:ext cx="1234454" cy="141577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ru-RU" sz="1200" dirty="0" smtClean="0">
                <a:latin typeface="Carlito"/>
                <a:cs typeface="Carlito"/>
              </a:rPr>
              <a:t>   </a:t>
            </a:r>
            <a:r>
              <a:rPr lang="ru-RU" sz="1200" dirty="0" err="1" smtClean="0">
                <a:latin typeface="Carlito"/>
                <a:cs typeface="Carlito"/>
              </a:rPr>
              <a:t>ПЛ</a:t>
            </a:r>
            <a:r>
              <a:rPr lang="ru-RU" sz="1200" dirty="0" smtClean="0">
                <a:latin typeface="Carlito"/>
                <a:cs typeface="Carlito"/>
              </a:rPr>
              <a:t> 99 вернули</a:t>
            </a:r>
          </a:p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ru-RU" sz="1200" dirty="0" smtClean="0">
                <a:latin typeface="Carlito"/>
                <a:cs typeface="Carlito"/>
              </a:rPr>
              <a:t>введение  МОН</a:t>
            </a:r>
          </a:p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ky-KG" sz="1200" dirty="0" smtClean="0">
                <a:latin typeface="Carlito"/>
                <a:cs typeface="Carlito"/>
              </a:rPr>
              <a:t>Создан </a:t>
            </a:r>
            <a:r>
              <a:rPr lang="en-US" sz="1200" dirty="0" smtClean="0">
                <a:latin typeface="Carlito"/>
                <a:cs typeface="Carlito"/>
              </a:rPr>
              <a:t>IT </a:t>
            </a:r>
            <a:r>
              <a:rPr lang="ky-KG" sz="1200" dirty="0" smtClean="0">
                <a:latin typeface="Carlito"/>
                <a:cs typeface="Carlito"/>
              </a:rPr>
              <a:t>лицей при Президенте КР</a:t>
            </a:r>
            <a:endParaRPr sz="1200" dirty="0">
              <a:latin typeface="Carlito"/>
              <a:cs typeface="Carli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990900" y="1476810"/>
            <a:ext cx="3941574" cy="154401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 smtClean="0">
                <a:latin typeface="Carlito"/>
                <a:cs typeface="Carlito"/>
              </a:rPr>
              <a:t>Внедрена</a:t>
            </a: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 smtClean="0">
                <a:latin typeface="Carlito"/>
                <a:cs typeface="Carlito"/>
              </a:rPr>
              <a:t>система сдачи </a:t>
            </a: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 err="1">
                <a:latin typeface="Carlito"/>
                <a:cs typeface="Carlito"/>
              </a:rPr>
              <a:t>к</a:t>
            </a:r>
            <a:r>
              <a:rPr lang="ru-RU" sz="1200" dirty="0" err="1" smtClean="0">
                <a:latin typeface="Carlito"/>
                <a:cs typeface="Carlito"/>
              </a:rPr>
              <a:t>валифици</a:t>
            </a:r>
            <a:r>
              <a:rPr lang="ru-RU" sz="1200" dirty="0" smtClean="0">
                <a:latin typeface="Carlito"/>
                <a:cs typeface="Carlito"/>
              </a:rPr>
              <a:t>-</a:t>
            </a: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 err="1" smtClean="0">
                <a:latin typeface="Carlito"/>
                <a:cs typeface="Carlito"/>
              </a:rPr>
              <a:t>рованных</a:t>
            </a:r>
            <a:r>
              <a:rPr lang="ru-RU" sz="1200" dirty="0" smtClean="0">
                <a:latin typeface="Carlito"/>
                <a:cs typeface="Carlito"/>
              </a:rPr>
              <a:t> </a:t>
            </a: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>
                <a:latin typeface="Carlito"/>
                <a:cs typeface="Trebuchet MS"/>
              </a:rPr>
              <a:t>э</a:t>
            </a:r>
            <a:r>
              <a:rPr lang="ru-RU" sz="1200" dirty="0" smtClean="0">
                <a:latin typeface="Carlito"/>
                <a:cs typeface="Trebuchet MS"/>
              </a:rPr>
              <a:t>кзаменов с</a:t>
            </a: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 smtClean="0">
                <a:latin typeface="Carlito"/>
                <a:cs typeface="Trebuchet MS"/>
              </a:rPr>
              <a:t> элементами </a:t>
            </a: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>
                <a:latin typeface="Carlito"/>
                <a:cs typeface="Trebuchet MS"/>
              </a:rPr>
              <a:t>н</a:t>
            </a:r>
            <a:r>
              <a:rPr lang="ru-RU" sz="1200" dirty="0" smtClean="0">
                <a:latin typeface="Carlito"/>
                <a:cs typeface="Trebuchet MS"/>
              </a:rPr>
              <a:t>езависимой</a:t>
            </a: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 smtClean="0">
                <a:latin typeface="Carlito"/>
                <a:cs typeface="Trebuchet MS"/>
              </a:rPr>
              <a:t> сертификаци</a:t>
            </a:r>
            <a:r>
              <a:rPr lang="ru-RU" sz="1200" dirty="0" smtClean="0">
                <a:solidFill>
                  <a:srgbClr val="2E389C"/>
                </a:solidFill>
                <a:latin typeface="Carlito"/>
                <a:cs typeface="Trebuchet MS"/>
              </a:rPr>
              <a:t>и </a:t>
            </a:r>
            <a:r>
              <a:rPr sz="1800" spc="-89" baseline="4629" dirty="0">
                <a:solidFill>
                  <a:srgbClr val="151616"/>
                </a:solidFill>
                <a:latin typeface="Trebuchet MS"/>
                <a:cs typeface="Trebuchet MS"/>
              </a:rPr>
              <a:t>	</a:t>
            </a:r>
            <a:endParaRPr sz="1200" dirty="0">
              <a:latin typeface="Trebuchet MS"/>
              <a:cs typeface="Trebuchet MS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826826" y="1251731"/>
            <a:ext cx="8067573" cy="306082"/>
            <a:chOff x="1754276" y="1161732"/>
            <a:chExt cx="8067573" cy="306082"/>
          </a:xfrm>
        </p:grpSpPr>
        <p:sp>
          <p:nvSpPr>
            <p:cNvPr id="77" name="object 77"/>
            <p:cNvSpPr/>
            <p:nvPr/>
          </p:nvSpPr>
          <p:spPr>
            <a:xfrm>
              <a:off x="1754276" y="1163333"/>
              <a:ext cx="297399" cy="3044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32442" y="1182239"/>
              <a:ext cx="517248" cy="212576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222369" y="1166655"/>
              <a:ext cx="425645" cy="22984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479072" y="1193162"/>
              <a:ext cx="478461" cy="18871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962229" y="1170006"/>
              <a:ext cx="267995" cy="275875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221218" y="1162406"/>
              <a:ext cx="293381" cy="293381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527387" y="1161732"/>
              <a:ext cx="294462" cy="273431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6270890" y="3623997"/>
            <a:ext cx="1196975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101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27940" marR="5080">
              <a:lnSpc>
                <a:spcPts val="1130"/>
              </a:lnSpc>
              <a:spcBef>
                <a:spcPts val="260"/>
              </a:spcBef>
            </a:pP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Профессиональные 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образовательные  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учреждения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596077" y="3673878"/>
            <a:ext cx="700405" cy="6051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150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6510" marR="5080">
              <a:lnSpc>
                <a:spcPts val="1130"/>
              </a:lnSpc>
              <a:spcBef>
                <a:spcPts val="275"/>
              </a:spcBef>
            </a:pPr>
            <a:r>
              <a:rPr sz="1100" spc="-114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личество  </a:t>
            </a:r>
            <a:r>
              <a:rPr sz="1100" spc="-70" dirty="0">
                <a:solidFill>
                  <a:srgbClr val="FFFFFF"/>
                </a:solidFill>
                <a:latin typeface="Trebuchet MS"/>
                <a:cs typeface="Trebuchet MS"/>
              </a:rPr>
              <a:t>профессий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569908" y="4469735"/>
            <a:ext cx="1228998" cy="10387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endParaRPr sz="1600" dirty="0">
              <a:latin typeface="Carlito"/>
              <a:cs typeface="Carlito"/>
            </a:endParaRPr>
          </a:p>
          <a:p>
            <a:pPr marL="16510" marR="5080">
              <a:lnSpc>
                <a:spcPts val="1130"/>
              </a:lnSpc>
              <a:spcBef>
                <a:spcPts val="185"/>
              </a:spcBef>
            </a:pPr>
            <a:r>
              <a:rPr sz="1100" spc="-114" dirty="0" err="1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 err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55" dirty="0" err="1">
                <a:solidFill>
                  <a:srgbClr val="FFFFFF"/>
                </a:solidFill>
                <a:latin typeface="Trebuchet MS"/>
                <a:cs typeface="Trebuchet MS"/>
              </a:rPr>
              <a:t>личество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100" spc="-7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учашихся</a:t>
            </a:r>
            <a:r>
              <a:rPr lang="ru-RU" sz="11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100" spc="-7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100" b="1" dirty="0" smtClean="0">
                <a:solidFill>
                  <a:srgbClr val="FF0000"/>
                </a:solidFill>
                <a:latin typeface="Carlito"/>
                <a:cs typeface="Carlito"/>
              </a:rPr>
              <a:t>31,4  тыс.</a:t>
            </a:r>
          </a:p>
          <a:p>
            <a:pPr marL="16510" marR="5080">
              <a:lnSpc>
                <a:spcPts val="1130"/>
              </a:lnSpc>
              <a:spcBef>
                <a:spcPts val="185"/>
              </a:spcBef>
            </a:pPr>
            <a:r>
              <a:rPr lang="ky-KG" sz="1100" b="1" dirty="0" smtClean="0">
                <a:solidFill>
                  <a:srgbClr val="FF0000"/>
                </a:solidFill>
                <a:latin typeface="Carlito"/>
                <a:cs typeface="Carlito"/>
              </a:rPr>
              <a:t>30% девушки</a:t>
            </a:r>
            <a:endParaRPr lang="ru-RU" sz="11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6510" marR="5080">
              <a:lnSpc>
                <a:spcPts val="1130"/>
              </a:lnSpc>
              <a:spcBef>
                <a:spcPts val="185"/>
              </a:spcBef>
            </a:pP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225421" y="5505512"/>
            <a:ext cx="1045820" cy="630941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5875">
              <a:spcBef>
                <a:spcPts val="259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17,7 </a:t>
            </a:r>
            <a:r>
              <a:rPr lang="ru-RU" sz="1600" b="1" dirty="0" err="1" smtClean="0">
                <a:solidFill>
                  <a:srgbClr val="FF0000"/>
                </a:solidFill>
                <a:latin typeface="Carlito"/>
                <a:cs typeface="Carlito"/>
              </a:rPr>
              <a:t>тыс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100" spc="-40" dirty="0">
                <a:solidFill>
                  <a:srgbClr val="FFFFFF"/>
                </a:solidFill>
                <a:latin typeface="Trebuchet MS"/>
                <a:cs typeface="Trebuchet MS"/>
              </a:rPr>
              <a:t>Приём на  2022/2023</a:t>
            </a:r>
            <a:r>
              <a:rPr sz="11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0" dirty="0">
                <a:solidFill>
                  <a:srgbClr val="FFFFFF"/>
                </a:solidFill>
                <a:latin typeface="Trebuchet MS"/>
                <a:cs typeface="Trebuchet MS"/>
              </a:rPr>
              <a:t>г.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478214" y="4559596"/>
            <a:ext cx="1365842" cy="17645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705">
              <a:lnSpc>
                <a:spcPts val="1889"/>
              </a:lnSpc>
              <a:spcBef>
                <a:spcPts val="100"/>
              </a:spcBef>
            </a:pPr>
            <a:endParaRPr sz="1600" dirty="0">
              <a:latin typeface="Carlito"/>
              <a:cs typeface="Carlito"/>
            </a:endParaRPr>
          </a:p>
          <a:p>
            <a:pPr marL="436245" marR="5080">
              <a:lnSpc>
                <a:spcPts val="1130"/>
              </a:lnSpc>
              <a:spcBef>
                <a:spcPts val="165"/>
              </a:spcBef>
            </a:pP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Контингент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в  </a:t>
            </a:r>
            <a:r>
              <a:rPr sz="1100" spc="-60" dirty="0" err="1">
                <a:solidFill>
                  <a:srgbClr val="FFFFFF"/>
                </a:solidFill>
                <a:latin typeface="Trebuchet MS"/>
                <a:cs typeface="Trebuchet MS"/>
              </a:rPr>
              <a:t>кр</a:t>
            </a:r>
            <a:r>
              <a:rPr sz="1100" spc="-70" dirty="0" err="1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100" spc="-75" dirty="0" err="1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100" spc="-85" dirty="0" err="1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50" dirty="0" err="1">
                <a:solidFill>
                  <a:srgbClr val="FFFFFF"/>
                </a:solidFill>
                <a:latin typeface="Trebuchet MS"/>
                <a:cs typeface="Trebuchet MS"/>
              </a:rPr>
              <a:t>осрочных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100" spc="-7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курсах</a:t>
            </a:r>
            <a:r>
              <a:rPr lang="ru-RU" sz="1100" spc="-75" dirty="0" smtClean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lang="ru-RU" sz="1400" b="1" spc="-75" dirty="0" smtClean="0">
                <a:solidFill>
                  <a:srgbClr val="FF0000"/>
                </a:solidFill>
                <a:latin typeface="Trebuchet MS"/>
                <a:cs typeface="Trebuchet MS"/>
              </a:rPr>
              <a:t> 34%</a:t>
            </a:r>
            <a:endParaRPr lang="ru-RU" sz="14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endParaRPr lang="ru-RU" sz="1600" b="1" dirty="0" smtClean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endParaRPr lang="ru-RU" sz="16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2806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3970" marR="642620">
              <a:lnSpc>
                <a:spcPts val="1130"/>
              </a:lnSpc>
              <a:spcBef>
                <a:spcPts val="285"/>
              </a:spcBef>
            </a:pPr>
            <a:r>
              <a:rPr sz="1100" spc="-114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личества  педагогов</a:t>
            </a:r>
            <a:endParaRPr sz="1100" dirty="0">
              <a:latin typeface="Trebuchet MS"/>
              <a:cs typeface="Trebuchet MS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493" y="243544"/>
            <a:ext cx="594663" cy="53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6849970"/>
            <a:ext cx="1537338" cy="501627"/>
          </a:xfrm>
          <a:prstGeom prst="rect">
            <a:avLst/>
          </a:prstGeom>
        </p:spPr>
      </p:pic>
      <p:sp>
        <p:nvSpPr>
          <p:cNvPr id="90" name="object 74"/>
          <p:cNvSpPr txBox="1"/>
          <p:nvPr/>
        </p:nvSpPr>
        <p:spPr>
          <a:xfrm>
            <a:off x="4804381" y="1558429"/>
            <a:ext cx="1109567" cy="1974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endParaRPr lang="ru-RU" sz="1200" dirty="0" smtClean="0">
              <a:latin typeface="Carlito"/>
              <a:cs typeface="Carlito"/>
            </a:endParaRPr>
          </a:p>
        </p:txBody>
      </p:sp>
      <p:sp>
        <p:nvSpPr>
          <p:cNvPr id="94" name="object 74"/>
          <p:cNvSpPr txBox="1"/>
          <p:nvPr/>
        </p:nvSpPr>
        <p:spPr>
          <a:xfrm>
            <a:off x="4582352" y="1691359"/>
            <a:ext cx="1109567" cy="72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ru-RU" sz="1200" dirty="0" smtClean="0">
                <a:latin typeface="Carlito"/>
                <a:cs typeface="Carlito"/>
              </a:rPr>
              <a:t>Дуальное обучение и ОРМ</a:t>
            </a:r>
          </a:p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ky-KG" sz="1200" dirty="0" smtClean="0">
                <a:latin typeface="Carlito"/>
                <a:cs typeface="Carlito"/>
              </a:rPr>
              <a:t>Более 40%</a:t>
            </a:r>
            <a:endParaRPr lang="ru-RU" sz="1200" dirty="0" smtClean="0">
              <a:latin typeface="Carlito"/>
              <a:cs typeface="Carlito"/>
            </a:endParaRPr>
          </a:p>
        </p:txBody>
      </p:sp>
      <p:sp>
        <p:nvSpPr>
          <p:cNvPr id="95" name="object 74"/>
          <p:cNvSpPr txBox="1"/>
          <p:nvPr/>
        </p:nvSpPr>
        <p:spPr>
          <a:xfrm>
            <a:off x="7198191" y="1623636"/>
            <a:ext cx="1349890" cy="86433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ru-RU" sz="1200" dirty="0" smtClean="0">
                <a:latin typeface="Carlito"/>
                <a:cs typeface="Carlito"/>
              </a:rPr>
              <a:t>   В режиме онлайн проведены выпускные экзамены</a:t>
            </a:r>
          </a:p>
        </p:txBody>
      </p:sp>
      <p:sp>
        <p:nvSpPr>
          <p:cNvPr id="96" name="object 74"/>
          <p:cNvSpPr txBox="1"/>
          <p:nvPr/>
        </p:nvSpPr>
        <p:spPr>
          <a:xfrm>
            <a:off x="8557013" y="1643169"/>
            <a:ext cx="1349890" cy="122341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ru-RU" sz="1200" dirty="0" smtClean="0">
                <a:latin typeface="Carlito"/>
                <a:cs typeface="Carlito"/>
              </a:rPr>
              <a:t>Внедряется кредитная система</a:t>
            </a:r>
          </a:p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r>
              <a:rPr lang="ru-RU" sz="1200" dirty="0" smtClean="0">
                <a:latin typeface="Carlito"/>
                <a:cs typeface="Carlito"/>
              </a:rPr>
              <a:t>Внедряется </a:t>
            </a:r>
            <a:r>
              <a:rPr lang="ru-RU" sz="1200" dirty="0" err="1" smtClean="0">
                <a:latin typeface="Carlito"/>
                <a:cs typeface="Carlito"/>
              </a:rPr>
              <a:t>подушевое</a:t>
            </a:r>
            <a:r>
              <a:rPr lang="ru-RU" sz="1200" dirty="0" smtClean="0">
                <a:latin typeface="Carlito"/>
                <a:cs typeface="Carlito"/>
              </a:rPr>
              <a:t> финансирование </a:t>
            </a:r>
          </a:p>
        </p:txBody>
      </p:sp>
      <p:sp>
        <p:nvSpPr>
          <p:cNvPr id="97" name="object 64"/>
          <p:cNvSpPr txBox="1"/>
          <p:nvPr/>
        </p:nvSpPr>
        <p:spPr>
          <a:xfrm>
            <a:off x="7880388" y="248552"/>
            <a:ext cx="1884680" cy="4178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6240" marR="5080" indent="-384175" algn="r">
              <a:lnSpc>
                <a:spcPct val="104299"/>
              </a:lnSpc>
              <a:spcBef>
                <a:spcPts val="75"/>
              </a:spcBef>
            </a:pPr>
            <a:r>
              <a:rPr lang="ru-RU" sz="850" spc="-30" dirty="0" smtClean="0">
                <a:solidFill>
                  <a:srgbClr val="1A1A57"/>
                </a:solidFill>
                <a:latin typeface="Trebuchet MS"/>
                <a:cs typeface="Trebuchet MS"/>
              </a:rPr>
              <a:t>МИНИСТЕРСТВО </a:t>
            </a:r>
            <a:r>
              <a:rPr sz="850" spc="-70" dirty="0" smtClean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sz="850" spc="-30" dirty="0">
                <a:solidFill>
                  <a:srgbClr val="1A1A57"/>
                </a:solidFill>
                <a:latin typeface="Trebuchet MS"/>
                <a:cs typeface="Trebuchet MS"/>
              </a:rPr>
              <a:t>ОБРАЗОВАНИЯ </a:t>
            </a:r>
            <a:r>
              <a:rPr sz="850" spc="-10" dirty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lang="ru-RU" sz="850" spc="-10" dirty="0" smtClean="0">
                <a:solidFill>
                  <a:srgbClr val="1A1A57"/>
                </a:solidFill>
                <a:latin typeface="Trebuchet MS"/>
                <a:cs typeface="Trebuchet MS"/>
              </a:rPr>
              <a:t>И НАУКИ КЫРГЫЗСКОЙ РЕСПУБЛИКИ</a:t>
            </a:r>
            <a:endParaRPr sz="850" dirty="0">
              <a:latin typeface="Trebuchet MS"/>
              <a:cs typeface="Trebuchet MS"/>
            </a:endParaRPr>
          </a:p>
        </p:txBody>
      </p:sp>
      <p:sp>
        <p:nvSpPr>
          <p:cNvPr id="92" name="Freeform 5"/>
          <p:cNvSpPr/>
          <p:nvPr/>
        </p:nvSpPr>
        <p:spPr>
          <a:xfrm>
            <a:off x="1919783" y="5999620"/>
            <a:ext cx="490765" cy="345573"/>
          </a:xfrm>
          <a:custGeom>
            <a:avLst/>
            <a:gdLst/>
            <a:ahLst/>
            <a:cxnLst/>
            <a:rect l="l" t="t" r="r" b="b"/>
            <a:pathLst>
              <a:path w="1234478" h="996561">
                <a:moveTo>
                  <a:pt x="0" y="0"/>
                </a:moveTo>
                <a:lnTo>
                  <a:pt x="1234479" y="0"/>
                </a:lnTo>
                <a:lnTo>
                  <a:pt x="1234479" y="996561"/>
                </a:lnTo>
                <a:lnTo>
                  <a:pt x="0" y="99656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98" name="object 12"/>
          <p:cNvSpPr txBox="1"/>
          <p:nvPr/>
        </p:nvSpPr>
        <p:spPr>
          <a:xfrm>
            <a:off x="2457057" y="5999621"/>
            <a:ext cx="1631314" cy="337271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Разработаны </a:t>
            </a:r>
            <a:r>
              <a:rPr lang="ru-RU" sz="1600" b="1" spc="-60" dirty="0" smtClean="0">
                <a:solidFill>
                  <a:srgbClr val="FF0000"/>
                </a:solidFill>
                <a:latin typeface="Trebuchet MS"/>
                <a:cs typeface="Trebuchet MS"/>
              </a:rPr>
              <a:t>18</a:t>
            </a:r>
            <a:r>
              <a:rPr lang="ru-RU"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онлайн курсов 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07D0EA6-2CCD-4EC9-8026-893B814A43D6}" type="datetime1">
              <a:rPr lang="en-US" smtClean="0"/>
              <a:t>10/24/2023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08" y="461386"/>
            <a:ext cx="6453333" cy="775919"/>
            <a:chOff x="-6045343" y="-1292208"/>
            <a:chExt cx="14715437" cy="1769317"/>
          </a:xfrm>
        </p:grpSpPr>
        <p:sp>
          <p:nvSpPr>
            <p:cNvPr id="3" name="Freeform 3"/>
            <p:cNvSpPr/>
            <p:nvPr/>
          </p:nvSpPr>
          <p:spPr>
            <a:xfrm>
              <a:off x="-5964117" y="-1292208"/>
              <a:ext cx="14634211" cy="1662050"/>
            </a:xfrm>
            <a:custGeom>
              <a:avLst/>
              <a:gdLst/>
              <a:ahLst/>
              <a:cxnLst/>
              <a:rect l="l" t="t" r="r" b="b"/>
              <a:pathLst>
                <a:path w="14634211" h="1662049">
                  <a:moveTo>
                    <a:pt x="0" y="0"/>
                  </a:moveTo>
                  <a:lnTo>
                    <a:pt x="14634211" y="0"/>
                  </a:lnTo>
                  <a:lnTo>
                    <a:pt x="14634211" y="1662049"/>
                  </a:lnTo>
                  <a:lnTo>
                    <a:pt x="0" y="1662049"/>
                  </a:lnTo>
                  <a:close/>
                </a:path>
              </a:pathLst>
            </a:custGeom>
            <a:solidFill>
              <a:srgbClr val="00206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-6045343" y="-1203936"/>
              <a:ext cx="14653316" cy="1681045"/>
            </a:xfrm>
            <a:prstGeom prst="rect">
              <a:avLst/>
            </a:prstGeom>
          </p:spPr>
          <p:txBody>
            <a:bodyPr lIns="29704" tIns="29704" rIns="29704" bIns="29704" rtlCol="0" anchor="t"/>
            <a:lstStyle/>
            <a:p>
              <a:pPr algn="ctr">
                <a:lnSpc>
                  <a:spcPts val="2526"/>
                </a:lnSpc>
              </a:pPr>
              <a:r>
                <a:rPr lang="en-US" sz="2105" spc="-84" dirty="0" err="1">
                  <a:solidFill>
                    <a:srgbClr val="FFFFFF"/>
                  </a:solidFill>
                  <a:latin typeface="Open Sans Bold"/>
                </a:rPr>
                <a:t>Система</a:t>
              </a:r>
              <a:r>
                <a:rPr lang="en-US" sz="2105" spc="-84" dirty="0">
                  <a:solidFill>
                    <a:srgbClr val="FFFFFF"/>
                  </a:solidFill>
                  <a:latin typeface="Open Sans Bold"/>
                </a:rPr>
                <a:t> </a:t>
              </a:r>
              <a:r>
                <a:rPr lang="en-US" sz="2105" spc="-84" dirty="0" err="1">
                  <a:solidFill>
                    <a:srgbClr val="FFFFFF"/>
                  </a:solidFill>
                  <a:latin typeface="Open Sans Bold"/>
                </a:rPr>
                <a:t>начального</a:t>
              </a:r>
              <a:r>
                <a:rPr lang="en-US" sz="2105" spc="-84" dirty="0">
                  <a:solidFill>
                    <a:srgbClr val="FFFFFF"/>
                  </a:solidFill>
                  <a:latin typeface="Open Sans Bold"/>
                </a:rPr>
                <a:t> </a:t>
              </a:r>
              <a:r>
                <a:rPr lang="en-US" sz="2105" spc="-84" dirty="0" err="1">
                  <a:solidFill>
                    <a:srgbClr val="FFFFFF"/>
                  </a:solidFill>
                  <a:latin typeface="Open Sans Bold"/>
                </a:rPr>
                <a:t>профессионального</a:t>
              </a:r>
              <a:r>
                <a:rPr lang="en-US" sz="2105" spc="-84" dirty="0">
                  <a:solidFill>
                    <a:srgbClr val="FFFFFF"/>
                  </a:solidFill>
                  <a:latin typeface="Open Sans Bold"/>
                </a:rPr>
                <a:t> </a:t>
              </a:r>
              <a:r>
                <a:rPr lang="en-US" sz="2105" spc="-84" dirty="0" err="1">
                  <a:solidFill>
                    <a:srgbClr val="FFFFFF"/>
                  </a:solidFill>
                  <a:latin typeface="Open Sans Bold"/>
                </a:rPr>
                <a:t>образования</a:t>
              </a:r>
              <a:r>
                <a:rPr lang="en-US" sz="2105" spc="-84" dirty="0">
                  <a:solidFill>
                    <a:srgbClr val="FFFFFF"/>
                  </a:solidFill>
                  <a:latin typeface="Open Sans Bold"/>
                </a:rPr>
                <a:t> </a:t>
              </a:r>
              <a:r>
                <a:rPr lang="en-US" sz="2105" spc="-84" dirty="0" err="1">
                  <a:solidFill>
                    <a:srgbClr val="FFFFFF"/>
                  </a:solidFill>
                  <a:latin typeface="Open Sans Bold"/>
                </a:rPr>
                <a:t>сегодня</a:t>
              </a:r>
              <a:endParaRPr lang="en-US" sz="2105" spc="-84" dirty="0">
                <a:solidFill>
                  <a:srgbClr val="FFFFFF"/>
                </a:solidFill>
                <a:latin typeface="Open Sans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963660" y="4414892"/>
            <a:ext cx="5342389" cy="1954131"/>
          </a:xfrm>
          <a:custGeom>
            <a:avLst/>
            <a:gdLst/>
            <a:ahLst/>
            <a:cxnLst/>
            <a:rect l="l" t="t" r="r" b="b"/>
            <a:pathLst>
              <a:path w="9136628" h="3341981">
                <a:moveTo>
                  <a:pt x="0" y="0"/>
                </a:moveTo>
                <a:lnTo>
                  <a:pt x="9136627" y="0"/>
                </a:lnTo>
                <a:lnTo>
                  <a:pt x="9136627" y="3341981"/>
                </a:lnTo>
                <a:lnTo>
                  <a:pt x="0" y="3341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0564" r="-3302" b="-7124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07237" y="4567088"/>
            <a:ext cx="71589" cy="60095"/>
          </a:xfrm>
          <a:custGeom>
            <a:avLst/>
            <a:gdLst/>
            <a:ahLst/>
            <a:cxnLst/>
            <a:rect l="l" t="t" r="r" b="b"/>
            <a:pathLst>
              <a:path w="122432" h="102776">
                <a:moveTo>
                  <a:pt x="0" y="0"/>
                </a:moveTo>
                <a:lnTo>
                  <a:pt x="122432" y="0"/>
                </a:lnTo>
                <a:lnTo>
                  <a:pt x="122432" y="102776"/>
                </a:lnTo>
                <a:lnTo>
                  <a:pt x="0" y="102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11578" y="4640566"/>
            <a:ext cx="513580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Бишкек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629667" y="4280956"/>
            <a:ext cx="478761" cy="137372"/>
            <a:chOff x="0" y="0"/>
            <a:chExt cx="1091711" cy="313248"/>
          </a:xfrm>
        </p:grpSpPr>
        <p:sp>
          <p:nvSpPr>
            <p:cNvPr id="10" name="Freeform 10"/>
            <p:cNvSpPr/>
            <p:nvPr/>
          </p:nvSpPr>
          <p:spPr>
            <a:xfrm>
              <a:off x="12700" y="12700"/>
              <a:ext cx="1068070" cy="295275"/>
            </a:xfrm>
            <a:custGeom>
              <a:avLst/>
              <a:gdLst/>
              <a:ahLst/>
              <a:cxnLst/>
              <a:rect l="l" t="t" r="r" b="b"/>
              <a:pathLst>
                <a:path w="1068070" h="295275">
                  <a:moveTo>
                    <a:pt x="0" y="0"/>
                  </a:moveTo>
                  <a:lnTo>
                    <a:pt x="1068070" y="0"/>
                  </a:lnTo>
                  <a:lnTo>
                    <a:pt x="1068070" y="29527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203200" y="68072"/>
              <a:ext cx="126873" cy="640969"/>
            </a:xfrm>
            <a:custGeom>
              <a:avLst/>
              <a:gdLst/>
              <a:ahLst/>
              <a:cxnLst/>
              <a:rect l="l" t="t" r="r" b="b"/>
              <a:pathLst>
                <a:path w="126873" h="640969">
                  <a:moveTo>
                    <a:pt x="126873" y="0"/>
                  </a:moveTo>
                  <a:lnTo>
                    <a:pt x="37846" y="0"/>
                  </a:lnTo>
                  <a:lnTo>
                    <a:pt x="0" y="640969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093470" cy="320675"/>
            </a:xfrm>
            <a:custGeom>
              <a:avLst/>
              <a:gdLst/>
              <a:ahLst/>
              <a:cxnLst/>
              <a:rect l="l" t="t" r="r" b="b"/>
              <a:pathLst>
                <a:path w="1093470" h="320675">
                  <a:moveTo>
                    <a:pt x="12700" y="0"/>
                  </a:moveTo>
                  <a:lnTo>
                    <a:pt x="1080770" y="0"/>
                  </a:lnTo>
                  <a:cubicBezTo>
                    <a:pt x="1087755" y="0"/>
                    <a:pt x="1093470" y="5715"/>
                    <a:pt x="1093470" y="12700"/>
                  </a:cubicBezTo>
                  <a:lnTo>
                    <a:pt x="1093470" y="307975"/>
                  </a:lnTo>
                  <a:cubicBezTo>
                    <a:pt x="1093470" y="314960"/>
                    <a:pt x="1087755" y="320675"/>
                    <a:pt x="1080770" y="320675"/>
                  </a:cubicBezTo>
                  <a:lnTo>
                    <a:pt x="12700" y="320675"/>
                  </a:lnTo>
                  <a:cubicBezTo>
                    <a:pt x="5715" y="320675"/>
                    <a:pt x="0" y="314960"/>
                    <a:pt x="0" y="30797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07975"/>
                  </a:lnTo>
                  <a:lnTo>
                    <a:pt x="12700" y="307975"/>
                  </a:lnTo>
                  <a:lnTo>
                    <a:pt x="12700" y="295275"/>
                  </a:lnTo>
                  <a:lnTo>
                    <a:pt x="1080770" y="295275"/>
                  </a:lnTo>
                  <a:lnTo>
                    <a:pt x="1080770" y="307975"/>
                  </a:lnTo>
                  <a:lnTo>
                    <a:pt x="1068070" y="307975"/>
                  </a:lnTo>
                  <a:lnTo>
                    <a:pt x="1068070" y="12700"/>
                  </a:lnTo>
                  <a:lnTo>
                    <a:pt x="1080770" y="12700"/>
                  </a:lnTo>
                  <a:lnTo>
                    <a:pt x="10807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215900" y="55372"/>
              <a:ext cx="139700" cy="654431"/>
            </a:xfrm>
            <a:custGeom>
              <a:avLst/>
              <a:gdLst/>
              <a:ahLst/>
              <a:cxnLst/>
              <a:rect l="l" t="t" r="r" b="b"/>
              <a:pathLst>
                <a:path w="139700" h="654431">
                  <a:moveTo>
                    <a:pt x="139573" y="25400"/>
                  </a:moveTo>
                  <a:lnTo>
                    <a:pt x="50546" y="25400"/>
                  </a:lnTo>
                  <a:lnTo>
                    <a:pt x="50546" y="12700"/>
                  </a:lnTo>
                  <a:lnTo>
                    <a:pt x="63246" y="13462"/>
                  </a:lnTo>
                  <a:lnTo>
                    <a:pt x="25400" y="654431"/>
                  </a:lnTo>
                  <a:lnTo>
                    <a:pt x="0" y="652907"/>
                  </a:lnTo>
                  <a:lnTo>
                    <a:pt x="37973" y="11938"/>
                  </a:lnTo>
                  <a:cubicBezTo>
                    <a:pt x="38354" y="5207"/>
                    <a:pt x="43942" y="0"/>
                    <a:pt x="50673" y="0"/>
                  </a:cubicBezTo>
                  <a:lnTo>
                    <a:pt x="139700" y="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091711" cy="313248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16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411392" y="4740439"/>
            <a:ext cx="72516" cy="61140"/>
          </a:xfrm>
          <a:custGeom>
            <a:avLst/>
            <a:gdLst/>
            <a:ahLst/>
            <a:cxnLst/>
            <a:rect l="l" t="t" r="r" b="b"/>
            <a:pathLst>
              <a:path w="124018" h="104563">
                <a:moveTo>
                  <a:pt x="0" y="0"/>
                </a:moveTo>
                <a:lnTo>
                  <a:pt x="124018" y="0"/>
                </a:lnTo>
                <a:lnTo>
                  <a:pt x="124018" y="104562"/>
                </a:lnTo>
                <a:lnTo>
                  <a:pt x="0" y="104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31783" y="5332544"/>
            <a:ext cx="71589" cy="60095"/>
          </a:xfrm>
          <a:custGeom>
            <a:avLst/>
            <a:gdLst/>
            <a:ahLst/>
            <a:cxnLst/>
            <a:rect l="l" t="t" r="r" b="b"/>
            <a:pathLst>
              <a:path w="122432" h="102776">
                <a:moveTo>
                  <a:pt x="0" y="0"/>
                </a:moveTo>
                <a:lnTo>
                  <a:pt x="122433" y="0"/>
                </a:lnTo>
                <a:lnTo>
                  <a:pt x="122433" y="102777"/>
                </a:lnTo>
                <a:lnTo>
                  <a:pt x="0" y="102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747302" y="4382252"/>
            <a:ext cx="478760" cy="138416"/>
            <a:chOff x="0" y="0"/>
            <a:chExt cx="1091710" cy="315628"/>
          </a:xfrm>
        </p:grpSpPr>
        <p:sp>
          <p:nvSpPr>
            <p:cNvPr id="18" name="Freeform 18"/>
            <p:cNvSpPr/>
            <p:nvPr/>
          </p:nvSpPr>
          <p:spPr>
            <a:xfrm>
              <a:off x="12700" y="12700"/>
              <a:ext cx="1068070" cy="297688"/>
            </a:xfrm>
            <a:custGeom>
              <a:avLst/>
              <a:gdLst/>
              <a:ahLst/>
              <a:cxnLst/>
              <a:rect l="l" t="t" r="r" b="b"/>
              <a:pathLst>
                <a:path w="1068070" h="297688">
                  <a:moveTo>
                    <a:pt x="0" y="0"/>
                  </a:moveTo>
                  <a:lnTo>
                    <a:pt x="1068070" y="0"/>
                  </a:lnTo>
                  <a:lnTo>
                    <a:pt x="1068070" y="297688"/>
                  </a:lnTo>
                  <a:lnTo>
                    <a:pt x="0" y="2976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-1572387" y="68453"/>
              <a:ext cx="1496060" cy="705739"/>
            </a:xfrm>
            <a:custGeom>
              <a:avLst/>
              <a:gdLst/>
              <a:ahLst/>
              <a:cxnLst/>
              <a:rect l="l" t="t" r="r" b="b"/>
              <a:pathLst>
                <a:path w="1496060" h="705739">
                  <a:moveTo>
                    <a:pt x="1496060" y="0"/>
                  </a:moveTo>
                  <a:lnTo>
                    <a:pt x="1407033" y="0"/>
                  </a:lnTo>
                  <a:lnTo>
                    <a:pt x="0" y="705739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093470" cy="323088"/>
            </a:xfrm>
            <a:custGeom>
              <a:avLst/>
              <a:gdLst/>
              <a:ahLst/>
              <a:cxnLst/>
              <a:rect l="l" t="t" r="r" b="b"/>
              <a:pathLst>
                <a:path w="1093470" h="323088">
                  <a:moveTo>
                    <a:pt x="12700" y="0"/>
                  </a:moveTo>
                  <a:lnTo>
                    <a:pt x="1080770" y="0"/>
                  </a:lnTo>
                  <a:cubicBezTo>
                    <a:pt x="1087755" y="0"/>
                    <a:pt x="1093470" y="5715"/>
                    <a:pt x="1093470" y="12700"/>
                  </a:cubicBezTo>
                  <a:lnTo>
                    <a:pt x="1093470" y="310388"/>
                  </a:lnTo>
                  <a:cubicBezTo>
                    <a:pt x="1093470" y="317373"/>
                    <a:pt x="1087755" y="323088"/>
                    <a:pt x="1080770" y="323088"/>
                  </a:cubicBezTo>
                  <a:lnTo>
                    <a:pt x="12700" y="323088"/>
                  </a:lnTo>
                  <a:cubicBezTo>
                    <a:pt x="5715" y="323088"/>
                    <a:pt x="0" y="317373"/>
                    <a:pt x="0" y="31038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10388"/>
                  </a:lnTo>
                  <a:lnTo>
                    <a:pt x="12700" y="310388"/>
                  </a:lnTo>
                  <a:lnTo>
                    <a:pt x="12700" y="297688"/>
                  </a:lnTo>
                  <a:lnTo>
                    <a:pt x="1080770" y="297688"/>
                  </a:lnTo>
                  <a:lnTo>
                    <a:pt x="1080770" y="310388"/>
                  </a:lnTo>
                  <a:lnTo>
                    <a:pt x="1068070" y="310388"/>
                  </a:lnTo>
                  <a:lnTo>
                    <a:pt x="1068070" y="12700"/>
                  </a:lnTo>
                  <a:lnTo>
                    <a:pt x="1080770" y="12700"/>
                  </a:lnTo>
                  <a:lnTo>
                    <a:pt x="10807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-1578102" y="55753"/>
              <a:ext cx="1501902" cy="729615"/>
            </a:xfrm>
            <a:custGeom>
              <a:avLst/>
              <a:gdLst/>
              <a:ahLst/>
              <a:cxnLst/>
              <a:rect l="l" t="t" r="r" b="b"/>
              <a:pathLst>
                <a:path w="1501902" h="729615">
                  <a:moveTo>
                    <a:pt x="1501775" y="25400"/>
                  </a:moveTo>
                  <a:lnTo>
                    <a:pt x="1412748" y="25400"/>
                  </a:lnTo>
                  <a:lnTo>
                    <a:pt x="1412748" y="12700"/>
                  </a:lnTo>
                  <a:lnTo>
                    <a:pt x="1418463" y="24003"/>
                  </a:lnTo>
                  <a:lnTo>
                    <a:pt x="11430" y="729615"/>
                  </a:lnTo>
                  <a:lnTo>
                    <a:pt x="0" y="706882"/>
                  </a:lnTo>
                  <a:lnTo>
                    <a:pt x="1407160" y="1397"/>
                  </a:lnTo>
                  <a:cubicBezTo>
                    <a:pt x="1408938" y="508"/>
                    <a:pt x="1410843" y="0"/>
                    <a:pt x="1412875" y="0"/>
                  </a:cubicBezTo>
                  <a:lnTo>
                    <a:pt x="1501902" y="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091710" cy="315628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20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711901" y="4475192"/>
            <a:ext cx="478760" cy="137372"/>
            <a:chOff x="0" y="0"/>
            <a:chExt cx="1091710" cy="313248"/>
          </a:xfrm>
        </p:grpSpPr>
        <p:sp>
          <p:nvSpPr>
            <p:cNvPr id="24" name="Freeform 24"/>
            <p:cNvSpPr/>
            <p:nvPr/>
          </p:nvSpPr>
          <p:spPr>
            <a:xfrm>
              <a:off x="12700" y="12700"/>
              <a:ext cx="1068070" cy="295275"/>
            </a:xfrm>
            <a:custGeom>
              <a:avLst/>
              <a:gdLst/>
              <a:ahLst/>
              <a:cxnLst/>
              <a:rect l="l" t="t" r="r" b="b"/>
              <a:pathLst>
                <a:path w="1068070" h="295275">
                  <a:moveTo>
                    <a:pt x="0" y="0"/>
                  </a:moveTo>
                  <a:lnTo>
                    <a:pt x="1068070" y="0"/>
                  </a:lnTo>
                  <a:lnTo>
                    <a:pt x="1068070" y="29527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-231648" y="68072"/>
              <a:ext cx="155321" cy="640969"/>
            </a:xfrm>
            <a:custGeom>
              <a:avLst/>
              <a:gdLst/>
              <a:ahLst/>
              <a:cxnLst/>
              <a:rect l="l" t="t" r="r" b="b"/>
              <a:pathLst>
                <a:path w="155321" h="640969">
                  <a:moveTo>
                    <a:pt x="155321" y="0"/>
                  </a:moveTo>
                  <a:lnTo>
                    <a:pt x="66294" y="0"/>
                  </a:lnTo>
                  <a:lnTo>
                    <a:pt x="0" y="640969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093470" cy="320675"/>
            </a:xfrm>
            <a:custGeom>
              <a:avLst/>
              <a:gdLst/>
              <a:ahLst/>
              <a:cxnLst/>
              <a:rect l="l" t="t" r="r" b="b"/>
              <a:pathLst>
                <a:path w="1093470" h="320675">
                  <a:moveTo>
                    <a:pt x="12700" y="0"/>
                  </a:moveTo>
                  <a:lnTo>
                    <a:pt x="1080770" y="0"/>
                  </a:lnTo>
                  <a:cubicBezTo>
                    <a:pt x="1087755" y="0"/>
                    <a:pt x="1093470" y="5715"/>
                    <a:pt x="1093470" y="12700"/>
                  </a:cubicBezTo>
                  <a:lnTo>
                    <a:pt x="1093470" y="307975"/>
                  </a:lnTo>
                  <a:cubicBezTo>
                    <a:pt x="1093470" y="314960"/>
                    <a:pt x="1087755" y="320675"/>
                    <a:pt x="1080770" y="320675"/>
                  </a:cubicBezTo>
                  <a:lnTo>
                    <a:pt x="12700" y="320675"/>
                  </a:lnTo>
                  <a:cubicBezTo>
                    <a:pt x="5715" y="320675"/>
                    <a:pt x="0" y="314960"/>
                    <a:pt x="0" y="30797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07975"/>
                  </a:lnTo>
                  <a:lnTo>
                    <a:pt x="12700" y="307975"/>
                  </a:lnTo>
                  <a:lnTo>
                    <a:pt x="12700" y="295275"/>
                  </a:lnTo>
                  <a:lnTo>
                    <a:pt x="1080770" y="295275"/>
                  </a:lnTo>
                  <a:lnTo>
                    <a:pt x="1080770" y="307975"/>
                  </a:lnTo>
                  <a:lnTo>
                    <a:pt x="1068070" y="307975"/>
                  </a:lnTo>
                  <a:lnTo>
                    <a:pt x="1068070" y="12700"/>
                  </a:lnTo>
                  <a:lnTo>
                    <a:pt x="1080770" y="12700"/>
                  </a:lnTo>
                  <a:lnTo>
                    <a:pt x="10807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-244348" y="55245"/>
              <a:ext cx="168021" cy="655066"/>
            </a:xfrm>
            <a:custGeom>
              <a:avLst/>
              <a:gdLst/>
              <a:ahLst/>
              <a:cxnLst/>
              <a:rect l="l" t="t" r="r" b="b"/>
              <a:pathLst>
                <a:path w="168021" h="655066">
                  <a:moveTo>
                    <a:pt x="168021" y="25527"/>
                  </a:moveTo>
                  <a:lnTo>
                    <a:pt x="78994" y="25527"/>
                  </a:lnTo>
                  <a:lnTo>
                    <a:pt x="78994" y="12827"/>
                  </a:lnTo>
                  <a:lnTo>
                    <a:pt x="91567" y="14097"/>
                  </a:lnTo>
                  <a:lnTo>
                    <a:pt x="25273" y="655066"/>
                  </a:lnTo>
                  <a:lnTo>
                    <a:pt x="0" y="652399"/>
                  </a:lnTo>
                  <a:lnTo>
                    <a:pt x="66294" y="11430"/>
                  </a:lnTo>
                  <a:cubicBezTo>
                    <a:pt x="66929" y="4953"/>
                    <a:pt x="72390" y="0"/>
                    <a:pt x="78867" y="0"/>
                  </a:cubicBezTo>
                  <a:lnTo>
                    <a:pt x="167894" y="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0"/>
              <a:ext cx="1091710" cy="313248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8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130729" y="5212831"/>
            <a:ext cx="412483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Нарын</a:t>
            </a:r>
          </a:p>
        </p:txBody>
      </p:sp>
      <p:sp>
        <p:nvSpPr>
          <p:cNvPr id="30" name="Freeform 30"/>
          <p:cNvSpPr/>
          <p:nvPr/>
        </p:nvSpPr>
        <p:spPr>
          <a:xfrm>
            <a:off x="4552841" y="4760279"/>
            <a:ext cx="71589" cy="60095"/>
          </a:xfrm>
          <a:custGeom>
            <a:avLst/>
            <a:gdLst/>
            <a:ahLst/>
            <a:cxnLst/>
            <a:rect l="l" t="t" r="r" b="b"/>
            <a:pathLst>
              <a:path w="122432" h="102776">
                <a:moveTo>
                  <a:pt x="0" y="0"/>
                </a:moveTo>
                <a:lnTo>
                  <a:pt x="122432" y="0"/>
                </a:lnTo>
                <a:lnTo>
                  <a:pt x="122432" y="102777"/>
                </a:lnTo>
                <a:lnTo>
                  <a:pt x="0" y="102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011026" y="5358650"/>
            <a:ext cx="72516" cy="60095"/>
          </a:xfrm>
          <a:custGeom>
            <a:avLst/>
            <a:gdLst/>
            <a:ahLst/>
            <a:cxnLst/>
            <a:rect l="l" t="t" r="r" b="b"/>
            <a:pathLst>
              <a:path w="124018" h="102776">
                <a:moveTo>
                  <a:pt x="0" y="0"/>
                </a:moveTo>
                <a:lnTo>
                  <a:pt x="124018" y="0"/>
                </a:lnTo>
                <a:lnTo>
                  <a:pt x="124018" y="102776"/>
                </a:lnTo>
                <a:lnTo>
                  <a:pt x="0" y="1027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827381" y="5716838"/>
            <a:ext cx="71589" cy="60095"/>
          </a:xfrm>
          <a:custGeom>
            <a:avLst/>
            <a:gdLst/>
            <a:ahLst/>
            <a:cxnLst/>
            <a:rect l="l" t="t" r="r" b="b"/>
            <a:pathLst>
              <a:path w="122432" h="102776">
                <a:moveTo>
                  <a:pt x="0" y="0"/>
                </a:moveTo>
                <a:lnTo>
                  <a:pt x="122432" y="0"/>
                </a:lnTo>
                <a:lnTo>
                  <a:pt x="122432" y="102776"/>
                </a:lnTo>
                <a:lnTo>
                  <a:pt x="0" y="102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875768" y="5951800"/>
            <a:ext cx="72516" cy="60095"/>
          </a:xfrm>
          <a:custGeom>
            <a:avLst/>
            <a:gdLst/>
            <a:ahLst/>
            <a:cxnLst/>
            <a:rect l="l" t="t" r="r" b="b"/>
            <a:pathLst>
              <a:path w="124018" h="102776">
                <a:moveTo>
                  <a:pt x="0" y="0"/>
                </a:moveTo>
                <a:lnTo>
                  <a:pt x="124018" y="0"/>
                </a:lnTo>
                <a:lnTo>
                  <a:pt x="124018" y="102776"/>
                </a:lnTo>
                <a:lnTo>
                  <a:pt x="0" y="1027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6757505" y="5663579"/>
            <a:ext cx="478761" cy="138417"/>
            <a:chOff x="0" y="0"/>
            <a:chExt cx="1091711" cy="315630"/>
          </a:xfrm>
        </p:grpSpPr>
        <p:sp>
          <p:nvSpPr>
            <p:cNvPr id="35" name="Freeform 35"/>
            <p:cNvSpPr/>
            <p:nvPr/>
          </p:nvSpPr>
          <p:spPr>
            <a:xfrm>
              <a:off x="12700" y="12700"/>
              <a:ext cx="1068070" cy="297688"/>
            </a:xfrm>
            <a:custGeom>
              <a:avLst/>
              <a:gdLst/>
              <a:ahLst/>
              <a:cxnLst/>
              <a:rect l="l" t="t" r="r" b="b"/>
              <a:pathLst>
                <a:path w="1068070" h="297688">
                  <a:moveTo>
                    <a:pt x="0" y="0"/>
                  </a:moveTo>
                  <a:lnTo>
                    <a:pt x="1068070" y="0"/>
                  </a:lnTo>
                  <a:lnTo>
                    <a:pt x="1068070" y="297688"/>
                  </a:lnTo>
                  <a:lnTo>
                    <a:pt x="0" y="2976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-1315593" y="-636905"/>
              <a:ext cx="1239266" cy="705358"/>
            </a:xfrm>
            <a:custGeom>
              <a:avLst/>
              <a:gdLst/>
              <a:ahLst/>
              <a:cxnLst/>
              <a:rect l="l" t="t" r="r" b="b"/>
              <a:pathLst>
                <a:path w="1239266" h="705358">
                  <a:moveTo>
                    <a:pt x="1239266" y="705358"/>
                  </a:moveTo>
                  <a:lnTo>
                    <a:pt x="1150239" y="705358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1093470" cy="323088"/>
            </a:xfrm>
            <a:custGeom>
              <a:avLst/>
              <a:gdLst/>
              <a:ahLst/>
              <a:cxnLst/>
              <a:rect l="l" t="t" r="r" b="b"/>
              <a:pathLst>
                <a:path w="1093470" h="323088">
                  <a:moveTo>
                    <a:pt x="12700" y="0"/>
                  </a:moveTo>
                  <a:lnTo>
                    <a:pt x="1080770" y="0"/>
                  </a:lnTo>
                  <a:cubicBezTo>
                    <a:pt x="1087755" y="0"/>
                    <a:pt x="1093470" y="5715"/>
                    <a:pt x="1093470" y="12700"/>
                  </a:cubicBezTo>
                  <a:lnTo>
                    <a:pt x="1093470" y="310388"/>
                  </a:lnTo>
                  <a:cubicBezTo>
                    <a:pt x="1093470" y="317373"/>
                    <a:pt x="1087755" y="323088"/>
                    <a:pt x="1080770" y="323088"/>
                  </a:cubicBezTo>
                  <a:lnTo>
                    <a:pt x="12700" y="323088"/>
                  </a:lnTo>
                  <a:cubicBezTo>
                    <a:pt x="5715" y="323088"/>
                    <a:pt x="0" y="317373"/>
                    <a:pt x="0" y="31038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10388"/>
                  </a:lnTo>
                  <a:lnTo>
                    <a:pt x="12700" y="310388"/>
                  </a:lnTo>
                  <a:lnTo>
                    <a:pt x="12700" y="297688"/>
                  </a:lnTo>
                  <a:lnTo>
                    <a:pt x="1080770" y="297688"/>
                  </a:lnTo>
                  <a:lnTo>
                    <a:pt x="1080770" y="310388"/>
                  </a:lnTo>
                  <a:lnTo>
                    <a:pt x="1068070" y="310388"/>
                  </a:lnTo>
                  <a:lnTo>
                    <a:pt x="1068070" y="12700"/>
                  </a:lnTo>
                  <a:lnTo>
                    <a:pt x="1080770" y="12700"/>
                  </a:lnTo>
                  <a:lnTo>
                    <a:pt x="10807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-1322197" y="-647700"/>
              <a:ext cx="1245997" cy="728853"/>
            </a:xfrm>
            <a:custGeom>
              <a:avLst/>
              <a:gdLst/>
              <a:ahLst/>
              <a:cxnLst/>
              <a:rect l="l" t="t" r="r" b="b"/>
              <a:pathLst>
                <a:path w="1245997" h="728853">
                  <a:moveTo>
                    <a:pt x="1245870" y="728853"/>
                  </a:moveTo>
                  <a:lnTo>
                    <a:pt x="1156843" y="728853"/>
                  </a:lnTo>
                  <a:cubicBezTo>
                    <a:pt x="1154557" y="728853"/>
                    <a:pt x="1152144" y="728218"/>
                    <a:pt x="1150239" y="726948"/>
                  </a:cubicBezTo>
                  <a:lnTo>
                    <a:pt x="0" y="21590"/>
                  </a:lnTo>
                  <a:lnTo>
                    <a:pt x="13335" y="0"/>
                  </a:lnTo>
                  <a:lnTo>
                    <a:pt x="1163574" y="705358"/>
                  </a:lnTo>
                  <a:lnTo>
                    <a:pt x="1156970" y="716153"/>
                  </a:lnTo>
                  <a:lnTo>
                    <a:pt x="1156970" y="703453"/>
                  </a:lnTo>
                  <a:lnTo>
                    <a:pt x="1245997" y="703453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1091711" cy="315630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7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318184" y="4479369"/>
            <a:ext cx="478761" cy="137372"/>
            <a:chOff x="0" y="0"/>
            <a:chExt cx="1091711" cy="313248"/>
          </a:xfrm>
        </p:grpSpPr>
        <p:sp>
          <p:nvSpPr>
            <p:cNvPr id="41" name="Freeform 41"/>
            <p:cNvSpPr/>
            <p:nvPr/>
          </p:nvSpPr>
          <p:spPr>
            <a:xfrm>
              <a:off x="12700" y="12700"/>
              <a:ext cx="1068070" cy="295275"/>
            </a:xfrm>
            <a:custGeom>
              <a:avLst/>
              <a:gdLst/>
              <a:ahLst/>
              <a:cxnLst/>
              <a:rect l="l" t="t" r="r" b="b"/>
              <a:pathLst>
                <a:path w="1068070" h="295275">
                  <a:moveTo>
                    <a:pt x="0" y="0"/>
                  </a:moveTo>
                  <a:lnTo>
                    <a:pt x="1068070" y="0"/>
                  </a:lnTo>
                  <a:lnTo>
                    <a:pt x="1068070" y="29527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-203200" y="68072"/>
              <a:ext cx="126873" cy="640969"/>
            </a:xfrm>
            <a:custGeom>
              <a:avLst/>
              <a:gdLst/>
              <a:ahLst/>
              <a:cxnLst/>
              <a:rect l="l" t="t" r="r" b="b"/>
              <a:pathLst>
                <a:path w="126873" h="640969">
                  <a:moveTo>
                    <a:pt x="126873" y="0"/>
                  </a:moveTo>
                  <a:lnTo>
                    <a:pt x="37846" y="0"/>
                  </a:lnTo>
                  <a:lnTo>
                    <a:pt x="0" y="640969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1093470" cy="320675"/>
            </a:xfrm>
            <a:custGeom>
              <a:avLst/>
              <a:gdLst/>
              <a:ahLst/>
              <a:cxnLst/>
              <a:rect l="l" t="t" r="r" b="b"/>
              <a:pathLst>
                <a:path w="1093470" h="320675">
                  <a:moveTo>
                    <a:pt x="12700" y="0"/>
                  </a:moveTo>
                  <a:lnTo>
                    <a:pt x="1080770" y="0"/>
                  </a:lnTo>
                  <a:cubicBezTo>
                    <a:pt x="1087755" y="0"/>
                    <a:pt x="1093470" y="5715"/>
                    <a:pt x="1093470" y="12700"/>
                  </a:cubicBezTo>
                  <a:lnTo>
                    <a:pt x="1093470" y="307975"/>
                  </a:lnTo>
                  <a:cubicBezTo>
                    <a:pt x="1093470" y="314960"/>
                    <a:pt x="1087755" y="320675"/>
                    <a:pt x="1080770" y="320675"/>
                  </a:cubicBezTo>
                  <a:lnTo>
                    <a:pt x="12700" y="320675"/>
                  </a:lnTo>
                  <a:cubicBezTo>
                    <a:pt x="5715" y="320675"/>
                    <a:pt x="0" y="314960"/>
                    <a:pt x="0" y="30797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07975"/>
                  </a:lnTo>
                  <a:lnTo>
                    <a:pt x="12700" y="307975"/>
                  </a:lnTo>
                  <a:lnTo>
                    <a:pt x="12700" y="295275"/>
                  </a:lnTo>
                  <a:lnTo>
                    <a:pt x="1080770" y="295275"/>
                  </a:lnTo>
                  <a:lnTo>
                    <a:pt x="1080770" y="307975"/>
                  </a:lnTo>
                  <a:lnTo>
                    <a:pt x="1068070" y="307975"/>
                  </a:lnTo>
                  <a:lnTo>
                    <a:pt x="1068070" y="12700"/>
                  </a:lnTo>
                  <a:lnTo>
                    <a:pt x="1080770" y="12700"/>
                  </a:lnTo>
                  <a:lnTo>
                    <a:pt x="10807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-215900" y="55372"/>
              <a:ext cx="139700" cy="654431"/>
            </a:xfrm>
            <a:custGeom>
              <a:avLst/>
              <a:gdLst/>
              <a:ahLst/>
              <a:cxnLst/>
              <a:rect l="l" t="t" r="r" b="b"/>
              <a:pathLst>
                <a:path w="139700" h="654431">
                  <a:moveTo>
                    <a:pt x="139573" y="25400"/>
                  </a:moveTo>
                  <a:lnTo>
                    <a:pt x="50546" y="25400"/>
                  </a:lnTo>
                  <a:lnTo>
                    <a:pt x="50546" y="12700"/>
                  </a:lnTo>
                  <a:lnTo>
                    <a:pt x="63246" y="13462"/>
                  </a:lnTo>
                  <a:lnTo>
                    <a:pt x="25400" y="654431"/>
                  </a:lnTo>
                  <a:lnTo>
                    <a:pt x="0" y="652907"/>
                  </a:lnTo>
                  <a:lnTo>
                    <a:pt x="37973" y="11938"/>
                  </a:lnTo>
                  <a:cubicBezTo>
                    <a:pt x="38354" y="5207"/>
                    <a:pt x="43942" y="0"/>
                    <a:pt x="50673" y="0"/>
                  </a:cubicBezTo>
                  <a:lnTo>
                    <a:pt x="139700" y="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0"/>
              <a:ext cx="1091711" cy="313248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6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3294227" y="4898124"/>
            <a:ext cx="478761" cy="137372"/>
            <a:chOff x="0" y="0"/>
            <a:chExt cx="1091711" cy="313248"/>
          </a:xfrm>
        </p:grpSpPr>
        <p:sp>
          <p:nvSpPr>
            <p:cNvPr id="47" name="Freeform 47"/>
            <p:cNvSpPr/>
            <p:nvPr/>
          </p:nvSpPr>
          <p:spPr>
            <a:xfrm>
              <a:off x="12700" y="12700"/>
              <a:ext cx="1068070" cy="295275"/>
            </a:xfrm>
            <a:custGeom>
              <a:avLst/>
              <a:gdLst/>
              <a:ahLst/>
              <a:cxnLst/>
              <a:rect l="l" t="t" r="r" b="b"/>
              <a:pathLst>
                <a:path w="1068070" h="295275">
                  <a:moveTo>
                    <a:pt x="0" y="0"/>
                  </a:moveTo>
                  <a:lnTo>
                    <a:pt x="1068070" y="0"/>
                  </a:lnTo>
                  <a:lnTo>
                    <a:pt x="1068070" y="29527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-76327" y="68072"/>
              <a:ext cx="1961642" cy="520573"/>
            </a:xfrm>
            <a:custGeom>
              <a:avLst/>
              <a:gdLst/>
              <a:ahLst/>
              <a:cxnLst/>
              <a:rect l="l" t="t" r="r" b="b"/>
              <a:pathLst>
                <a:path w="1961642" h="520573">
                  <a:moveTo>
                    <a:pt x="0" y="0"/>
                  </a:moveTo>
                  <a:lnTo>
                    <a:pt x="1778" y="464058"/>
                  </a:lnTo>
                  <a:lnTo>
                    <a:pt x="1961642" y="520573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1093470" cy="320675"/>
            </a:xfrm>
            <a:custGeom>
              <a:avLst/>
              <a:gdLst/>
              <a:ahLst/>
              <a:cxnLst/>
              <a:rect l="l" t="t" r="r" b="b"/>
              <a:pathLst>
                <a:path w="1093470" h="320675">
                  <a:moveTo>
                    <a:pt x="12700" y="0"/>
                  </a:moveTo>
                  <a:lnTo>
                    <a:pt x="1080770" y="0"/>
                  </a:lnTo>
                  <a:cubicBezTo>
                    <a:pt x="1087755" y="0"/>
                    <a:pt x="1093470" y="5715"/>
                    <a:pt x="1093470" y="12700"/>
                  </a:cubicBezTo>
                  <a:lnTo>
                    <a:pt x="1093470" y="307975"/>
                  </a:lnTo>
                  <a:cubicBezTo>
                    <a:pt x="1093470" y="314960"/>
                    <a:pt x="1087755" y="320675"/>
                    <a:pt x="1080770" y="320675"/>
                  </a:cubicBezTo>
                  <a:lnTo>
                    <a:pt x="12700" y="320675"/>
                  </a:lnTo>
                  <a:cubicBezTo>
                    <a:pt x="5715" y="320675"/>
                    <a:pt x="0" y="314960"/>
                    <a:pt x="0" y="30797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07975"/>
                  </a:lnTo>
                  <a:lnTo>
                    <a:pt x="12700" y="307975"/>
                  </a:lnTo>
                  <a:lnTo>
                    <a:pt x="12700" y="295275"/>
                  </a:lnTo>
                  <a:lnTo>
                    <a:pt x="1080770" y="295275"/>
                  </a:lnTo>
                  <a:lnTo>
                    <a:pt x="1080770" y="307975"/>
                  </a:lnTo>
                  <a:lnTo>
                    <a:pt x="1068070" y="307975"/>
                  </a:lnTo>
                  <a:lnTo>
                    <a:pt x="1068070" y="12700"/>
                  </a:lnTo>
                  <a:lnTo>
                    <a:pt x="1080770" y="12700"/>
                  </a:lnTo>
                  <a:lnTo>
                    <a:pt x="10807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50" name="Freeform 50"/>
            <p:cNvSpPr/>
            <p:nvPr/>
          </p:nvSpPr>
          <p:spPr>
            <a:xfrm>
              <a:off x="-89027" y="68072"/>
              <a:ext cx="1974723" cy="533273"/>
            </a:xfrm>
            <a:custGeom>
              <a:avLst/>
              <a:gdLst/>
              <a:ahLst/>
              <a:cxnLst/>
              <a:rect l="l" t="t" r="r" b="b"/>
              <a:pathLst>
                <a:path w="1974723" h="533273">
                  <a:moveTo>
                    <a:pt x="25400" y="0"/>
                  </a:moveTo>
                  <a:lnTo>
                    <a:pt x="27178" y="464058"/>
                  </a:lnTo>
                  <a:lnTo>
                    <a:pt x="14478" y="464058"/>
                  </a:lnTo>
                  <a:lnTo>
                    <a:pt x="14859" y="451358"/>
                  </a:lnTo>
                  <a:lnTo>
                    <a:pt x="1974723" y="507873"/>
                  </a:lnTo>
                  <a:lnTo>
                    <a:pt x="1973961" y="533273"/>
                  </a:lnTo>
                  <a:lnTo>
                    <a:pt x="14097" y="476758"/>
                  </a:lnTo>
                  <a:cubicBezTo>
                    <a:pt x="7239" y="476504"/>
                    <a:pt x="1778" y="470916"/>
                    <a:pt x="1778" y="4640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0"/>
              <a:ext cx="1091711" cy="313248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18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5506310" y="6043696"/>
            <a:ext cx="479688" cy="138417"/>
            <a:chOff x="0" y="0"/>
            <a:chExt cx="1093826" cy="315630"/>
          </a:xfrm>
        </p:grpSpPr>
        <p:sp>
          <p:nvSpPr>
            <p:cNvPr id="53" name="Freeform 53"/>
            <p:cNvSpPr/>
            <p:nvPr/>
          </p:nvSpPr>
          <p:spPr>
            <a:xfrm>
              <a:off x="12700" y="12700"/>
              <a:ext cx="1070229" cy="297688"/>
            </a:xfrm>
            <a:custGeom>
              <a:avLst/>
              <a:gdLst/>
              <a:ahLst/>
              <a:cxnLst/>
              <a:rect l="l" t="t" r="r" b="b"/>
              <a:pathLst>
                <a:path w="1070229" h="297688">
                  <a:moveTo>
                    <a:pt x="0" y="0"/>
                  </a:moveTo>
                  <a:lnTo>
                    <a:pt x="1070229" y="0"/>
                  </a:lnTo>
                  <a:lnTo>
                    <a:pt x="1070229" y="297688"/>
                  </a:lnTo>
                  <a:lnTo>
                    <a:pt x="0" y="2976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-1146683" y="-516636"/>
              <a:ext cx="1070229" cy="585089"/>
            </a:xfrm>
            <a:custGeom>
              <a:avLst/>
              <a:gdLst/>
              <a:ahLst/>
              <a:cxnLst/>
              <a:rect l="l" t="t" r="r" b="b"/>
              <a:pathLst>
                <a:path w="1070229" h="585089">
                  <a:moveTo>
                    <a:pt x="1070229" y="585089"/>
                  </a:moveTo>
                  <a:lnTo>
                    <a:pt x="981075" y="585089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1095629" cy="323088"/>
            </a:xfrm>
            <a:custGeom>
              <a:avLst/>
              <a:gdLst/>
              <a:ahLst/>
              <a:cxnLst/>
              <a:rect l="l" t="t" r="r" b="b"/>
              <a:pathLst>
                <a:path w="1095629" h="323088">
                  <a:moveTo>
                    <a:pt x="12700" y="0"/>
                  </a:moveTo>
                  <a:lnTo>
                    <a:pt x="1082929" y="0"/>
                  </a:lnTo>
                  <a:cubicBezTo>
                    <a:pt x="1089914" y="0"/>
                    <a:pt x="1095629" y="5715"/>
                    <a:pt x="1095629" y="12700"/>
                  </a:cubicBezTo>
                  <a:lnTo>
                    <a:pt x="1095629" y="310388"/>
                  </a:lnTo>
                  <a:cubicBezTo>
                    <a:pt x="1095629" y="317373"/>
                    <a:pt x="1089914" y="323088"/>
                    <a:pt x="1082929" y="323088"/>
                  </a:cubicBezTo>
                  <a:lnTo>
                    <a:pt x="12700" y="323088"/>
                  </a:lnTo>
                  <a:cubicBezTo>
                    <a:pt x="5715" y="323088"/>
                    <a:pt x="0" y="317373"/>
                    <a:pt x="0" y="31038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10388"/>
                  </a:lnTo>
                  <a:lnTo>
                    <a:pt x="12700" y="310388"/>
                  </a:lnTo>
                  <a:lnTo>
                    <a:pt x="12700" y="297688"/>
                  </a:lnTo>
                  <a:lnTo>
                    <a:pt x="1082929" y="297688"/>
                  </a:lnTo>
                  <a:lnTo>
                    <a:pt x="1082929" y="310388"/>
                  </a:lnTo>
                  <a:lnTo>
                    <a:pt x="1070229" y="310388"/>
                  </a:lnTo>
                  <a:lnTo>
                    <a:pt x="1070229" y="12700"/>
                  </a:lnTo>
                  <a:lnTo>
                    <a:pt x="1082929" y="12700"/>
                  </a:lnTo>
                  <a:lnTo>
                    <a:pt x="108292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-1153160" y="-527558"/>
              <a:ext cx="1076706" cy="608711"/>
            </a:xfrm>
            <a:custGeom>
              <a:avLst/>
              <a:gdLst/>
              <a:ahLst/>
              <a:cxnLst/>
              <a:rect l="l" t="t" r="r" b="b"/>
              <a:pathLst>
                <a:path w="1076706" h="608711">
                  <a:moveTo>
                    <a:pt x="1076706" y="608711"/>
                  </a:moveTo>
                  <a:lnTo>
                    <a:pt x="987552" y="608711"/>
                  </a:lnTo>
                  <a:cubicBezTo>
                    <a:pt x="985266" y="608711"/>
                    <a:pt x="982980" y="608076"/>
                    <a:pt x="981075" y="606933"/>
                  </a:cubicBezTo>
                  <a:lnTo>
                    <a:pt x="0" y="21844"/>
                  </a:lnTo>
                  <a:lnTo>
                    <a:pt x="12954" y="0"/>
                  </a:lnTo>
                  <a:lnTo>
                    <a:pt x="994029" y="585216"/>
                  </a:lnTo>
                  <a:lnTo>
                    <a:pt x="987552" y="596138"/>
                  </a:lnTo>
                  <a:lnTo>
                    <a:pt x="987552" y="583438"/>
                  </a:lnTo>
                  <a:lnTo>
                    <a:pt x="1076706" y="583438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0"/>
              <a:ext cx="1093826" cy="315630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14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3360079" y="6300589"/>
            <a:ext cx="478760" cy="137372"/>
            <a:chOff x="0" y="0"/>
            <a:chExt cx="1091710" cy="313248"/>
          </a:xfrm>
        </p:grpSpPr>
        <p:sp>
          <p:nvSpPr>
            <p:cNvPr id="59" name="Freeform 59"/>
            <p:cNvSpPr/>
            <p:nvPr/>
          </p:nvSpPr>
          <p:spPr>
            <a:xfrm>
              <a:off x="12700" y="12700"/>
              <a:ext cx="1068070" cy="295275"/>
            </a:xfrm>
            <a:custGeom>
              <a:avLst/>
              <a:gdLst/>
              <a:ahLst/>
              <a:cxnLst/>
              <a:rect l="l" t="t" r="r" b="b"/>
              <a:pathLst>
                <a:path w="1068070" h="295275">
                  <a:moveTo>
                    <a:pt x="0" y="0"/>
                  </a:moveTo>
                  <a:lnTo>
                    <a:pt x="1068070" y="0"/>
                  </a:lnTo>
                  <a:lnTo>
                    <a:pt x="1068070" y="295275"/>
                  </a:lnTo>
                  <a:lnTo>
                    <a:pt x="0" y="2952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-165354" y="-558546"/>
              <a:ext cx="643128" cy="626618"/>
            </a:xfrm>
            <a:custGeom>
              <a:avLst/>
              <a:gdLst/>
              <a:ahLst/>
              <a:cxnLst/>
              <a:rect l="l" t="t" r="r" b="b"/>
              <a:pathLst>
                <a:path w="643128" h="626618">
                  <a:moveTo>
                    <a:pt x="89027" y="626618"/>
                  </a:moveTo>
                  <a:lnTo>
                    <a:pt x="0" y="626618"/>
                  </a:lnTo>
                  <a:lnTo>
                    <a:pt x="643128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0" y="0"/>
              <a:ext cx="1093470" cy="320675"/>
            </a:xfrm>
            <a:custGeom>
              <a:avLst/>
              <a:gdLst/>
              <a:ahLst/>
              <a:cxnLst/>
              <a:rect l="l" t="t" r="r" b="b"/>
              <a:pathLst>
                <a:path w="1093470" h="320675">
                  <a:moveTo>
                    <a:pt x="12700" y="0"/>
                  </a:moveTo>
                  <a:lnTo>
                    <a:pt x="1080770" y="0"/>
                  </a:lnTo>
                  <a:cubicBezTo>
                    <a:pt x="1087755" y="0"/>
                    <a:pt x="1093470" y="5715"/>
                    <a:pt x="1093470" y="12700"/>
                  </a:cubicBezTo>
                  <a:lnTo>
                    <a:pt x="1093470" y="307975"/>
                  </a:lnTo>
                  <a:cubicBezTo>
                    <a:pt x="1093470" y="314960"/>
                    <a:pt x="1087755" y="320675"/>
                    <a:pt x="1080770" y="320675"/>
                  </a:cubicBezTo>
                  <a:lnTo>
                    <a:pt x="12700" y="320675"/>
                  </a:lnTo>
                  <a:cubicBezTo>
                    <a:pt x="5715" y="320675"/>
                    <a:pt x="0" y="314960"/>
                    <a:pt x="0" y="307975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07975"/>
                  </a:lnTo>
                  <a:lnTo>
                    <a:pt x="12700" y="307975"/>
                  </a:lnTo>
                  <a:lnTo>
                    <a:pt x="12700" y="295275"/>
                  </a:lnTo>
                  <a:lnTo>
                    <a:pt x="1080770" y="295275"/>
                  </a:lnTo>
                  <a:lnTo>
                    <a:pt x="1080770" y="307975"/>
                  </a:lnTo>
                  <a:lnTo>
                    <a:pt x="1068070" y="307975"/>
                  </a:lnTo>
                  <a:lnTo>
                    <a:pt x="1068070" y="12700"/>
                  </a:lnTo>
                  <a:lnTo>
                    <a:pt x="1080770" y="12700"/>
                  </a:lnTo>
                  <a:lnTo>
                    <a:pt x="108077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-179197" y="-567690"/>
              <a:ext cx="665988" cy="648462"/>
            </a:xfrm>
            <a:custGeom>
              <a:avLst/>
              <a:gdLst/>
              <a:ahLst/>
              <a:cxnLst/>
              <a:rect l="l" t="t" r="r" b="b"/>
              <a:pathLst>
                <a:path w="665988" h="648462">
                  <a:moveTo>
                    <a:pt x="102870" y="648462"/>
                  </a:moveTo>
                  <a:lnTo>
                    <a:pt x="13843" y="648462"/>
                  </a:lnTo>
                  <a:cubicBezTo>
                    <a:pt x="8636" y="648462"/>
                    <a:pt x="4064" y="645287"/>
                    <a:pt x="2032" y="640588"/>
                  </a:cubicBezTo>
                  <a:cubicBezTo>
                    <a:pt x="0" y="635889"/>
                    <a:pt x="1270" y="630301"/>
                    <a:pt x="4953" y="626745"/>
                  </a:cubicBezTo>
                  <a:lnTo>
                    <a:pt x="648208" y="0"/>
                  </a:lnTo>
                  <a:lnTo>
                    <a:pt x="665988" y="18161"/>
                  </a:lnTo>
                  <a:lnTo>
                    <a:pt x="22733" y="644906"/>
                  </a:lnTo>
                  <a:lnTo>
                    <a:pt x="13843" y="635762"/>
                  </a:lnTo>
                  <a:lnTo>
                    <a:pt x="13843" y="623062"/>
                  </a:lnTo>
                  <a:lnTo>
                    <a:pt x="102870" y="623062"/>
                  </a:lnTo>
                  <a:close/>
                </a:path>
              </a:pathLst>
            </a:custGeom>
            <a:solidFill>
              <a:srgbClr val="C00000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0"/>
              <a:ext cx="1091710" cy="313248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104"/>
                </a:lnSpc>
              </a:pPr>
              <a:r>
                <a:rPr lang="en-US" sz="921" spc="-36">
                  <a:solidFill>
                    <a:srgbClr val="000000"/>
                  </a:solidFill>
                  <a:latin typeface="Open Sans Bold"/>
                </a:rPr>
                <a:t>11</a:t>
              </a: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4959299" y="5675445"/>
            <a:ext cx="412483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Ош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4586444" y="5217007"/>
            <a:ext cx="697225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Жалал-Абад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4215445" y="4777366"/>
            <a:ext cx="412483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Талас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3821259" y="6046163"/>
            <a:ext cx="412483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Баткен</a:t>
            </a:r>
          </a:p>
        </p:txBody>
      </p:sp>
      <p:sp>
        <p:nvSpPr>
          <p:cNvPr id="68" name="Freeform 68"/>
          <p:cNvSpPr/>
          <p:nvPr/>
        </p:nvSpPr>
        <p:spPr>
          <a:xfrm>
            <a:off x="3562655" y="2427760"/>
            <a:ext cx="525481" cy="409675"/>
          </a:xfrm>
          <a:custGeom>
            <a:avLst/>
            <a:gdLst/>
            <a:ahLst/>
            <a:cxnLst/>
            <a:rect l="l" t="t" r="r" b="b"/>
            <a:pathLst>
              <a:path w="898684" h="700632">
                <a:moveTo>
                  <a:pt x="0" y="0"/>
                </a:moveTo>
                <a:lnTo>
                  <a:pt x="898684" y="0"/>
                </a:lnTo>
                <a:lnTo>
                  <a:pt x="898684" y="700633"/>
                </a:lnTo>
                <a:lnTo>
                  <a:pt x="0" y="7006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36"/>
            </a:stretch>
          </a:blipFill>
        </p:spPr>
      </p:sp>
      <p:grpSp>
        <p:nvGrpSpPr>
          <p:cNvPr id="69" name="Group 69"/>
          <p:cNvGrpSpPr/>
          <p:nvPr/>
        </p:nvGrpSpPr>
        <p:grpSpPr>
          <a:xfrm>
            <a:off x="3774019" y="2476078"/>
            <a:ext cx="103384" cy="174395"/>
            <a:chOff x="0" y="0"/>
            <a:chExt cx="235745" cy="39767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235712" cy="397637"/>
            </a:xfrm>
            <a:custGeom>
              <a:avLst/>
              <a:gdLst/>
              <a:ahLst/>
              <a:cxnLst/>
              <a:rect l="l" t="t" r="r" b="b"/>
              <a:pathLst>
                <a:path w="235712" h="397637">
                  <a:moveTo>
                    <a:pt x="0" y="39243"/>
                  </a:moveTo>
                  <a:cubicBezTo>
                    <a:pt x="0" y="17653"/>
                    <a:pt x="17653" y="0"/>
                    <a:pt x="39243" y="0"/>
                  </a:cubicBezTo>
                  <a:lnTo>
                    <a:pt x="196469" y="0"/>
                  </a:lnTo>
                  <a:cubicBezTo>
                    <a:pt x="218186" y="0"/>
                    <a:pt x="235712" y="17653"/>
                    <a:pt x="235712" y="39243"/>
                  </a:cubicBezTo>
                  <a:lnTo>
                    <a:pt x="235712" y="358394"/>
                  </a:lnTo>
                  <a:cubicBezTo>
                    <a:pt x="235712" y="380111"/>
                    <a:pt x="218059" y="397637"/>
                    <a:pt x="196469" y="397637"/>
                  </a:cubicBezTo>
                  <a:lnTo>
                    <a:pt x="39243" y="397637"/>
                  </a:lnTo>
                  <a:cubicBezTo>
                    <a:pt x="17653" y="397637"/>
                    <a:pt x="0" y="380111"/>
                    <a:pt x="0" y="358394"/>
                  </a:cubicBezTo>
                  <a:close/>
                </a:path>
              </a:pathLst>
            </a:custGeom>
            <a:solidFill>
              <a:srgbClr val="228099"/>
            </a:solidFill>
          </p:spPr>
        </p:sp>
      </p:grpSp>
      <p:sp>
        <p:nvSpPr>
          <p:cNvPr id="71" name="Freeform 71"/>
          <p:cNvSpPr/>
          <p:nvPr/>
        </p:nvSpPr>
        <p:spPr>
          <a:xfrm>
            <a:off x="2546247" y="2290032"/>
            <a:ext cx="714995" cy="547403"/>
          </a:xfrm>
          <a:custGeom>
            <a:avLst/>
            <a:gdLst/>
            <a:ahLst/>
            <a:cxnLst/>
            <a:rect l="l" t="t" r="r" b="b"/>
            <a:pathLst>
              <a:path w="1222795" h="936177">
                <a:moveTo>
                  <a:pt x="0" y="0"/>
                </a:moveTo>
                <a:lnTo>
                  <a:pt x="1222795" y="0"/>
                </a:lnTo>
                <a:lnTo>
                  <a:pt x="1222795" y="936178"/>
                </a:lnTo>
                <a:lnTo>
                  <a:pt x="0" y="936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4203" r="-46" b="-16473"/>
            </a:stretch>
          </a:blipFill>
        </p:spPr>
      </p:sp>
      <p:sp>
        <p:nvSpPr>
          <p:cNvPr id="72" name="TextBox 72"/>
          <p:cNvSpPr txBox="1"/>
          <p:nvPr/>
        </p:nvSpPr>
        <p:spPr>
          <a:xfrm>
            <a:off x="2659850" y="2014775"/>
            <a:ext cx="1530574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4"/>
              </a:lnSpc>
            </a:pPr>
            <a:r>
              <a:rPr lang="en-US" sz="1579" spc="-63" dirty="0" smtClean="0">
                <a:solidFill>
                  <a:srgbClr val="002060"/>
                </a:solidFill>
                <a:latin typeface="Open Sans Bold"/>
              </a:rPr>
              <a:t>10</a:t>
            </a:r>
            <a:r>
              <a:rPr lang="ky-KG" sz="1579" spc="-63" dirty="0" smtClean="0">
                <a:solidFill>
                  <a:srgbClr val="002060"/>
                </a:solidFill>
                <a:latin typeface="Open Sans Bold"/>
              </a:rPr>
              <a:t>1</a:t>
            </a:r>
            <a:endParaRPr lang="en-US" sz="1579" spc="-63" dirty="0">
              <a:solidFill>
                <a:srgbClr val="002060"/>
              </a:solidFill>
              <a:latin typeface="Open Sans Bold"/>
            </a:endParaRPr>
          </a:p>
        </p:txBody>
      </p:sp>
      <p:grpSp>
        <p:nvGrpSpPr>
          <p:cNvPr id="73" name="Group 73"/>
          <p:cNvGrpSpPr/>
          <p:nvPr/>
        </p:nvGrpSpPr>
        <p:grpSpPr>
          <a:xfrm>
            <a:off x="2458230" y="2236938"/>
            <a:ext cx="1833750" cy="788432"/>
            <a:chOff x="0" y="0"/>
            <a:chExt cx="4181472" cy="179785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4187825" cy="1804162"/>
            </a:xfrm>
            <a:custGeom>
              <a:avLst/>
              <a:gdLst/>
              <a:ahLst/>
              <a:cxnLst/>
              <a:rect l="l" t="t" r="r" b="b"/>
              <a:pathLst>
                <a:path w="4187825" h="1804162">
                  <a:moveTo>
                    <a:pt x="12700" y="0"/>
                  </a:moveTo>
                  <a:lnTo>
                    <a:pt x="4175125" y="0"/>
                  </a:lnTo>
                  <a:cubicBezTo>
                    <a:pt x="4182110" y="0"/>
                    <a:pt x="4187825" y="5715"/>
                    <a:pt x="4187825" y="12700"/>
                  </a:cubicBezTo>
                  <a:lnTo>
                    <a:pt x="4187825" y="1791462"/>
                  </a:lnTo>
                  <a:cubicBezTo>
                    <a:pt x="4187825" y="1798447"/>
                    <a:pt x="4182110" y="1804162"/>
                    <a:pt x="4175125" y="1804162"/>
                  </a:cubicBezTo>
                  <a:lnTo>
                    <a:pt x="12700" y="1804162"/>
                  </a:lnTo>
                  <a:cubicBezTo>
                    <a:pt x="5715" y="1804162"/>
                    <a:pt x="0" y="1798447"/>
                    <a:pt x="0" y="179146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91462"/>
                  </a:lnTo>
                  <a:lnTo>
                    <a:pt x="12700" y="1791462"/>
                  </a:lnTo>
                  <a:lnTo>
                    <a:pt x="12700" y="1778762"/>
                  </a:lnTo>
                  <a:lnTo>
                    <a:pt x="4175125" y="1778762"/>
                  </a:lnTo>
                  <a:lnTo>
                    <a:pt x="4175125" y="1791462"/>
                  </a:lnTo>
                  <a:lnTo>
                    <a:pt x="4162425" y="1791462"/>
                  </a:lnTo>
                  <a:lnTo>
                    <a:pt x="4162425" y="12700"/>
                  </a:lnTo>
                  <a:lnTo>
                    <a:pt x="4175125" y="12700"/>
                  </a:lnTo>
                  <a:lnTo>
                    <a:pt x="41751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</p:grpSp>
      <p:sp>
        <p:nvSpPr>
          <p:cNvPr id="75" name="AutoShape 75"/>
          <p:cNvSpPr/>
          <p:nvPr/>
        </p:nvSpPr>
        <p:spPr>
          <a:xfrm rot="5345657">
            <a:off x="2996503" y="2624540"/>
            <a:ext cx="792710" cy="0"/>
          </a:xfrm>
          <a:prstGeom prst="line">
            <a:avLst/>
          </a:prstGeom>
          <a:ln w="19050" cap="rnd">
            <a:solidFill>
              <a:srgbClr val="5B9B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6" name="Group 76"/>
          <p:cNvGrpSpPr/>
          <p:nvPr/>
        </p:nvGrpSpPr>
        <p:grpSpPr>
          <a:xfrm>
            <a:off x="2458230" y="2045834"/>
            <a:ext cx="1833750" cy="198416"/>
            <a:chOff x="0" y="0"/>
            <a:chExt cx="4181472" cy="452445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4187825" cy="458851"/>
            </a:xfrm>
            <a:custGeom>
              <a:avLst/>
              <a:gdLst/>
              <a:ahLst/>
              <a:cxnLst/>
              <a:rect l="l" t="t" r="r" b="b"/>
              <a:pathLst>
                <a:path w="4187825" h="458851">
                  <a:moveTo>
                    <a:pt x="12700" y="0"/>
                  </a:moveTo>
                  <a:lnTo>
                    <a:pt x="4175125" y="0"/>
                  </a:lnTo>
                  <a:cubicBezTo>
                    <a:pt x="4182110" y="0"/>
                    <a:pt x="4187825" y="5715"/>
                    <a:pt x="4187825" y="12700"/>
                  </a:cubicBezTo>
                  <a:lnTo>
                    <a:pt x="4187825" y="446151"/>
                  </a:lnTo>
                  <a:cubicBezTo>
                    <a:pt x="4187825" y="453136"/>
                    <a:pt x="4182110" y="458851"/>
                    <a:pt x="4175125" y="458851"/>
                  </a:cubicBezTo>
                  <a:lnTo>
                    <a:pt x="12700" y="458851"/>
                  </a:lnTo>
                  <a:cubicBezTo>
                    <a:pt x="5715" y="458851"/>
                    <a:pt x="0" y="453136"/>
                    <a:pt x="0" y="44615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46151"/>
                  </a:lnTo>
                  <a:lnTo>
                    <a:pt x="12700" y="446151"/>
                  </a:lnTo>
                  <a:lnTo>
                    <a:pt x="12700" y="433451"/>
                  </a:lnTo>
                  <a:lnTo>
                    <a:pt x="4175125" y="433451"/>
                  </a:lnTo>
                  <a:lnTo>
                    <a:pt x="4175125" y="446151"/>
                  </a:lnTo>
                  <a:lnTo>
                    <a:pt x="4162425" y="446151"/>
                  </a:lnTo>
                  <a:lnTo>
                    <a:pt x="4162425" y="12700"/>
                  </a:lnTo>
                  <a:lnTo>
                    <a:pt x="4175125" y="12700"/>
                  </a:lnTo>
                  <a:lnTo>
                    <a:pt x="41751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</p:grpSp>
      <p:grpSp>
        <p:nvGrpSpPr>
          <p:cNvPr id="78" name="Group 78"/>
          <p:cNvGrpSpPr/>
          <p:nvPr/>
        </p:nvGrpSpPr>
        <p:grpSpPr>
          <a:xfrm>
            <a:off x="2458230" y="3018057"/>
            <a:ext cx="1833750" cy="198416"/>
            <a:chOff x="0" y="0"/>
            <a:chExt cx="4181472" cy="452445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4187825" cy="458851"/>
            </a:xfrm>
            <a:custGeom>
              <a:avLst/>
              <a:gdLst/>
              <a:ahLst/>
              <a:cxnLst/>
              <a:rect l="l" t="t" r="r" b="b"/>
              <a:pathLst>
                <a:path w="4187825" h="458851">
                  <a:moveTo>
                    <a:pt x="12700" y="0"/>
                  </a:moveTo>
                  <a:lnTo>
                    <a:pt x="4175125" y="0"/>
                  </a:lnTo>
                  <a:cubicBezTo>
                    <a:pt x="4182110" y="0"/>
                    <a:pt x="4187825" y="5715"/>
                    <a:pt x="4187825" y="12700"/>
                  </a:cubicBezTo>
                  <a:lnTo>
                    <a:pt x="4187825" y="446151"/>
                  </a:lnTo>
                  <a:cubicBezTo>
                    <a:pt x="4187825" y="453136"/>
                    <a:pt x="4182110" y="458851"/>
                    <a:pt x="4175125" y="458851"/>
                  </a:cubicBezTo>
                  <a:lnTo>
                    <a:pt x="12700" y="458851"/>
                  </a:lnTo>
                  <a:cubicBezTo>
                    <a:pt x="5715" y="458851"/>
                    <a:pt x="0" y="453136"/>
                    <a:pt x="0" y="44615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46151"/>
                  </a:lnTo>
                  <a:lnTo>
                    <a:pt x="12700" y="446151"/>
                  </a:lnTo>
                  <a:lnTo>
                    <a:pt x="12700" y="433451"/>
                  </a:lnTo>
                  <a:lnTo>
                    <a:pt x="4175125" y="433451"/>
                  </a:lnTo>
                  <a:lnTo>
                    <a:pt x="4175125" y="446151"/>
                  </a:lnTo>
                  <a:lnTo>
                    <a:pt x="4162425" y="446151"/>
                  </a:lnTo>
                  <a:lnTo>
                    <a:pt x="4162425" y="12700"/>
                  </a:lnTo>
                  <a:lnTo>
                    <a:pt x="4175125" y="12700"/>
                  </a:lnTo>
                  <a:lnTo>
                    <a:pt x="4175125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</p:grpSp>
      <p:sp>
        <p:nvSpPr>
          <p:cNvPr id="80" name="AutoShape 80"/>
          <p:cNvSpPr/>
          <p:nvPr/>
        </p:nvSpPr>
        <p:spPr>
          <a:xfrm rot="5198032">
            <a:off x="3286156" y="3105430"/>
            <a:ext cx="213405" cy="0"/>
          </a:xfrm>
          <a:prstGeom prst="line">
            <a:avLst/>
          </a:prstGeom>
          <a:ln w="19050" cap="rnd">
            <a:solidFill>
              <a:srgbClr val="5B9BD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81"/>
          <p:cNvGrpSpPr/>
          <p:nvPr/>
        </p:nvGrpSpPr>
        <p:grpSpPr>
          <a:xfrm>
            <a:off x="4557683" y="2387793"/>
            <a:ext cx="1685466" cy="333125"/>
            <a:chOff x="0" y="0"/>
            <a:chExt cx="3843343" cy="759621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3849751" cy="765937"/>
            </a:xfrm>
            <a:custGeom>
              <a:avLst/>
              <a:gdLst/>
              <a:ahLst/>
              <a:cxnLst/>
              <a:rect l="l" t="t" r="r" b="b"/>
              <a:pathLst>
                <a:path w="3849751" h="765937">
                  <a:moveTo>
                    <a:pt x="12700" y="0"/>
                  </a:moveTo>
                  <a:lnTo>
                    <a:pt x="3837051" y="0"/>
                  </a:lnTo>
                  <a:cubicBezTo>
                    <a:pt x="3844036" y="0"/>
                    <a:pt x="3849751" y="5715"/>
                    <a:pt x="3849751" y="12700"/>
                  </a:cubicBezTo>
                  <a:lnTo>
                    <a:pt x="3849751" y="753237"/>
                  </a:lnTo>
                  <a:cubicBezTo>
                    <a:pt x="3849751" y="760222"/>
                    <a:pt x="3844036" y="765937"/>
                    <a:pt x="3837051" y="765937"/>
                  </a:cubicBezTo>
                  <a:lnTo>
                    <a:pt x="12700" y="765937"/>
                  </a:lnTo>
                  <a:cubicBezTo>
                    <a:pt x="5715" y="765937"/>
                    <a:pt x="0" y="760222"/>
                    <a:pt x="0" y="75323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753237"/>
                  </a:lnTo>
                  <a:lnTo>
                    <a:pt x="12700" y="753237"/>
                  </a:lnTo>
                  <a:lnTo>
                    <a:pt x="12700" y="740537"/>
                  </a:lnTo>
                  <a:lnTo>
                    <a:pt x="3837051" y="740537"/>
                  </a:lnTo>
                  <a:lnTo>
                    <a:pt x="3837051" y="753237"/>
                  </a:lnTo>
                  <a:lnTo>
                    <a:pt x="3824351" y="753237"/>
                  </a:lnTo>
                  <a:lnTo>
                    <a:pt x="3824351" y="12700"/>
                  </a:lnTo>
                  <a:lnTo>
                    <a:pt x="3837051" y="12700"/>
                  </a:lnTo>
                  <a:lnTo>
                    <a:pt x="38370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-9525"/>
              <a:ext cx="3843343" cy="769146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894"/>
                </a:lnSpc>
              </a:pPr>
              <a:r>
                <a:rPr lang="en-US" sz="1579" spc="-63">
                  <a:solidFill>
                    <a:srgbClr val="002060"/>
                  </a:solidFill>
                  <a:latin typeface="Open Sans"/>
                </a:rPr>
                <a:t>      414</a:t>
              </a:r>
            </a:p>
          </p:txBody>
        </p:sp>
      </p:grpSp>
      <p:sp>
        <p:nvSpPr>
          <p:cNvPr id="84" name="AutoShape 84"/>
          <p:cNvSpPr/>
          <p:nvPr/>
        </p:nvSpPr>
        <p:spPr>
          <a:xfrm rot="5272309">
            <a:off x="4875548" y="2548786"/>
            <a:ext cx="337536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5" name="Freeform 85"/>
          <p:cNvSpPr/>
          <p:nvPr/>
        </p:nvSpPr>
        <p:spPr>
          <a:xfrm>
            <a:off x="4653846" y="2423346"/>
            <a:ext cx="298487" cy="284410"/>
          </a:xfrm>
          <a:custGeom>
            <a:avLst/>
            <a:gdLst/>
            <a:ahLst/>
            <a:cxnLst/>
            <a:rect l="l" t="t" r="r" b="b"/>
            <a:pathLst>
              <a:path w="510477" h="486402">
                <a:moveTo>
                  <a:pt x="0" y="0"/>
                </a:moveTo>
                <a:lnTo>
                  <a:pt x="510478" y="0"/>
                </a:lnTo>
                <a:lnTo>
                  <a:pt x="510478" y="486402"/>
                </a:lnTo>
                <a:lnTo>
                  <a:pt x="0" y="486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35"/>
            </a:stretch>
          </a:blipFill>
        </p:spPr>
      </p:sp>
      <p:grpSp>
        <p:nvGrpSpPr>
          <p:cNvPr id="86" name="Group 86"/>
          <p:cNvGrpSpPr/>
          <p:nvPr/>
        </p:nvGrpSpPr>
        <p:grpSpPr>
          <a:xfrm>
            <a:off x="4561380" y="1892680"/>
            <a:ext cx="1694911" cy="333125"/>
            <a:chOff x="0" y="0"/>
            <a:chExt cx="3864880" cy="75962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3871087" cy="765937"/>
            </a:xfrm>
            <a:custGeom>
              <a:avLst/>
              <a:gdLst/>
              <a:ahLst/>
              <a:cxnLst/>
              <a:rect l="l" t="t" r="r" b="b"/>
              <a:pathLst>
                <a:path w="3871087" h="765937">
                  <a:moveTo>
                    <a:pt x="12700" y="0"/>
                  </a:moveTo>
                  <a:lnTo>
                    <a:pt x="3858387" y="0"/>
                  </a:lnTo>
                  <a:cubicBezTo>
                    <a:pt x="3865372" y="0"/>
                    <a:pt x="3871087" y="5715"/>
                    <a:pt x="3871087" y="12700"/>
                  </a:cubicBezTo>
                  <a:lnTo>
                    <a:pt x="3871087" y="753237"/>
                  </a:lnTo>
                  <a:cubicBezTo>
                    <a:pt x="3871087" y="760222"/>
                    <a:pt x="3865372" y="765937"/>
                    <a:pt x="3858387" y="765937"/>
                  </a:cubicBezTo>
                  <a:lnTo>
                    <a:pt x="12700" y="765937"/>
                  </a:lnTo>
                  <a:cubicBezTo>
                    <a:pt x="5715" y="765937"/>
                    <a:pt x="0" y="760222"/>
                    <a:pt x="0" y="75323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753237"/>
                  </a:lnTo>
                  <a:lnTo>
                    <a:pt x="12700" y="753237"/>
                  </a:lnTo>
                  <a:lnTo>
                    <a:pt x="12700" y="740537"/>
                  </a:lnTo>
                  <a:lnTo>
                    <a:pt x="3858387" y="740537"/>
                  </a:lnTo>
                  <a:lnTo>
                    <a:pt x="3858387" y="753237"/>
                  </a:lnTo>
                  <a:lnTo>
                    <a:pt x="3845687" y="753237"/>
                  </a:lnTo>
                  <a:lnTo>
                    <a:pt x="3845687" y="12700"/>
                  </a:lnTo>
                  <a:lnTo>
                    <a:pt x="3858387" y="12700"/>
                  </a:lnTo>
                  <a:lnTo>
                    <a:pt x="3858387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  <p:sp>
          <p:nvSpPr>
            <p:cNvPr id="88" name="TextBox 88"/>
            <p:cNvSpPr txBox="1"/>
            <p:nvPr/>
          </p:nvSpPr>
          <p:spPr>
            <a:xfrm>
              <a:off x="0" y="-9525"/>
              <a:ext cx="3864880" cy="769145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894"/>
                </a:lnSpc>
              </a:pPr>
              <a:r>
                <a:rPr lang="en-US" sz="1579" spc="-63">
                  <a:solidFill>
                    <a:srgbClr val="002060"/>
                  </a:solidFill>
                  <a:latin typeface="Open Sans"/>
                </a:rPr>
                <a:t>       5136</a:t>
              </a:r>
            </a:p>
          </p:txBody>
        </p:sp>
      </p:grpSp>
      <p:sp>
        <p:nvSpPr>
          <p:cNvPr id="89" name="AutoShape 89"/>
          <p:cNvSpPr/>
          <p:nvPr/>
        </p:nvSpPr>
        <p:spPr>
          <a:xfrm rot="5271594">
            <a:off x="4892520" y="2053255"/>
            <a:ext cx="337539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0" name="AutoShape 90"/>
          <p:cNvSpPr/>
          <p:nvPr/>
        </p:nvSpPr>
        <p:spPr>
          <a:xfrm rot="10761422">
            <a:off x="2322283" y="3948096"/>
            <a:ext cx="6048835" cy="0"/>
          </a:xfrm>
          <a:prstGeom prst="line">
            <a:avLst/>
          </a:prstGeom>
          <a:ln w="2857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1" name="AutoShape 91"/>
          <p:cNvSpPr/>
          <p:nvPr/>
        </p:nvSpPr>
        <p:spPr>
          <a:xfrm rot="10774968">
            <a:off x="2387034" y="4142616"/>
            <a:ext cx="6023552" cy="0"/>
          </a:xfrm>
          <a:prstGeom prst="line">
            <a:avLst/>
          </a:prstGeom>
          <a:ln w="95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2" name="AutoShape 92"/>
          <p:cNvSpPr/>
          <p:nvPr/>
        </p:nvSpPr>
        <p:spPr>
          <a:xfrm rot="5469487">
            <a:off x="3619308" y="2769173"/>
            <a:ext cx="1550025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3" name="AutoShape 93"/>
          <p:cNvSpPr/>
          <p:nvPr/>
        </p:nvSpPr>
        <p:spPr>
          <a:xfrm rot="5471803">
            <a:off x="5768006" y="2746199"/>
            <a:ext cx="1550046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4" name="TextBox 94"/>
          <p:cNvSpPr txBox="1"/>
          <p:nvPr/>
        </p:nvSpPr>
        <p:spPr>
          <a:xfrm>
            <a:off x="7877140" y="4254030"/>
            <a:ext cx="573953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Ысык-Көл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3633242" y="3008231"/>
            <a:ext cx="408957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9"/>
              </a:lnSpc>
            </a:pPr>
            <a:r>
              <a:rPr lang="en-US" sz="1316" spc="-52">
                <a:solidFill>
                  <a:srgbClr val="002060"/>
                </a:solidFill>
                <a:latin typeface="Open Sans Bold"/>
              </a:rPr>
              <a:t>6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2726809" y="3020763"/>
            <a:ext cx="407913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9"/>
              </a:lnSpc>
            </a:pPr>
            <a:r>
              <a:rPr lang="en-US" sz="1316" spc="-52" dirty="0" smtClean="0">
                <a:solidFill>
                  <a:srgbClr val="002060"/>
                </a:solidFill>
                <a:latin typeface="Open Sans Bold"/>
              </a:rPr>
              <a:t>9</a:t>
            </a:r>
            <a:r>
              <a:rPr lang="ky-KG" sz="1316" spc="-52" dirty="0" smtClean="0">
                <a:solidFill>
                  <a:srgbClr val="002060"/>
                </a:solidFill>
                <a:latin typeface="Open Sans Bold"/>
              </a:rPr>
              <a:t>4</a:t>
            </a:r>
            <a:endParaRPr lang="en-US" sz="1316" spc="-52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2515864" y="2833141"/>
            <a:ext cx="89559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3"/>
              </a:lnSpc>
            </a:pPr>
            <a:r>
              <a:rPr lang="en-US" sz="1052" spc="-42">
                <a:solidFill>
                  <a:srgbClr val="002060"/>
                </a:solidFill>
                <a:latin typeface="Open Sans Bold"/>
              </a:rPr>
              <a:t>профлицеи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3524637" y="2833141"/>
            <a:ext cx="703443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3"/>
              </a:lnSpc>
            </a:pPr>
            <a:r>
              <a:rPr lang="en-US" sz="1052" spc="-42">
                <a:solidFill>
                  <a:srgbClr val="002060"/>
                </a:solidFill>
                <a:latin typeface="Open Sans Bold"/>
              </a:rPr>
              <a:t>ПУ СИН 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4650350" y="1723966"/>
            <a:ext cx="1588990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4"/>
              </a:lnSpc>
            </a:pPr>
            <a:r>
              <a:rPr lang="en-US" sz="921" spc="-36" dirty="0" err="1">
                <a:solidFill>
                  <a:srgbClr val="002060"/>
                </a:solidFill>
                <a:latin typeface="Open Sans Bold"/>
              </a:rPr>
              <a:t>Всего</a:t>
            </a:r>
            <a:r>
              <a:rPr lang="en-US" sz="921" spc="-36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921" spc="-36" dirty="0" err="1">
                <a:solidFill>
                  <a:srgbClr val="002060"/>
                </a:solidFill>
                <a:latin typeface="Open Sans Bold"/>
              </a:rPr>
              <a:t>работников</a:t>
            </a:r>
            <a:endParaRPr lang="en-US" sz="921" spc="-36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100" name="TextBox 100"/>
          <p:cNvSpPr txBox="1"/>
          <p:nvPr/>
        </p:nvSpPr>
        <p:spPr>
          <a:xfrm>
            <a:off x="4414454" y="2211425"/>
            <a:ext cx="215573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8"/>
              </a:lnSpc>
            </a:pPr>
            <a:r>
              <a:rPr lang="en-US" sz="965" spc="-38">
                <a:solidFill>
                  <a:srgbClr val="002060"/>
                </a:solidFill>
                <a:latin typeface="Open Sans Bold"/>
              </a:rPr>
              <a:t>Административно-управленческий персонал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6862104" y="2171635"/>
            <a:ext cx="1588990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3"/>
              </a:lnSpc>
            </a:pPr>
            <a:r>
              <a:rPr lang="en-US" sz="1052" spc="-42">
                <a:solidFill>
                  <a:srgbClr val="002060"/>
                </a:solidFill>
                <a:latin typeface="Open Sans Bold"/>
              </a:rPr>
              <a:t>Количество  учащихся </a:t>
            </a:r>
          </a:p>
        </p:txBody>
      </p:sp>
      <p:grpSp>
        <p:nvGrpSpPr>
          <p:cNvPr id="102" name="Group 102"/>
          <p:cNvGrpSpPr/>
          <p:nvPr/>
        </p:nvGrpSpPr>
        <p:grpSpPr>
          <a:xfrm>
            <a:off x="6823263" y="2407161"/>
            <a:ext cx="1685466" cy="333115"/>
            <a:chOff x="0" y="0"/>
            <a:chExt cx="3843343" cy="759598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3849751" cy="765937"/>
            </a:xfrm>
            <a:custGeom>
              <a:avLst/>
              <a:gdLst/>
              <a:ahLst/>
              <a:cxnLst/>
              <a:rect l="l" t="t" r="r" b="b"/>
              <a:pathLst>
                <a:path w="3849751" h="765937">
                  <a:moveTo>
                    <a:pt x="12700" y="0"/>
                  </a:moveTo>
                  <a:lnTo>
                    <a:pt x="3837051" y="0"/>
                  </a:lnTo>
                  <a:cubicBezTo>
                    <a:pt x="3844036" y="0"/>
                    <a:pt x="3849751" y="5715"/>
                    <a:pt x="3849751" y="12700"/>
                  </a:cubicBezTo>
                  <a:lnTo>
                    <a:pt x="3849751" y="753237"/>
                  </a:lnTo>
                  <a:cubicBezTo>
                    <a:pt x="3849751" y="760222"/>
                    <a:pt x="3844036" y="765937"/>
                    <a:pt x="3837051" y="765937"/>
                  </a:cubicBezTo>
                  <a:lnTo>
                    <a:pt x="12700" y="765937"/>
                  </a:lnTo>
                  <a:cubicBezTo>
                    <a:pt x="5715" y="765937"/>
                    <a:pt x="0" y="760222"/>
                    <a:pt x="0" y="75323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753237"/>
                  </a:lnTo>
                  <a:lnTo>
                    <a:pt x="12700" y="753237"/>
                  </a:lnTo>
                  <a:lnTo>
                    <a:pt x="12700" y="740537"/>
                  </a:lnTo>
                  <a:lnTo>
                    <a:pt x="3837051" y="740537"/>
                  </a:lnTo>
                  <a:lnTo>
                    <a:pt x="3837051" y="753237"/>
                  </a:lnTo>
                  <a:lnTo>
                    <a:pt x="3824351" y="753237"/>
                  </a:lnTo>
                  <a:lnTo>
                    <a:pt x="3824351" y="12700"/>
                  </a:lnTo>
                  <a:lnTo>
                    <a:pt x="3837051" y="12700"/>
                  </a:lnTo>
                  <a:lnTo>
                    <a:pt x="38370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  <p:sp>
          <p:nvSpPr>
            <p:cNvPr id="104" name="TextBox 104"/>
            <p:cNvSpPr txBox="1"/>
            <p:nvPr/>
          </p:nvSpPr>
          <p:spPr>
            <a:xfrm>
              <a:off x="0" y="-9525"/>
              <a:ext cx="3843343" cy="769123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894"/>
                </a:lnSpc>
              </a:pPr>
              <a:r>
                <a:rPr lang="en-US" sz="1579" spc="-63">
                  <a:solidFill>
                    <a:srgbClr val="002060"/>
                  </a:solidFill>
                  <a:latin typeface="Open Sans"/>
                </a:rPr>
                <a:t>      31,4тыс. чел</a:t>
              </a:r>
            </a:p>
          </p:txBody>
        </p:sp>
      </p:grpSp>
      <p:sp>
        <p:nvSpPr>
          <p:cNvPr id="105" name="AutoShape 105"/>
          <p:cNvSpPr/>
          <p:nvPr/>
        </p:nvSpPr>
        <p:spPr>
          <a:xfrm rot="5272303">
            <a:off x="7076393" y="2565017"/>
            <a:ext cx="337520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6" name="TextBox 106"/>
          <p:cNvSpPr txBox="1"/>
          <p:nvPr/>
        </p:nvSpPr>
        <p:spPr>
          <a:xfrm>
            <a:off x="2298346" y="3293590"/>
            <a:ext cx="209128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"/>
              </a:lnSpc>
            </a:pPr>
            <a:r>
              <a:rPr lang="en-US" sz="1052">
                <a:solidFill>
                  <a:srgbClr val="002060"/>
                </a:solidFill>
                <a:latin typeface="Arial Bold"/>
              </a:rPr>
              <a:t>Токмокский индустриально-  педагогический колледж</a:t>
            </a:r>
          </a:p>
        </p:txBody>
      </p:sp>
      <p:sp>
        <p:nvSpPr>
          <p:cNvPr id="107" name="Freeform 107"/>
          <p:cNvSpPr/>
          <p:nvPr/>
        </p:nvSpPr>
        <p:spPr>
          <a:xfrm>
            <a:off x="4695762" y="2013029"/>
            <a:ext cx="324316" cy="224526"/>
          </a:xfrm>
          <a:custGeom>
            <a:avLst/>
            <a:gdLst/>
            <a:ahLst/>
            <a:cxnLst/>
            <a:rect l="l" t="t" r="r" b="b"/>
            <a:pathLst>
              <a:path w="554650" h="383988">
                <a:moveTo>
                  <a:pt x="0" y="0"/>
                </a:moveTo>
                <a:lnTo>
                  <a:pt x="554651" y="0"/>
                </a:lnTo>
                <a:lnTo>
                  <a:pt x="554651" y="383988"/>
                </a:lnTo>
                <a:lnTo>
                  <a:pt x="0" y="383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7235" t="-32671" r="-7232" b="-32670"/>
            </a:stretch>
          </a:blipFill>
        </p:spPr>
      </p:sp>
      <p:sp>
        <p:nvSpPr>
          <p:cNvPr id="108" name="Freeform 108"/>
          <p:cNvSpPr/>
          <p:nvPr/>
        </p:nvSpPr>
        <p:spPr>
          <a:xfrm>
            <a:off x="6856285" y="2423916"/>
            <a:ext cx="321969" cy="289603"/>
          </a:xfrm>
          <a:custGeom>
            <a:avLst/>
            <a:gdLst/>
            <a:ahLst/>
            <a:cxnLst/>
            <a:rect l="l" t="t" r="r" b="b"/>
            <a:pathLst>
              <a:path w="550635" h="495283">
                <a:moveTo>
                  <a:pt x="0" y="0"/>
                </a:moveTo>
                <a:lnTo>
                  <a:pt x="550635" y="0"/>
                </a:lnTo>
                <a:lnTo>
                  <a:pt x="550635" y="495284"/>
                </a:lnTo>
                <a:lnTo>
                  <a:pt x="0" y="495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30"/>
            </a:stretch>
          </a:blipFill>
        </p:spPr>
      </p:sp>
      <p:sp>
        <p:nvSpPr>
          <p:cNvPr id="109" name="TextBox 109"/>
          <p:cNvSpPr txBox="1"/>
          <p:nvPr/>
        </p:nvSpPr>
        <p:spPr>
          <a:xfrm>
            <a:off x="6862103" y="4211233"/>
            <a:ext cx="393293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9"/>
              </a:lnSpc>
            </a:pPr>
            <a:r>
              <a:rPr lang="en-US" sz="691" spc="-27">
                <a:solidFill>
                  <a:srgbClr val="000000"/>
                </a:solidFill>
                <a:latin typeface="Open Sans"/>
              </a:rPr>
              <a:t>Чүй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3595647" y="6358968"/>
            <a:ext cx="3502106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"/>
              </a:lnSpc>
            </a:pPr>
            <a:r>
              <a:rPr lang="en-US" sz="723">
                <a:solidFill>
                  <a:srgbClr val="888888"/>
                </a:solidFill>
                <a:latin typeface="Arial"/>
              </a:rPr>
              <a:t>G.Mamyrova</a:t>
            </a:r>
          </a:p>
        </p:txBody>
      </p:sp>
      <p:sp>
        <p:nvSpPr>
          <p:cNvPr id="111" name="Freeform 111"/>
          <p:cNvSpPr/>
          <p:nvPr/>
        </p:nvSpPr>
        <p:spPr>
          <a:xfrm>
            <a:off x="4656272" y="2960384"/>
            <a:ext cx="298487" cy="284410"/>
          </a:xfrm>
          <a:custGeom>
            <a:avLst/>
            <a:gdLst/>
            <a:ahLst/>
            <a:cxnLst/>
            <a:rect l="l" t="t" r="r" b="b"/>
            <a:pathLst>
              <a:path w="510477" h="486402">
                <a:moveTo>
                  <a:pt x="0" y="0"/>
                </a:moveTo>
                <a:lnTo>
                  <a:pt x="510477" y="0"/>
                </a:lnTo>
                <a:lnTo>
                  <a:pt x="510477" y="486402"/>
                </a:lnTo>
                <a:lnTo>
                  <a:pt x="0" y="486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35"/>
            </a:stretch>
          </a:blipFill>
        </p:spPr>
      </p:sp>
      <p:sp>
        <p:nvSpPr>
          <p:cNvPr id="112" name="Freeform 112"/>
          <p:cNvSpPr/>
          <p:nvPr/>
        </p:nvSpPr>
        <p:spPr>
          <a:xfrm>
            <a:off x="4642514" y="3465640"/>
            <a:ext cx="298487" cy="284410"/>
          </a:xfrm>
          <a:custGeom>
            <a:avLst/>
            <a:gdLst/>
            <a:ahLst/>
            <a:cxnLst/>
            <a:rect l="l" t="t" r="r" b="b"/>
            <a:pathLst>
              <a:path w="510477" h="486402">
                <a:moveTo>
                  <a:pt x="0" y="0"/>
                </a:moveTo>
                <a:lnTo>
                  <a:pt x="510477" y="0"/>
                </a:lnTo>
                <a:lnTo>
                  <a:pt x="510477" y="486402"/>
                </a:lnTo>
                <a:lnTo>
                  <a:pt x="0" y="4864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35"/>
            </a:stretch>
          </a:blipFill>
        </p:spPr>
      </p:sp>
      <p:grpSp>
        <p:nvGrpSpPr>
          <p:cNvPr id="113" name="Group 113"/>
          <p:cNvGrpSpPr/>
          <p:nvPr/>
        </p:nvGrpSpPr>
        <p:grpSpPr>
          <a:xfrm>
            <a:off x="4553850" y="2893049"/>
            <a:ext cx="1685466" cy="333125"/>
            <a:chOff x="0" y="0"/>
            <a:chExt cx="3843343" cy="759621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3849751" cy="765937"/>
            </a:xfrm>
            <a:custGeom>
              <a:avLst/>
              <a:gdLst/>
              <a:ahLst/>
              <a:cxnLst/>
              <a:rect l="l" t="t" r="r" b="b"/>
              <a:pathLst>
                <a:path w="3849751" h="765937">
                  <a:moveTo>
                    <a:pt x="12700" y="0"/>
                  </a:moveTo>
                  <a:lnTo>
                    <a:pt x="3837051" y="0"/>
                  </a:lnTo>
                  <a:cubicBezTo>
                    <a:pt x="3844036" y="0"/>
                    <a:pt x="3849751" y="5715"/>
                    <a:pt x="3849751" y="12700"/>
                  </a:cubicBezTo>
                  <a:lnTo>
                    <a:pt x="3849751" y="753237"/>
                  </a:lnTo>
                  <a:cubicBezTo>
                    <a:pt x="3849751" y="760222"/>
                    <a:pt x="3844036" y="765937"/>
                    <a:pt x="3837051" y="765937"/>
                  </a:cubicBezTo>
                  <a:lnTo>
                    <a:pt x="12700" y="765937"/>
                  </a:lnTo>
                  <a:cubicBezTo>
                    <a:pt x="5715" y="765937"/>
                    <a:pt x="0" y="760222"/>
                    <a:pt x="0" y="75323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753237"/>
                  </a:lnTo>
                  <a:lnTo>
                    <a:pt x="12700" y="753237"/>
                  </a:lnTo>
                  <a:lnTo>
                    <a:pt x="12700" y="740537"/>
                  </a:lnTo>
                  <a:lnTo>
                    <a:pt x="3837051" y="740537"/>
                  </a:lnTo>
                  <a:lnTo>
                    <a:pt x="3837051" y="753237"/>
                  </a:lnTo>
                  <a:lnTo>
                    <a:pt x="3824351" y="753237"/>
                  </a:lnTo>
                  <a:lnTo>
                    <a:pt x="3824351" y="12700"/>
                  </a:lnTo>
                  <a:lnTo>
                    <a:pt x="3837051" y="12700"/>
                  </a:lnTo>
                  <a:lnTo>
                    <a:pt x="38370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  <p:sp>
          <p:nvSpPr>
            <p:cNvPr id="115" name="TextBox 115"/>
            <p:cNvSpPr txBox="1"/>
            <p:nvPr/>
          </p:nvSpPr>
          <p:spPr>
            <a:xfrm>
              <a:off x="0" y="-9525"/>
              <a:ext cx="3843343" cy="769146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894"/>
                </a:lnSpc>
              </a:pPr>
              <a:r>
                <a:rPr lang="en-US" sz="1579" spc="-63">
                  <a:solidFill>
                    <a:srgbClr val="002060"/>
                  </a:solidFill>
                  <a:latin typeface="Open Sans"/>
                </a:rPr>
                <a:t>      2806</a:t>
              </a:r>
            </a:p>
          </p:txBody>
        </p:sp>
      </p:grpSp>
      <p:sp>
        <p:nvSpPr>
          <p:cNvPr id="116" name="AutoShape 116"/>
          <p:cNvSpPr/>
          <p:nvPr/>
        </p:nvSpPr>
        <p:spPr>
          <a:xfrm rot="5272309">
            <a:off x="4871716" y="3054042"/>
            <a:ext cx="337536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7" name="Group 117"/>
          <p:cNvGrpSpPr/>
          <p:nvPr/>
        </p:nvGrpSpPr>
        <p:grpSpPr>
          <a:xfrm>
            <a:off x="4549610" y="3447762"/>
            <a:ext cx="1685466" cy="333124"/>
            <a:chOff x="0" y="0"/>
            <a:chExt cx="3843343" cy="759618"/>
          </a:xfrm>
        </p:grpSpPr>
        <p:sp>
          <p:nvSpPr>
            <p:cNvPr id="118" name="Freeform 118"/>
            <p:cNvSpPr/>
            <p:nvPr/>
          </p:nvSpPr>
          <p:spPr>
            <a:xfrm>
              <a:off x="0" y="0"/>
              <a:ext cx="3849751" cy="765937"/>
            </a:xfrm>
            <a:custGeom>
              <a:avLst/>
              <a:gdLst/>
              <a:ahLst/>
              <a:cxnLst/>
              <a:rect l="l" t="t" r="r" b="b"/>
              <a:pathLst>
                <a:path w="3849751" h="765937">
                  <a:moveTo>
                    <a:pt x="12700" y="0"/>
                  </a:moveTo>
                  <a:lnTo>
                    <a:pt x="3837051" y="0"/>
                  </a:lnTo>
                  <a:cubicBezTo>
                    <a:pt x="3844036" y="0"/>
                    <a:pt x="3849751" y="5715"/>
                    <a:pt x="3849751" y="12700"/>
                  </a:cubicBezTo>
                  <a:lnTo>
                    <a:pt x="3849751" y="753237"/>
                  </a:lnTo>
                  <a:cubicBezTo>
                    <a:pt x="3849751" y="760222"/>
                    <a:pt x="3844036" y="765937"/>
                    <a:pt x="3837051" y="765937"/>
                  </a:cubicBezTo>
                  <a:lnTo>
                    <a:pt x="12700" y="765937"/>
                  </a:lnTo>
                  <a:cubicBezTo>
                    <a:pt x="5715" y="765937"/>
                    <a:pt x="0" y="760222"/>
                    <a:pt x="0" y="753237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753237"/>
                  </a:lnTo>
                  <a:lnTo>
                    <a:pt x="12700" y="753237"/>
                  </a:lnTo>
                  <a:lnTo>
                    <a:pt x="12700" y="740537"/>
                  </a:lnTo>
                  <a:lnTo>
                    <a:pt x="3837051" y="740537"/>
                  </a:lnTo>
                  <a:lnTo>
                    <a:pt x="3837051" y="753237"/>
                  </a:lnTo>
                  <a:lnTo>
                    <a:pt x="3824351" y="753237"/>
                  </a:lnTo>
                  <a:lnTo>
                    <a:pt x="3824351" y="12700"/>
                  </a:lnTo>
                  <a:lnTo>
                    <a:pt x="3837051" y="12700"/>
                  </a:lnTo>
                  <a:lnTo>
                    <a:pt x="383705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42719B"/>
            </a:solidFill>
          </p:spPr>
        </p:sp>
        <p:sp>
          <p:nvSpPr>
            <p:cNvPr id="119" name="TextBox 119"/>
            <p:cNvSpPr txBox="1"/>
            <p:nvPr/>
          </p:nvSpPr>
          <p:spPr>
            <a:xfrm>
              <a:off x="0" y="-9525"/>
              <a:ext cx="3843343" cy="769143"/>
            </a:xfrm>
            <a:prstGeom prst="rect">
              <a:avLst/>
            </a:prstGeom>
          </p:spPr>
          <p:txBody>
            <a:bodyPr lIns="29704" tIns="29704" rIns="29704" bIns="29704" rtlCol="0" anchor="ctr"/>
            <a:lstStyle/>
            <a:p>
              <a:pPr algn="ctr">
                <a:lnSpc>
                  <a:spcPts val="1894"/>
                </a:lnSpc>
              </a:pPr>
              <a:r>
                <a:rPr lang="en-US" sz="1579" spc="-63">
                  <a:solidFill>
                    <a:srgbClr val="002060"/>
                  </a:solidFill>
                  <a:latin typeface="Open Sans"/>
                </a:rPr>
                <a:t>      1916</a:t>
              </a:r>
            </a:p>
          </p:txBody>
        </p:sp>
      </p:grpSp>
      <p:sp>
        <p:nvSpPr>
          <p:cNvPr id="120" name="AutoShape 120"/>
          <p:cNvSpPr/>
          <p:nvPr/>
        </p:nvSpPr>
        <p:spPr>
          <a:xfrm rot="5272309">
            <a:off x="4882931" y="3603032"/>
            <a:ext cx="337536" cy="0"/>
          </a:xfrm>
          <a:prstGeom prst="line">
            <a:avLst/>
          </a:prstGeom>
          <a:ln w="19050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1" name="TextBox 121"/>
          <p:cNvSpPr txBox="1"/>
          <p:nvPr/>
        </p:nvSpPr>
        <p:spPr>
          <a:xfrm>
            <a:off x="4830809" y="2744155"/>
            <a:ext cx="1066167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2"/>
              </a:lnSpc>
            </a:pPr>
            <a:r>
              <a:rPr lang="en-US" sz="877" spc="-34">
                <a:solidFill>
                  <a:srgbClr val="002060"/>
                </a:solidFill>
                <a:latin typeface="Open Sans Bold"/>
              </a:rPr>
              <a:t>Педагогический состав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4502081" y="3237964"/>
            <a:ext cx="2300747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7"/>
              </a:lnSpc>
            </a:pPr>
            <a:r>
              <a:rPr lang="en-US" sz="789" spc="-31">
                <a:solidFill>
                  <a:srgbClr val="002060"/>
                </a:solidFill>
                <a:latin typeface="Open Sans Bold"/>
              </a:rPr>
              <a:t>Технический и младший обслуживающий персонал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EBA53DCE-F843-4EC3-8788-90AD3255C24D}" type="datetime1">
              <a:rPr lang="en-US" smtClean="0"/>
              <a:t>10/24/2023</a:t>
            </a:fld>
            <a:endParaRPr lang="en-US"/>
          </a:p>
        </p:txBody>
      </p:sp>
      <p:sp>
        <p:nvSpPr>
          <p:cNvPr id="123" name="Нижний колонтитул 122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50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396" y="299808"/>
            <a:ext cx="5101904" cy="738664"/>
          </a:xfrm>
        </p:spPr>
        <p:txBody>
          <a:bodyPr/>
          <a:lstStyle/>
          <a:p>
            <a:r>
              <a:rPr lang="ru-RU" sz="2400" dirty="0" smtClean="0"/>
              <a:t>Международное сотрудничество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3566" y="1500775"/>
            <a:ext cx="4074237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DVV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открыта лаборатория по новой профессии пекарь-кондитер. 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358"/>
          <p:cNvGrpSpPr/>
          <p:nvPr/>
        </p:nvGrpSpPr>
        <p:grpSpPr>
          <a:xfrm>
            <a:off x="622300" y="4715898"/>
            <a:ext cx="3096825" cy="491075"/>
            <a:chOff x="-1084747" y="11080792"/>
            <a:chExt cx="3096825" cy="491075"/>
          </a:xfrm>
        </p:grpSpPr>
        <p:sp>
          <p:nvSpPr>
            <p:cNvPr id="13" name="object 365"/>
            <p:cNvSpPr/>
            <p:nvPr/>
          </p:nvSpPr>
          <p:spPr>
            <a:xfrm>
              <a:off x="1521003" y="11080792"/>
              <a:ext cx="491075" cy="4910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66"/>
            <p:cNvSpPr/>
            <p:nvPr/>
          </p:nvSpPr>
          <p:spPr>
            <a:xfrm>
              <a:off x="-1084747" y="11080792"/>
              <a:ext cx="2067560" cy="444500"/>
            </a:xfrm>
            <a:custGeom>
              <a:avLst/>
              <a:gdLst/>
              <a:ahLst/>
              <a:cxnLst/>
              <a:rect l="l" t="t" r="r" b="b"/>
              <a:pathLst>
                <a:path w="2067560" h="444500">
                  <a:moveTo>
                    <a:pt x="45720" y="265328"/>
                  </a:moveTo>
                  <a:lnTo>
                    <a:pt x="0" y="265328"/>
                  </a:lnTo>
                  <a:lnTo>
                    <a:pt x="0" y="274472"/>
                  </a:lnTo>
                  <a:lnTo>
                    <a:pt x="45720" y="274472"/>
                  </a:lnTo>
                  <a:lnTo>
                    <a:pt x="45720" y="265328"/>
                  </a:lnTo>
                  <a:close/>
                </a:path>
                <a:path w="2067560" h="444500">
                  <a:moveTo>
                    <a:pt x="100584" y="265328"/>
                  </a:moveTo>
                  <a:lnTo>
                    <a:pt x="54864" y="265328"/>
                  </a:lnTo>
                  <a:lnTo>
                    <a:pt x="54864" y="274472"/>
                  </a:lnTo>
                  <a:lnTo>
                    <a:pt x="100584" y="274472"/>
                  </a:lnTo>
                  <a:lnTo>
                    <a:pt x="100584" y="265328"/>
                  </a:lnTo>
                  <a:close/>
                </a:path>
                <a:path w="2067560" h="444500">
                  <a:moveTo>
                    <a:pt x="155448" y="265328"/>
                  </a:moveTo>
                  <a:lnTo>
                    <a:pt x="109728" y="265328"/>
                  </a:lnTo>
                  <a:lnTo>
                    <a:pt x="109728" y="274472"/>
                  </a:lnTo>
                  <a:lnTo>
                    <a:pt x="155448" y="274472"/>
                  </a:lnTo>
                  <a:lnTo>
                    <a:pt x="155448" y="265328"/>
                  </a:lnTo>
                  <a:close/>
                </a:path>
                <a:path w="2067560" h="444500">
                  <a:moveTo>
                    <a:pt x="210312" y="265328"/>
                  </a:moveTo>
                  <a:lnTo>
                    <a:pt x="164592" y="265328"/>
                  </a:lnTo>
                  <a:lnTo>
                    <a:pt x="164592" y="274472"/>
                  </a:lnTo>
                  <a:lnTo>
                    <a:pt x="210312" y="274472"/>
                  </a:lnTo>
                  <a:lnTo>
                    <a:pt x="210312" y="265328"/>
                  </a:lnTo>
                  <a:close/>
                </a:path>
                <a:path w="2067560" h="444500">
                  <a:moveTo>
                    <a:pt x="281571" y="267284"/>
                  </a:moveTo>
                  <a:lnTo>
                    <a:pt x="281406" y="266001"/>
                  </a:lnTo>
                  <a:lnTo>
                    <a:pt x="281279" y="265328"/>
                  </a:lnTo>
                  <a:lnTo>
                    <a:pt x="281178" y="264744"/>
                  </a:lnTo>
                  <a:lnTo>
                    <a:pt x="256095" y="244297"/>
                  </a:lnTo>
                  <a:lnTo>
                    <a:pt x="254787" y="244322"/>
                  </a:lnTo>
                  <a:lnTo>
                    <a:pt x="230911" y="265328"/>
                  </a:lnTo>
                  <a:lnTo>
                    <a:pt x="219456" y="265328"/>
                  </a:lnTo>
                  <a:lnTo>
                    <a:pt x="219456" y="274472"/>
                  </a:lnTo>
                  <a:lnTo>
                    <a:pt x="230911" y="274472"/>
                  </a:lnTo>
                  <a:lnTo>
                    <a:pt x="231013" y="275043"/>
                  </a:lnTo>
                  <a:lnTo>
                    <a:pt x="256095" y="295503"/>
                  </a:lnTo>
                  <a:lnTo>
                    <a:pt x="257416" y="295465"/>
                  </a:lnTo>
                  <a:lnTo>
                    <a:pt x="281279" y="274472"/>
                  </a:lnTo>
                  <a:lnTo>
                    <a:pt x="281406" y="273786"/>
                  </a:lnTo>
                  <a:lnTo>
                    <a:pt x="281571" y="272516"/>
                  </a:lnTo>
                  <a:lnTo>
                    <a:pt x="281571" y="267284"/>
                  </a:lnTo>
                  <a:close/>
                </a:path>
                <a:path w="2067560" h="444500">
                  <a:moveTo>
                    <a:pt x="2067521" y="414870"/>
                  </a:moveTo>
                  <a:lnTo>
                    <a:pt x="2043125" y="414870"/>
                  </a:lnTo>
                  <a:lnTo>
                    <a:pt x="2043125" y="380707"/>
                  </a:lnTo>
                  <a:lnTo>
                    <a:pt x="2043125" y="346532"/>
                  </a:lnTo>
                  <a:lnTo>
                    <a:pt x="2043125" y="195237"/>
                  </a:lnTo>
                  <a:lnTo>
                    <a:pt x="2038121" y="184327"/>
                  </a:lnTo>
                  <a:lnTo>
                    <a:pt x="2024126" y="177838"/>
                  </a:lnTo>
                  <a:lnTo>
                    <a:pt x="2008962" y="174091"/>
                  </a:lnTo>
                  <a:lnTo>
                    <a:pt x="2008962" y="214757"/>
                  </a:lnTo>
                  <a:lnTo>
                    <a:pt x="2008962" y="253809"/>
                  </a:lnTo>
                  <a:lnTo>
                    <a:pt x="2008962" y="283083"/>
                  </a:lnTo>
                  <a:lnTo>
                    <a:pt x="2008962" y="317258"/>
                  </a:lnTo>
                  <a:lnTo>
                    <a:pt x="2008962" y="346532"/>
                  </a:lnTo>
                  <a:lnTo>
                    <a:pt x="2008962" y="380707"/>
                  </a:lnTo>
                  <a:lnTo>
                    <a:pt x="1974786" y="380707"/>
                  </a:lnTo>
                  <a:lnTo>
                    <a:pt x="1974786" y="346532"/>
                  </a:lnTo>
                  <a:lnTo>
                    <a:pt x="2008962" y="346532"/>
                  </a:lnTo>
                  <a:lnTo>
                    <a:pt x="2008962" y="317258"/>
                  </a:lnTo>
                  <a:lnTo>
                    <a:pt x="1974786" y="317258"/>
                  </a:lnTo>
                  <a:lnTo>
                    <a:pt x="1974786" y="283083"/>
                  </a:lnTo>
                  <a:lnTo>
                    <a:pt x="2008962" y="283083"/>
                  </a:lnTo>
                  <a:lnTo>
                    <a:pt x="2008962" y="253809"/>
                  </a:lnTo>
                  <a:lnTo>
                    <a:pt x="1974786" y="253809"/>
                  </a:lnTo>
                  <a:lnTo>
                    <a:pt x="1974786" y="214757"/>
                  </a:lnTo>
                  <a:lnTo>
                    <a:pt x="2008962" y="214757"/>
                  </a:lnTo>
                  <a:lnTo>
                    <a:pt x="2008962" y="174091"/>
                  </a:lnTo>
                  <a:lnTo>
                    <a:pt x="2002663" y="172529"/>
                  </a:lnTo>
                  <a:lnTo>
                    <a:pt x="1975231" y="165163"/>
                  </a:lnTo>
                  <a:lnTo>
                    <a:pt x="1950643" y="159067"/>
                  </a:lnTo>
                  <a:lnTo>
                    <a:pt x="1940801" y="163791"/>
                  </a:lnTo>
                  <a:lnTo>
                    <a:pt x="1939518" y="181584"/>
                  </a:lnTo>
                  <a:lnTo>
                    <a:pt x="1940610" y="214731"/>
                  </a:lnTo>
                  <a:lnTo>
                    <a:pt x="1940725" y="253809"/>
                  </a:lnTo>
                  <a:lnTo>
                    <a:pt x="1940750" y="317246"/>
                  </a:lnTo>
                  <a:lnTo>
                    <a:pt x="1940623" y="419747"/>
                  </a:lnTo>
                  <a:lnTo>
                    <a:pt x="1940483" y="414870"/>
                  </a:lnTo>
                  <a:lnTo>
                    <a:pt x="1938667" y="346532"/>
                  </a:lnTo>
                  <a:lnTo>
                    <a:pt x="1937880" y="317258"/>
                  </a:lnTo>
                  <a:lnTo>
                    <a:pt x="1936965" y="283083"/>
                  </a:lnTo>
                  <a:lnTo>
                    <a:pt x="1936191" y="253809"/>
                  </a:lnTo>
                  <a:lnTo>
                    <a:pt x="1935149" y="214757"/>
                  </a:lnTo>
                  <a:lnTo>
                    <a:pt x="1934362" y="185470"/>
                  </a:lnTo>
                  <a:lnTo>
                    <a:pt x="1933460" y="151307"/>
                  </a:lnTo>
                  <a:lnTo>
                    <a:pt x="1932673" y="122021"/>
                  </a:lnTo>
                  <a:lnTo>
                    <a:pt x="1931758" y="87858"/>
                  </a:lnTo>
                  <a:lnTo>
                    <a:pt x="1930857" y="53695"/>
                  </a:lnTo>
                  <a:lnTo>
                    <a:pt x="1915883" y="51663"/>
                  </a:lnTo>
                  <a:lnTo>
                    <a:pt x="1900682" y="48463"/>
                  </a:lnTo>
                  <a:lnTo>
                    <a:pt x="1896694" y="47510"/>
                  </a:lnTo>
                  <a:lnTo>
                    <a:pt x="1896694" y="87858"/>
                  </a:lnTo>
                  <a:lnTo>
                    <a:pt x="1896694" y="317258"/>
                  </a:lnTo>
                  <a:lnTo>
                    <a:pt x="1862531" y="317258"/>
                  </a:lnTo>
                  <a:lnTo>
                    <a:pt x="1862531" y="283083"/>
                  </a:lnTo>
                  <a:lnTo>
                    <a:pt x="1896694" y="283083"/>
                  </a:lnTo>
                  <a:lnTo>
                    <a:pt x="1896694" y="253809"/>
                  </a:lnTo>
                  <a:lnTo>
                    <a:pt x="1862531" y="253809"/>
                  </a:lnTo>
                  <a:lnTo>
                    <a:pt x="1862531" y="214757"/>
                  </a:lnTo>
                  <a:lnTo>
                    <a:pt x="1896694" y="214757"/>
                  </a:lnTo>
                  <a:lnTo>
                    <a:pt x="1896694" y="185470"/>
                  </a:lnTo>
                  <a:lnTo>
                    <a:pt x="1862531" y="185470"/>
                  </a:lnTo>
                  <a:lnTo>
                    <a:pt x="1862531" y="151307"/>
                  </a:lnTo>
                  <a:lnTo>
                    <a:pt x="1896694" y="151307"/>
                  </a:lnTo>
                  <a:lnTo>
                    <a:pt x="1896694" y="122021"/>
                  </a:lnTo>
                  <a:lnTo>
                    <a:pt x="1862531" y="122021"/>
                  </a:lnTo>
                  <a:lnTo>
                    <a:pt x="1862531" y="87858"/>
                  </a:lnTo>
                  <a:lnTo>
                    <a:pt x="1896694" y="87858"/>
                  </a:lnTo>
                  <a:lnTo>
                    <a:pt x="1896694" y="47510"/>
                  </a:lnTo>
                  <a:lnTo>
                    <a:pt x="1870214" y="41122"/>
                  </a:lnTo>
                  <a:lnTo>
                    <a:pt x="1852777" y="37350"/>
                  </a:lnTo>
                  <a:lnTo>
                    <a:pt x="1852777" y="346532"/>
                  </a:lnTo>
                  <a:lnTo>
                    <a:pt x="1852777" y="414870"/>
                  </a:lnTo>
                  <a:lnTo>
                    <a:pt x="1813725" y="414870"/>
                  </a:lnTo>
                  <a:lnTo>
                    <a:pt x="1813725" y="346532"/>
                  </a:lnTo>
                  <a:lnTo>
                    <a:pt x="1852777" y="346532"/>
                  </a:lnTo>
                  <a:lnTo>
                    <a:pt x="1852777" y="37350"/>
                  </a:lnTo>
                  <a:lnTo>
                    <a:pt x="1823491" y="31000"/>
                  </a:lnTo>
                  <a:lnTo>
                    <a:pt x="1823491" y="87858"/>
                  </a:lnTo>
                  <a:lnTo>
                    <a:pt x="1823491" y="122021"/>
                  </a:lnTo>
                  <a:lnTo>
                    <a:pt x="1823491" y="317258"/>
                  </a:lnTo>
                  <a:lnTo>
                    <a:pt x="1799082" y="317258"/>
                  </a:lnTo>
                  <a:lnTo>
                    <a:pt x="1799082" y="346532"/>
                  </a:lnTo>
                  <a:lnTo>
                    <a:pt x="1799082" y="414870"/>
                  </a:lnTo>
                  <a:lnTo>
                    <a:pt x="1760042" y="414870"/>
                  </a:lnTo>
                  <a:lnTo>
                    <a:pt x="1760042" y="346532"/>
                  </a:lnTo>
                  <a:lnTo>
                    <a:pt x="1799082" y="346532"/>
                  </a:lnTo>
                  <a:lnTo>
                    <a:pt x="1799082" y="317258"/>
                  </a:lnTo>
                  <a:lnTo>
                    <a:pt x="1789315" y="317258"/>
                  </a:lnTo>
                  <a:lnTo>
                    <a:pt x="1789315" y="283083"/>
                  </a:lnTo>
                  <a:lnTo>
                    <a:pt x="1823491" y="283083"/>
                  </a:lnTo>
                  <a:lnTo>
                    <a:pt x="1823491" y="253809"/>
                  </a:lnTo>
                  <a:lnTo>
                    <a:pt x="1789315" y="253809"/>
                  </a:lnTo>
                  <a:lnTo>
                    <a:pt x="1789315" y="214757"/>
                  </a:lnTo>
                  <a:lnTo>
                    <a:pt x="1823491" y="214757"/>
                  </a:lnTo>
                  <a:lnTo>
                    <a:pt x="1823491" y="185470"/>
                  </a:lnTo>
                  <a:lnTo>
                    <a:pt x="1789315" y="185470"/>
                  </a:lnTo>
                  <a:lnTo>
                    <a:pt x="1789315" y="151307"/>
                  </a:lnTo>
                  <a:lnTo>
                    <a:pt x="1823491" y="151307"/>
                  </a:lnTo>
                  <a:lnTo>
                    <a:pt x="1823491" y="122021"/>
                  </a:lnTo>
                  <a:lnTo>
                    <a:pt x="1789315" y="122021"/>
                  </a:lnTo>
                  <a:lnTo>
                    <a:pt x="1789315" y="87858"/>
                  </a:lnTo>
                  <a:lnTo>
                    <a:pt x="1823491" y="87858"/>
                  </a:lnTo>
                  <a:lnTo>
                    <a:pt x="1823491" y="31000"/>
                  </a:lnTo>
                  <a:lnTo>
                    <a:pt x="1750275" y="15138"/>
                  </a:lnTo>
                  <a:lnTo>
                    <a:pt x="1750275" y="87858"/>
                  </a:lnTo>
                  <a:lnTo>
                    <a:pt x="1750275" y="122021"/>
                  </a:lnTo>
                  <a:lnTo>
                    <a:pt x="1750275" y="317258"/>
                  </a:lnTo>
                  <a:lnTo>
                    <a:pt x="1716112" y="317258"/>
                  </a:lnTo>
                  <a:lnTo>
                    <a:pt x="1716112" y="283083"/>
                  </a:lnTo>
                  <a:lnTo>
                    <a:pt x="1750275" y="283083"/>
                  </a:lnTo>
                  <a:lnTo>
                    <a:pt x="1750275" y="253809"/>
                  </a:lnTo>
                  <a:lnTo>
                    <a:pt x="1716112" y="253809"/>
                  </a:lnTo>
                  <a:lnTo>
                    <a:pt x="1716112" y="214757"/>
                  </a:lnTo>
                  <a:lnTo>
                    <a:pt x="1750275" y="214757"/>
                  </a:lnTo>
                  <a:lnTo>
                    <a:pt x="1750275" y="185470"/>
                  </a:lnTo>
                  <a:lnTo>
                    <a:pt x="1716112" y="185470"/>
                  </a:lnTo>
                  <a:lnTo>
                    <a:pt x="1716112" y="151307"/>
                  </a:lnTo>
                  <a:lnTo>
                    <a:pt x="1750275" y="151307"/>
                  </a:lnTo>
                  <a:lnTo>
                    <a:pt x="1750275" y="122021"/>
                  </a:lnTo>
                  <a:lnTo>
                    <a:pt x="1716112" y="122021"/>
                  </a:lnTo>
                  <a:lnTo>
                    <a:pt x="1716112" y="87858"/>
                  </a:lnTo>
                  <a:lnTo>
                    <a:pt x="1750275" y="87858"/>
                  </a:lnTo>
                  <a:lnTo>
                    <a:pt x="1750275" y="15138"/>
                  </a:lnTo>
                  <a:lnTo>
                    <a:pt x="1712582" y="6959"/>
                  </a:lnTo>
                  <a:lnTo>
                    <a:pt x="1681949" y="0"/>
                  </a:lnTo>
                  <a:lnTo>
                    <a:pt x="1681949" y="414870"/>
                  </a:lnTo>
                  <a:lnTo>
                    <a:pt x="1680908" y="380707"/>
                  </a:lnTo>
                  <a:lnTo>
                    <a:pt x="1679867" y="346532"/>
                  </a:lnTo>
                  <a:lnTo>
                    <a:pt x="1678978" y="317258"/>
                  </a:lnTo>
                  <a:lnTo>
                    <a:pt x="1677949" y="283083"/>
                  </a:lnTo>
                  <a:lnTo>
                    <a:pt x="1677060" y="253809"/>
                  </a:lnTo>
                  <a:lnTo>
                    <a:pt x="1675879" y="214757"/>
                  </a:lnTo>
                  <a:lnTo>
                    <a:pt x="1674990" y="185470"/>
                  </a:lnTo>
                  <a:lnTo>
                    <a:pt x="1673948" y="151307"/>
                  </a:lnTo>
                  <a:lnTo>
                    <a:pt x="1672183" y="92735"/>
                  </a:lnTo>
                  <a:lnTo>
                    <a:pt x="1651215" y="95897"/>
                  </a:lnTo>
                  <a:lnTo>
                    <a:pt x="1638007" y="98920"/>
                  </a:lnTo>
                  <a:lnTo>
                    <a:pt x="1638007" y="151307"/>
                  </a:lnTo>
                  <a:lnTo>
                    <a:pt x="1638007" y="185470"/>
                  </a:lnTo>
                  <a:lnTo>
                    <a:pt x="1638007" y="380707"/>
                  </a:lnTo>
                  <a:lnTo>
                    <a:pt x="1603844" y="380707"/>
                  </a:lnTo>
                  <a:lnTo>
                    <a:pt x="1603844" y="346532"/>
                  </a:lnTo>
                  <a:lnTo>
                    <a:pt x="1638007" y="346532"/>
                  </a:lnTo>
                  <a:lnTo>
                    <a:pt x="1638007" y="317258"/>
                  </a:lnTo>
                  <a:lnTo>
                    <a:pt x="1603844" y="317258"/>
                  </a:lnTo>
                  <a:lnTo>
                    <a:pt x="1603844" y="283083"/>
                  </a:lnTo>
                  <a:lnTo>
                    <a:pt x="1638007" y="283083"/>
                  </a:lnTo>
                  <a:lnTo>
                    <a:pt x="1638007" y="253809"/>
                  </a:lnTo>
                  <a:lnTo>
                    <a:pt x="1603844" y="253809"/>
                  </a:lnTo>
                  <a:lnTo>
                    <a:pt x="1603844" y="214757"/>
                  </a:lnTo>
                  <a:lnTo>
                    <a:pt x="1638007" y="214757"/>
                  </a:lnTo>
                  <a:lnTo>
                    <a:pt x="1638007" y="185470"/>
                  </a:lnTo>
                  <a:lnTo>
                    <a:pt x="1603844" y="185470"/>
                  </a:lnTo>
                  <a:lnTo>
                    <a:pt x="1603844" y="151307"/>
                  </a:lnTo>
                  <a:lnTo>
                    <a:pt x="1638007" y="151307"/>
                  </a:lnTo>
                  <a:lnTo>
                    <a:pt x="1638007" y="98920"/>
                  </a:lnTo>
                  <a:lnTo>
                    <a:pt x="1614779" y="104228"/>
                  </a:lnTo>
                  <a:lnTo>
                    <a:pt x="1580184" y="116573"/>
                  </a:lnTo>
                  <a:lnTo>
                    <a:pt x="1564805" y="131787"/>
                  </a:lnTo>
                  <a:lnTo>
                    <a:pt x="1564805" y="414870"/>
                  </a:lnTo>
                  <a:lnTo>
                    <a:pt x="1544015" y="419823"/>
                  </a:lnTo>
                  <a:lnTo>
                    <a:pt x="1538630" y="429856"/>
                  </a:lnTo>
                  <a:lnTo>
                    <a:pt x="1543888" y="439712"/>
                  </a:lnTo>
                  <a:lnTo>
                    <a:pt x="1555038" y="444157"/>
                  </a:lnTo>
                  <a:lnTo>
                    <a:pt x="2067521" y="444157"/>
                  </a:lnTo>
                  <a:lnTo>
                    <a:pt x="2067521" y="419747"/>
                  </a:lnTo>
                  <a:lnTo>
                    <a:pt x="2067521" y="414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630008"/>
            <a:ext cx="1143000" cy="62288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102350" y="1272642"/>
            <a:ext cx="4214753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современным оборудованием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сумму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сомов, ремонт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99" y="2242745"/>
            <a:ext cx="1020373" cy="70167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17661" y="2867025"/>
            <a:ext cx="3575739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компьютерами на сумму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57000 $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учебными пособиями, обучены  4000 человек (безработные, женщины) по 12 профессиям. 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bject 2"/>
          <p:cNvSpPr/>
          <p:nvPr/>
        </p:nvSpPr>
        <p:spPr>
          <a:xfrm>
            <a:off x="7404098" y="4543425"/>
            <a:ext cx="1020374" cy="5881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Прямоугольник 19"/>
          <p:cNvSpPr/>
          <p:nvPr/>
        </p:nvSpPr>
        <p:spPr>
          <a:xfrm>
            <a:off x="7049254" y="5131534"/>
            <a:ext cx="36441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снащение современным оборудованием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газосварке 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№18, предоставлено современное швейное оборудование 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профлицеев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962025"/>
            <a:ext cx="1143000" cy="69141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55650" y="3950462"/>
            <a:ext cx="53467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Qatar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Chariti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на базе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47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ведется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строительство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-лицея 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-школы на базе 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 90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30" y="3338345"/>
            <a:ext cx="1147169" cy="582566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8A45E74-BA77-4185-A93B-BC0BE2B34235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6944" y="6931617"/>
            <a:ext cx="477746" cy="372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99" y="343178"/>
            <a:ext cx="2355786" cy="550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43518"/>
            <a:ext cx="10690491" cy="40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5754" y="499683"/>
            <a:ext cx="173467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РЕ</a:t>
            </a:r>
            <a:r>
              <a:rPr spc="-10" dirty="0"/>
              <a:t>З</a:t>
            </a:r>
            <a:r>
              <a:rPr spc="-145" dirty="0"/>
              <a:t>У</a:t>
            </a:r>
            <a:r>
              <a:rPr dirty="0"/>
              <a:t>Л</a:t>
            </a:r>
            <a:r>
              <a:rPr spc="-145" dirty="0"/>
              <a:t>Ь</a:t>
            </a:r>
            <a:r>
              <a:rPr spc="-130" dirty="0"/>
              <a:t>ТА</a:t>
            </a:r>
            <a:r>
              <a:rPr dirty="0"/>
              <a:t>ТЫ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42588" y="6407375"/>
            <a:ext cx="2934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Международные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доноры-партнеры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-1346" y="3275512"/>
            <a:ext cx="10691837" cy="323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2746854" y="4176223"/>
            <a:ext cx="2962418" cy="978472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1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lang="ru-RU" sz="1050" dirty="0" err="1" smtClean="0">
                <a:solidFill>
                  <a:schemeClr val="bg1"/>
                </a:solidFill>
              </a:rPr>
              <a:t>ачалась</a:t>
            </a:r>
            <a:r>
              <a:rPr lang="ru-RU" sz="1050" dirty="0" smtClean="0">
                <a:solidFill>
                  <a:schemeClr val="bg1"/>
                </a:solidFill>
              </a:rPr>
              <a:t> </a:t>
            </a:r>
            <a:r>
              <a:rPr lang="ru-RU" sz="1050" dirty="0">
                <a:solidFill>
                  <a:schemeClr val="bg1"/>
                </a:solidFill>
              </a:rPr>
              <a:t>апробация экспериментального учебного плана по подготовке воспитателей для </a:t>
            </a:r>
            <a:r>
              <a:rPr lang="ru-RU" sz="1050" dirty="0" err="1">
                <a:solidFill>
                  <a:schemeClr val="bg1"/>
                </a:solidFill>
              </a:rPr>
              <a:t>ДОО</a:t>
            </a:r>
            <a:r>
              <a:rPr lang="ru-RU" sz="1050" dirty="0">
                <a:solidFill>
                  <a:schemeClr val="bg1"/>
                </a:solidFill>
              </a:rPr>
              <a:t> и учителей начальных классов, реализующих программы многоязычного образования (</a:t>
            </a:r>
            <a:r>
              <a:rPr lang="ru-RU" sz="1050" dirty="0">
                <a:solidFill>
                  <a:srgbClr val="FF0000"/>
                </a:solidFill>
              </a:rPr>
              <a:t>20 </a:t>
            </a:r>
            <a:r>
              <a:rPr lang="ru-RU" sz="1050" dirty="0">
                <a:solidFill>
                  <a:schemeClr val="bg1"/>
                </a:solidFill>
              </a:rPr>
              <a:t>групп, </a:t>
            </a:r>
            <a:r>
              <a:rPr lang="ru-RU" sz="1400" dirty="0">
                <a:solidFill>
                  <a:srgbClr val="FF0000"/>
                </a:solidFill>
              </a:rPr>
              <a:t>576</a:t>
            </a:r>
            <a:r>
              <a:rPr lang="ru-RU" sz="1050" dirty="0">
                <a:solidFill>
                  <a:srgbClr val="FF0000"/>
                </a:solidFill>
              </a:rPr>
              <a:t> </a:t>
            </a:r>
            <a:r>
              <a:rPr lang="ru-RU" sz="1050" dirty="0">
                <a:solidFill>
                  <a:schemeClr val="bg1"/>
                </a:solidFill>
              </a:rPr>
              <a:t>студентов</a:t>
            </a:r>
          </a:p>
          <a:p>
            <a:pPr marL="12700" marR="5080">
              <a:lnSpc>
                <a:spcPts val="1210"/>
              </a:lnSpc>
              <a:spcBef>
                <a:spcPts val="229"/>
              </a:spcBef>
            </a:pP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6411" y="3309873"/>
            <a:ext cx="2995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 err="1">
                <a:solidFill>
                  <a:srgbClr val="FFFFFF"/>
                </a:solidFill>
                <a:latin typeface="Carlito"/>
                <a:cs typeface="Carlito"/>
              </a:rPr>
              <a:t>ДОСТИГНУТЫЕ</a:t>
            </a:r>
            <a:r>
              <a:rPr sz="20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55" dirty="0" err="1" smtClean="0">
                <a:solidFill>
                  <a:srgbClr val="FFFFFF"/>
                </a:solidFill>
                <a:latin typeface="Carlito"/>
                <a:cs typeface="Carlito"/>
              </a:rPr>
              <a:t>РЕЗУЛЬТАТЫ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1996" y="5009449"/>
            <a:ext cx="1631314" cy="50038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Начато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обучение</a:t>
            </a:r>
            <a:r>
              <a:rPr sz="11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Trebuchet MS"/>
                <a:cs typeface="Trebuchet MS"/>
              </a:rPr>
              <a:t>студентов  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предпринимательству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и 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заработкам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15673" y="3798315"/>
            <a:ext cx="2021205" cy="3467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Совместно </a:t>
            </a:r>
            <a:r>
              <a:rPr sz="1100" spc="-8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100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ru-RU" sz="1100" spc="-8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lang="ru-RU" sz="1400" spc="-80" dirty="0" smtClean="0">
                <a:solidFill>
                  <a:srgbClr val="FF0000"/>
                </a:solidFill>
                <a:latin typeface="Trebuchet MS"/>
                <a:cs typeface="Trebuchet MS"/>
              </a:rPr>
              <a:t>12</a:t>
            </a:r>
            <a:r>
              <a:rPr lang="ru-RU" sz="1100" spc="-80" dirty="0" smtClean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100" b="1" dirty="0" smtClean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предприятиями 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организовано 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Дуальное</a:t>
            </a:r>
            <a:r>
              <a:rPr sz="1100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обучение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1252" y="4151744"/>
            <a:ext cx="1993264" cy="337271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Созданы </a:t>
            </a:r>
            <a:r>
              <a:rPr sz="1100" spc="-50" dirty="0" err="1">
                <a:solidFill>
                  <a:srgbClr val="FFFFFF"/>
                </a:solidFill>
                <a:latin typeface="Trebuchet MS"/>
                <a:cs typeface="Trebuchet MS"/>
              </a:rPr>
              <a:t>центры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11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передового опыта в </a:t>
            </a:r>
            <a:r>
              <a:rPr lang="ru-RU" sz="1400" b="1" spc="-45" dirty="0" smtClean="0">
                <a:solidFill>
                  <a:srgbClr val="FF0000"/>
                </a:solidFill>
                <a:latin typeface="Trebuchet MS"/>
                <a:cs typeface="Trebuchet MS"/>
              </a:rPr>
              <a:t>8</a:t>
            </a:r>
            <a:r>
              <a:rPr lang="ru-RU" sz="1100" spc="-45" dirty="0" smtClean="0">
                <a:solidFill>
                  <a:srgbClr val="FFFFFF"/>
                </a:solidFill>
                <a:latin typeface="Trebuchet MS"/>
                <a:cs typeface="Trebuchet MS"/>
              </a:rPr>
              <a:t> колледжах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16111" y="5312397"/>
            <a:ext cx="2152838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Открытие УПК в </a:t>
            </a:r>
            <a:r>
              <a:rPr lang="ru-RU" sz="1400" spc="-60" dirty="0" smtClean="0">
                <a:solidFill>
                  <a:srgbClr val="FF0000"/>
                </a:solidFill>
                <a:latin typeface="Trebuchet MS"/>
                <a:cs typeface="Trebuchet MS"/>
              </a:rPr>
              <a:t>8</a:t>
            </a:r>
            <a:r>
              <a:rPr lang="ru-RU"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колледжах, которые будут выпускать и </a:t>
            </a:r>
            <a:r>
              <a:rPr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1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реализ</a:t>
            </a:r>
            <a:r>
              <a:rPr lang="ru-RU" sz="1100" spc="-55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овывать</a:t>
            </a:r>
            <a:r>
              <a:rPr sz="1100" spc="-55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свою продукцию и  </a:t>
            </a:r>
            <a:r>
              <a:rPr sz="1100" spc="-5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оказыва</a:t>
            </a:r>
            <a:r>
              <a:rPr lang="ru-RU" sz="1100" spc="-5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ть</a:t>
            </a:r>
            <a:r>
              <a:rPr sz="1100" spc="-9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Trebuchet MS"/>
                <a:cs typeface="Trebuchet MS"/>
              </a:rPr>
              <a:t>услуги</a:t>
            </a:r>
            <a:endParaRPr sz="1100" dirty="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6163" y="967653"/>
            <a:ext cx="9478163" cy="5165132"/>
            <a:chOff x="779296" y="873937"/>
            <a:chExt cx="9478163" cy="5165132"/>
          </a:xfrm>
        </p:grpSpPr>
        <p:sp>
          <p:nvSpPr>
            <p:cNvPr id="18" name="object 18"/>
            <p:cNvSpPr/>
            <p:nvPr/>
          </p:nvSpPr>
          <p:spPr>
            <a:xfrm>
              <a:off x="1000709" y="4965725"/>
              <a:ext cx="236372" cy="2363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33706" y="3743834"/>
              <a:ext cx="190858" cy="2064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43078" y="4925628"/>
              <a:ext cx="264045" cy="2269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44488" y="3673411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40" y="3174"/>
                  </a:lnTo>
                  <a:lnTo>
                    <a:pt x="255284" y="12420"/>
                  </a:lnTo>
                  <a:lnTo>
                    <a:pt x="212372" y="27325"/>
                  </a:lnTo>
                  <a:lnTo>
                    <a:pt x="172219" y="47474"/>
                  </a:lnTo>
                  <a:lnTo>
                    <a:pt x="135238" y="72453"/>
                  </a:lnTo>
                  <a:lnTo>
                    <a:pt x="101844" y="101847"/>
                  </a:lnTo>
                  <a:lnTo>
                    <a:pt x="72451" y="135243"/>
                  </a:lnTo>
                  <a:lnTo>
                    <a:pt x="47473" y="172227"/>
                  </a:lnTo>
                  <a:lnTo>
                    <a:pt x="27325" y="212383"/>
                  </a:lnTo>
                  <a:lnTo>
                    <a:pt x="12420" y="255299"/>
                  </a:lnTo>
                  <a:lnTo>
                    <a:pt x="3174" y="300560"/>
                  </a:lnTo>
                  <a:lnTo>
                    <a:pt x="0" y="347751"/>
                  </a:lnTo>
                  <a:lnTo>
                    <a:pt x="2027" y="385523"/>
                  </a:lnTo>
                  <a:lnTo>
                    <a:pt x="7969" y="422121"/>
                  </a:lnTo>
                  <a:lnTo>
                    <a:pt x="17616" y="457334"/>
                  </a:lnTo>
                  <a:lnTo>
                    <a:pt x="30759" y="490956"/>
                  </a:lnTo>
                  <a:lnTo>
                    <a:pt x="34435" y="503338"/>
                  </a:lnTo>
                  <a:lnTo>
                    <a:pt x="34485" y="515783"/>
                  </a:lnTo>
                  <a:lnTo>
                    <a:pt x="30989" y="527730"/>
                  </a:lnTo>
                  <a:lnTo>
                    <a:pt x="24028" y="538619"/>
                  </a:lnTo>
                  <a:lnTo>
                    <a:pt x="16205" y="549582"/>
                  </a:lnTo>
                  <a:lnTo>
                    <a:pt x="10337" y="561841"/>
                  </a:lnTo>
                  <a:lnTo>
                    <a:pt x="6651" y="575167"/>
                  </a:lnTo>
                  <a:lnTo>
                    <a:pt x="5372" y="589330"/>
                  </a:lnTo>
                  <a:lnTo>
                    <a:pt x="11520" y="619789"/>
                  </a:lnTo>
                  <a:lnTo>
                    <a:pt x="28286" y="644659"/>
                  </a:lnTo>
                  <a:lnTo>
                    <a:pt x="53153" y="661427"/>
                  </a:lnTo>
                  <a:lnTo>
                    <a:pt x="83604" y="667575"/>
                  </a:lnTo>
                  <a:lnTo>
                    <a:pt x="95992" y="666600"/>
                  </a:lnTo>
                  <a:lnTo>
                    <a:pt x="107761" y="663775"/>
                  </a:lnTo>
                  <a:lnTo>
                    <a:pt x="118760" y="659249"/>
                  </a:lnTo>
                  <a:lnTo>
                    <a:pt x="128841" y="653173"/>
                  </a:lnTo>
                  <a:lnTo>
                    <a:pt x="140312" y="647202"/>
                  </a:lnTo>
                  <a:lnTo>
                    <a:pt x="152534" y="644777"/>
                  </a:lnTo>
                  <a:lnTo>
                    <a:pt x="164940" y="645931"/>
                  </a:lnTo>
                  <a:lnTo>
                    <a:pt x="176961" y="650697"/>
                  </a:lnTo>
                  <a:lnTo>
                    <a:pt x="216191" y="669717"/>
                  </a:lnTo>
                  <a:lnTo>
                    <a:pt x="257981" y="683774"/>
                  </a:lnTo>
                  <a:lnTo>
                    <a:pt x="301952" y="692488"/>
                  </a:lnTo>
                  <a:lnTo>
                    <a:pt x="347725" y="695477"/>
                  </a:lnTo>
                  <a:lnTo>
                    <a:pt x="394917" y="692302"/>
                  </a:lnTo>
                  <a:lnTo>
                    <a:pt x="440177" y="683054"/>
                  </a:lnTo>
                  <a:lnTo>
                    <a:pt x="483091" y="668146"/>
                  </a:lnTo>
                  <a:lnTo>
                    <a:pt x="523247" y="647995"/>
                  </a:lnTo>
                  <a:lnTo>
                    <a:pt x="560228" y="623014"/>
                  </a:lnTo>
                  <a:lnTo>
                    <a:pt x="593623" y="593618"/>
                  </a:lnTo>
                  <a:lnTo>
                    <a:pt x="623016" y="560222"/>
                  </a:lnTo>
                  <a:lnTo>
                    <a:pt x="647993" y="523240"/>
                  </a:lnTo>
                  <a:lnTo>
                    <a:pt x="668141" y="483088"/>
                  </a:lnTo>
                  <a:lnTo>
                    <a:pt x="683044" y="440179"/>
                  </a:lnTo>
                  <a:lnTo>
                    <a:pt x="692290" y="394928"/>
                  </a:lnTo>
                  <a:lnTo>
                    <a:pt x="695464" y="347751"/>
                  </a:lnTo>
                  <a:lnTo>
                    <a:pt x="692290" y="300560"/>
                  </a:lnTo>
                  <a:lnTo>
                    <a:pt x="683044" y="255299"/>
                  </a:lnTo>
                  <a:lnTo>
                    <a:pt x="668141" y="212383"/>
                  </a:lnTo>
                  <a:lnTo>
                    <a:pt x="647993" y="172227"/>
                  </a:lnTo>
                  <a:lnTo>
                    <a:pt x="623016" y="135243"/>
                  </a:lnTo>
                  <a:lnTo>
                    <a:pt x="593623" y="101847"/>
                  </a:lnTo>
                  <a:lnTo>
                    <a:pt x="560228" y="72453"/>
                  </a:lnTo>
                  <a:lnTo>
                    <a:pt x="523247" y="47474"/>
                  </a:lnTo>
                  <a:lnTo>
                    <a:pt x="483091" y="27325"/>
                  </a:lnTo>
                  <a:lnTo>
                    <a:pt x="440177" y="12420"/>
                  </a:lnTo>
                  <a:lnTo>
                    <a:pt x="394917" y="3174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86182" y="3715105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31" y="0"/>
                  </a:moveTo>
                  <a:lnTo>
                    <a:pt x="256390" y="4005"/>
                  </a:lnTo>
                  <a:lnTo>
                    <a:pt x="209299" y="15601"/>
                  </a:lnTo>
                  <a:lnTo>
                    <a:pt x="165389" y="34157"/>
                  </a:lnTo>
                  <a:lnTo>
                    <a:pt x="125290" y="59045"/>
                  </a:lnTo>
                  <a:lnTo>
                    <a:pt x="89631" y="89635"/>
                  </a:lnTo>
                  <a:lnTo>
                    <a:pt x="59044" y="125295"/>
                  </a:lnTo>
                  <a:lnTo>
                    <a:pt x="34157" y="165398"/>
                  </a:lnTo>
                  <a:lnTo>
                    <a:pt x="15600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89"/>
                  </a:lnTo>
                  <a:lnTo>
                    <a:pt x="15600" y="402775"/>
                  </a:lnTo>
                  <a:lnTo>
                    <a:pt x="34157" y="446683"/>
                  </a:lnTo>
                  <a:lnTo>
                    <a:pt x="59044" y="486782"/>
                  </a:lnTo>
                  <a:lnTo>
                    <a:pt x="89631" y="522443"/>
                  </a:lnTo>
                  <a:lnTo>
                    <a:pt x="125290" y="553033"/>
                  </a:lnTo>
                  <a:lnTo>
                    <a:pt x="165389" y="577924"/>
                  </a:lnTo>
                  <a:lnTo>
                    <a:pt x="209299" y="596484"/>
                  </a:lnTo>
                  <a:lnTo>
                    <a:pt x="256390" y="608082"/>
                  </a:lnTo>
                  <a:lnTo>
                    <a:pt x="306031" y="612089"/>
                  </a:lnTo>
                  <a:lnTo>
                    <a:pt x="355680" y="608082"/>
                  </a:lnTo>
                  <a:lnTo>
                    <a:pt x="402776" y="596484"/>
                  </a:lnTo>
                  <a:lnTo>
                    <a:pt x="446691" y="577924"/>
                  </a:lnTo>
                  <a:lnTo>
                    <a:pt x="486793" y="553033"/>
                  </a:lnTo>
                  <a:lnTo>
                    <a:pt x="522454" y="522443"/>
                  </a:lnTo>
                  <a:lnTo>
                    <a:pt x="553043" y="486782"/>
                  </a:lnTo>
                  <a:lnTo>
                    <a:pt x="577931" y="446683"/>
                  </a:lnTo>
                  <a:lnTo>
                    <a:pt x="596488" y="402775"/>
                  </a:lnTo>
                  <a:lnTo>
                    <a:pt x="608083" y="355689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3" y="125295"/>
                  </a:lnTo>
                  <a:lnTo>
                    <a:pt x="522454" y="89635"/>
                  </a:lnTo>
                  <a:lnTo>
                    <a:pt x="486793" y="59045"/>
                  </a:lnTo>
                  <a:lnTo>
                    <a:pt x="446691" y="34157"/>
                  </a:lnTo>
                  <a:lnTo>
                    <a:pt x="402776" y="15601"/>
                  </a:lnTo>
                  <a:lnTo>
                    <a:pt x="355680" y="4005"/>
                  </a:lnTo>
                  <a:lnTo>
                    <a:pt x="306031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77484" y="4212092"/>
              <a:ext cx="109117" cy="1010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68173" y="4493793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38" y="0"/>
                  </a:moveTo>
                  <a:lnTo>
                    <a:pt x="300550" y="3174"/>
                  </a:lnTo>
                  <a:lnTo>
                    <a:pt x="255292" y="12420"/>
                  </a:lnTo>
                  <a:lnTo>
                    <a:pt x="212378" y="27325"/>
                  </a:lnTo>
                  <a:lnTo>
                    <a:pt x="172223" y="47474"/>
                  </a:lnTo>
                  <a:lnTo>
                    <a:pt x="135241" y="72452"/>
                  </a:lnTo>
                  <a:lnTo>
                    <a:pt x="101846" y="101846"/>
                  </a:lnTo>
                  <a:lnTo>
                    <a:pt x="72452" y="135241"/>
                  </a:lnTo>
                  <a:lnTo>
                    <a:pt x="47474" y="172223"/>
                  </a:lnTo>
                  <a:lnTo>
                    <a:pt x="27325" y="212378"/>
                  </a:lnTo>
                  <a:lnTo>
                    <a:pt x="12420" y="255292"/>
                  </a:lnTo>
                  <a:lnTo>
                    <a:pt x="3174" y="300550"/>
                  </a:lnTo>
                  <a:lnTo>
                    <a:pt x="0" y="347738"/>
                  </a:lnTo>
                  <a:lnTo>
                    <a:pt x="2029" y="385513"/>
                  </a:lnTo>
                  <a:lnTo>
                    <a:pt x="7975" y="422114"/>
                  </a:lnTo>
                  <a:lnTo>
                    <a:pt x="17627" y="457332"/>
                  </a:lnTo>
                  <a:lnTo>
                    <a:pt x="30772" y="490956"/>
                  </a:lnTo>
                  <a:lnTo>
                    <a:pt x="34442" y="503338"/>
                  </a:lnTo>
                  <a:lnTo>
                    <a:pt x="34493" y="515783"/>
                  </a:lnTo>
                  <a:lnTo>
                    <a:pt x="31000" y="527730"/>
                  </a:lnTo>
                  <a:lnTo>
                    <a:pt x="24041" y="538619"/>
                  </a:lnTo>
                  <a:lnTo>
                    <a:pt x="16210" y="549581"/>
                  </a:lnTo>
                  <a:lnTo>
                    <a:pt x="10339" y="561836"/>
                  </a:lnTo>
                  <a:lnTo>
                    <a:pt x="6651" y="575161"/>
                  </a:lnTo>
                  <a:lnTo>
                    <a:pt x="5372" y="589330"/>
                  </a:lnTo>
                  <a:lnTo>
                    <a:pt x="11522" y="619783"/>
                  </a:lnTo>
                  <a:lnTo>
                    <a:pt x="28292" y="644655"/>
                  </a:lnTo>
                  <a:lnTo>
                    <a:pt x="53163" y="661425"/>
                  </a:lnTo>
                  <a:lnTo>
                    <a:pt x="83616" y="667575"/>
                  </a:lnTo>
                  <a:lnTo>
                    <a:pt x="95998" y="666600"/>
                  </a:lnTo>
                  <a:lnTo>
                    <a:pt x="107764" y="663775"/>
                  </a:lnTo>
                  <a:lnTo>
                    <a:pt x="118765" y="659249"/>
                  </a:lnTo>
                  <a:lnTo>
                    <a:pt x="128854" y="653173"/>
                  </a:lnTo>
                  <a:lnTo>
                    <a:pt x="140323" y="647196"/>
                  </a:lnTo>
                  <a:lnTo>
                    <a:pt x="152541" y="644772"/>
                  </a:lnTo>
                  <a:lnTo>
                    <a:pt x="164942" y="645929"/>
                  </a:lnTo>
                  <a:lnTo>
                    <a:pt x="176961" y="650697"/>
                  </a:lnTo>
                  <a:lnTo>
                    <a:pt x="216197" y="669717"/>
                  </a:lnTo>
                  <a:lnTo>
                    <a:pt x="257987" y="683774"/>
                  </a:lnTo>
                  <a:lnTo>
                    <a:pt x="301959" y="692488"/>
                  </a:lnTo>
                  <a:lnTo>
                    <a:pt x="347738" y="695477"/>
                  </a:lnTo>
                  <a:lnTo>
                    <a:pt x="394927" y="692302"/>
                  </a:lnTo>
                  <a:lnTo>
                    <a:pt x="440185" y="683053"/>
                  </a:lnTo>
                  <a:lnTo>
                    <a:pt x="483099" y="668146"/>
                  </a:lnTo>
                  <a:lnTo>
                    <a:pt x="523254" y="647994"/>
                  </a:lnTo>
                  <a:lnTo>
                    <a:pt x="560236" y="623013"/>
                  </a:lnTo>
                  <a:lnTo>
                    <a:pt x="593631" y="593617"/>
                  </a:lnTo>
                  <a:lnTo>
                    <a:pt x="623025" y="560220"/>
                  </a:lnTo>
                  <a:lnTo>
                    <a:pt x="648003" y="523237"/>
                  </a:lnTo>
                  <a:lnTo>
                    <a:pt x="668151" y="483082"/>
                  </a:lnTo>
                  <a:lnTo>
                    <a:pt x="683056" y="440172"/>
                  </a:lnTo>
                  <a:lnTo>
                    <a:pt x="692303" y="394919"/>
                  </a:lnTo>
                  <a:lnTo>
                    <a:pt x="695477" y="347738"/>
                  </a:lnTo>
                  <a:lnTo>
                    <a:pt x="692303" y="300550"/>
                  </a:lnTo>
                  <a:lnTo>
                    <a:pt x="683056" y="255292"/>
                  </a:lnTo>
                  <a:lnTo>
                    <a:pt x="668151" y="212378"/>
                  </a:lnTo>
                  <a:lnTo>
                    <a:pt x="648003" y="172223"/>
                  </a:lnTo>
                  <a:lnTo>
                    <a:pt x="623025" y="135241"/>
                  </a:lnTo>
                  <a:lnTo>
                    <a:pt x="593631" y="101846"/>
                  </a:lnTo>
                  <a:lnTo>
                    <a:pt x="560236" y="72452"/>
                  </a:lnTo>
                  <a:lnTo>
                    <a:pt x="523254" y="47474"/>
                  </a:lnTo>
                  <a:lnTo>
                    <a:pt x="483099" y="27325"/>
                  </a:lnTo>
                  <a:lnTo>
                    <a:pt x="440185" y="12420"/>
                  </a:lnTo>
                  <a:lnTo>
                    <a:pt x="394927" y="3174"/>
                  </a:lnTo>
                  <a:lnTo>
                    <a:pt x="347738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09867" y="4535487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3"/>
                  </a:lnTo>
                  <a:lnTo>
                    <a:pt x="59045" y="125292"/>
                  </a:lnTo>
                  <a:lnTo>
                    <a:pt x="34157" y="165393"/>
                  </a:lnTo>
                  <a:lnTo>
                    <a:pt x="15601" y="209305"/>
                  </a:lnTo>
                  <a:lnTo>
                    <a:pt x="4005" y="256399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8"/>
                  </a:lnTo>
                  <a:lnTo>
                    <a:pt x="34157" y="446678"/>
                  </a:lnTo>
                  <a:lnTo>
                    <a:pt x="59045" y="486779"/>
                  </a:lnTo>
                  <a:lnTo>
                    <a:pt x="89633" y="522441"/>
                  </a:lnTo>
                  <a:lnTo>
                    <a:pt x="125292" y="553033"/>
                  </a:lnTo>
                  <a:lnTo>
                    <a:pt x="165393" y="577924"/>
                  </a:lnTo>
                  <a:lnTo>
                    <a:pt x="209305" y="596484"/>
                  </a:lnTo>
                  <a:lnTo>
                    <a:pt x="256399" y="608082"/>
                  </a:lnTo>
                  <a:lnTo>
                    <a:pt x="306044" y="612089"/>
                  </a:lnTo>
                  <a:lnTo>
                    <a:pt x="355689" y="608082"/>
                  </a:lnTo>
                  <a:lnTo>
                    <a:pt x="402783" y="596484"/>
                  </a:lnTo>
                  <a:lnTo>
                    <a:pt x="446695" y="577924"/>
                  </a:lnTo>
                  <a:lnTo>
                    <a:pt x="486796" y="553033"/>
                  </a:lnTo>
                  <a:lnTo>
                    <a:pt x="522455" y="522441"/>
                  </a:lnTo>
                  <a:lnTo>
                    <a:pt x="553044" y="486779"/>
                  </a:lnTo>
                  <a:lnTo>
                    <a:pt x="577931" y="446678"/>
                  </a:lnTo>
                  <a:lnTo>
                    <a:pt x="596488" y="402768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9"/>
                  </a:lnTo>
                  <a:lnTo>
                    <a:pt x="596488" y="209305"/>
                  </a:lnTo>
                  <a:lnTo>
                    <a:pt x="577931" y="165393"/>
                  </a:lnTo>
                  <a:lnTo>
                    <a:pt x="553044" y="125292"/>
                  </a:lnTo>
                  <a:lnTo>
                    <a:pt x="522455" y="89633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01181" y="5032473"/>
              <a:ext cx="109105" cy="1010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31890" y="5332933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6" y="0"/>
                  </a:moveTo>
                  <a:lnTo>
                    <a:pt x="300537" y="3173"/>
                  </a:lnTo>
                  <a:lnTo>
                    <a:pt x="255280" y="12419"/>
                  </a:lnTo>
                  <a:lnTo>
                    <a:pt x="212367" y="27323"/>
                  </a:lnTo>
                  <a:lnTo>
                    <a:pt x="172213" y="47471"/>
                  </a:lnTo>
                  <a:lnTo>
                    <a:pt x="135233" y="72448"/>
                  </a:lnTo>
                  <a:lnTo>
                    <a:pt x="101839" y="101841"/>
                  </a:lnTo>
                  <a:lnTo>
                    <a:pt x="72447" y="135235"/>
                  </a:lnTo>
                  <a:lnTo>
                    <a:pt x="47470" y="172217"/>
                  </a:lnTo>
                  <a:lnTo>
                    <a:pt x="27323" y="212372"/>
                  </a:lnTo>
                  <a:lnTo>
                    <a:pt x="12419" y="255287"/>
                  </a:lnTo>
                  <a:lnTo>
                    <a:pt x="3173" y="300547"/>
                  </a:lnTo>
                  <a:lnTo>
                    <a:pt x="0" y="347738"/>
                  </a:lnTo>
                  <a:lnTo>
                    <a:pt x="2027" y="385512"/>
                  </a:lnTo>
                  <a:lnTo>
                    <a:pt x="7969" y="422113"/>
                  </a:lnTo>
                  <a:lnTo>
                    <a:pt x="17616" y="457327"/>
                  </a:lnTo>
                  <a:lnTo>
                    <a:pt x="30759" y="490943"/>
                  </a:lnTo>
                  <a:lnTo>
                    <a:pt x="34429" y="503332"/>
                  </a:lnTo>
                  <a:lnTo>
                    <a:pt x="34480" y="515780"/>
                  </a:lnTo>
                  <a:lnTo>
                    <a:pt x="30988" y="527725"/>
                  </a:lnTo>
                  <a:lnTo>
                    <a:pt x="24028" y="538607"/>
                  </a:lnTo>
                  <a:lnTo>
                    <a:pt x="16203" y="549575"/>
                  </a:lnTo>
                  <a:lnTo>
                    <a:pt x="10331" y="561833"/>
                  </a:lnTo>
                  <a:lnTo>
                    <a:pt x="6640" y="575156"/>
                  </a:lnTo>
                  <a:lnTo>
                    <a:pt x="5359" y="589318"/>
                  </a:lnTo>
                  <a:lnTo>
                    <a:pt x="11509" y="619776"/>
                  </a:lnTo>
                  <a:lnTo>
                    <a:pt x="28279" y="644647"/>
                  </a:lnTo>
                  <a:lnTo>
                    <a:pt x="53151" y="661414"/>
                  </a:lnTo>
                  <a:lnTo>
                    <a:pt x="83604" y="667562"/>
                  </a:lnTo>
                  <a:lnTo>
                    <a:pt x="95985" y="666587"/>
                  </a:lnTo>
                  <a:lnTo>
                    <a:pt x="107751" y="663762"/>
                  </a:lnTo>
                  <a:lnTo>
                    <a:pt x="118753" y="659236"/>
                  </a:lnTo>
                  <a:lnTo>
                    <a:pt x="128841" y="653161"/>
                  </a:lnTo>
                  <a:lnTo>
                    <a:pt x="140310" y="647191"/>
                  </a:lnTo>
                  <a:lnTo>
                    <a:pt x="152528" y="644769"/>
                  </a:lnTo>
                  <a:lnTo>
                    <a:pt x="164929" y="645924"/>
                  </a:lnTo>
                  <a:lnTo>
                    <a:pt x="176949" y="650684"/>
                  </a:lnTo>
                  <a:lnTo>
                    <a:pt x="216184" y="669704"/>
                  </a:lnTo>
                  <a:lnTo>
                    <a:pt x="257975" y="683761"/>
                  </a:lnTo>
                  <a:lnTo>
                    <a:pt x="301946" y="692475"/>
                  </a:lnTo>
                  <a:lnTo>
                    <a:pt x="347726" y="695464"/>
                  </a:lnTo>
                  <a:lnTo>
                    <a:pt x="394914" y="692289"/>
                  </a:lnTo>
                  <a:lnTo>
                    <a:pt x="440172" y="683041"/>
                  </a:lnTo>
                  <a:lnTo>
                    <a:pt x="483086" y="668134"/>
                  </a:lnTo>
                  <a:lnTo>
                    <a:pt x="523241" y="647982"/>
                  </a:lnTo>
                  <a:lnTo>
                    <a:pt x="560223" y="623001"/>
                  </a:lnTo>
                  <a:lnTo>
                    <a:pt x="593618" y="593605"/>
                  </a:lnTo>
                  <a:lnTo>
                    <a:pt x="623012" y="560209"/>
                  </a:lnTo>
                  <a:lnTo>
                    <a:pt x="647990" y="523228"/>
                  </a:lnTo>
                  <a:lnTo>
                    <a:pt x="668139" y="483075"/>
                  </a:lnTo>
                  <a:lnTo>
                    <a:pt x="683043" y="440166"/>
                  </a:lnTo>
                  <a:lnTo>
                    <a:pt x="692290" y="394916"/>
                  </a:lnTo>
                  <a:lnTo>
                    <a:pt x="695464" y="347738"/>
                  </a:lnTo>
                  <a:lnTo>
                    <a:pt x="692290" y="300547"/>
                  </a:lnTo>
                  <a:lnTo>
                    <a:pt x="683043" y="255287"/>
                  </a:lnTo>
                  <a:lnTo>
                    <a:pt x="668139" y="212372"/>
                  </a:lnTo>
                  <a:lnTo>
                    <a:pt x="647990" y="172217"/>
                  </a:lnTo>
                  <a:lnTo>
                    <a:pt x="623012" y="135235"/>
                  </a:lnTo>
                  <a:lnTo>
                    <a:pt x="593618" y="101841"/>
                  </a:lnTo>
                  <a:lnTo>
                    <a:pt x="560223" y="72448"/>
                  </a:lnTo>
                  <a:lnTo>
                    <a:pt x="523241" y="47471"/>
                  </a:lnTo>
                  <a:lnTo>
                    <a:pt x="483086" y="27323"/>
                  </a:lnTo>
                  <a:lnTo>
                    <a:pt x="440172" y="12419"/>
                  </a:lnTo>
                  <a:lnTo>
                    <a:pt x="394914" y="3173"/>
                  </a:lnTo>
                  <a:lnTo>
                    <a:pt x="347726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73572" y="5374627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4"/>
                  </a:lnTo>
                  <a:lnTo>
                    <a:pt x="209305" y="15599"/>
                  </a:lnTo>
                  <a:lnTo>
                    <a:pt x="165393" y="34155"/>
                  </a:lnTo>
                  <a:lnTo>
                    <a:pt x="125292" y="59041"/>
                  </a:lnTo>
                  <a:lnTo>
                    <a:pt x="89633" y="89628"/>
                  </a:lnTo>
                  <a:lnTo>
                    <a:pt x="59045" y="125287"/>
                  </a:lnTo>
                  <a:lnTo>
                    <a:pt x="34157" y="165388"/>
                  </a:lnTo>
                  <a:lnTo>
                    <a:pt x="15601" y="209300"/>
                  </a:lnTo>
                  <a:lnTo>
                    <a:pt x="4005" y="256396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7"/>
                  </a:lnTo>
                  <a:lnTo>
                    <a:pt x="34157" y="446676"/>
                  </a:lnTo>
                  <a:lnTo>
                    <a:pt x="59045" y="486775"/>
                  </a:lnTo>
                  <a:lnTo>
                    <a:pt x="89633" y="522435"/>
                  </a:lnTo>
                  <a:lnTo>
                    <a:pt x="125292" y="553024"/>
                  </a:lnTo>
                  <a:lnTo>
                    <a:pt x="165393" y="577914"/>
                  </a:lnTo>
                  <a:lnTo>
                    <a:pt x="209305" y="596473"/>
                  </a:lnTo>
                  <a:lnTo>
                    <a:pt x="256399" y="608070"/>
                  </a:lnTo>
                  <a:lnTo>
                    <a:pt x="306044" y="612076"/>
                  </a:lnTo>
                  <a:lnTo>
                    <a:pt x="355689" y="608070"/>
                  </a:lnTo>
                  <a:lnTo>
                    <a:pt x="402783" y="596473"/>
                  </a:lnTo>
                  <a:lnTo>
                    <a:pt x="446695" y="577914"/>
                  </a:lnTo>
                  <a:lnTo>
                    <a:pt x="486796" y="553024"/>
                  </a:lnTo>
                  <a:lnTo>
                    <a:pt x="522455" y="522435"/>
                  </a:lnTo>
                  <a:lnTo>
                    <a:pt x="553044" y="486775"/>
                  </a:lnTo>
                  <a:lnTo>
                    <a:pt x="577931" y="446676"/>
                  </a:lnTo>
                  <a:lnTo>
                    <a:pt x="596488" y="402767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6"/>
                  </a:lnTo>
                  <a:lnTo>
                    <a:pt x="596488" y="209300"/>
                  </a:lnTo>
                  <a:lnTo>
                    <a:pt x="577931" y="165388"/>
                  </a:lnTo>
                  <a:lnTo>
                    <a:pt x="553044" y="125287"/>
                  </a:lnTo>
                  <a:lnTo>
                    <a:pt x="522455" y="89628"/>
                  </a:lnTo>
                  <a:lnTo>
                    <a:pt x="486796" y="59041"/>
                  </a:lnTo>
                  <a:lnTo>
                    <a:pt x="446695" y="34155"/>
                  </a:lnTo>
                  <a:lnTo>
                    <a:pt x="402783" y="15599"/>
                  </a:lnTo>
                  <a:lnTo>
                    <a:pt x="355689" y="4004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64885" y="5871608"/>
              <a:ext cx="109105" cy="10107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90776" y="3669499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40" y="3174"/>
                  </a:lnTo>
                  <a:lnTo>
                    <a:pt x="255284" y="12420"/>
                  </a:lnTo>
                  <a:lnTo>
                    <a:pt x="212372" y="27325"/>
                  </a:lnTo>
                  <a:lnTo>
                    <a:pt x="172219" y="47474"/>
                  </a:lnTo>
                  <a:lnTo>
                    <a:pt x="135238" y="72453"/>
                  </a:lnTo>
                  <a:lnTo>
                    <a:pt x="101844" y="101847"/>
                  </a:lnTo>
                  <a:lnTo>
                    <a:pt x="72451" y="135243"/>
                  </a:lnTo>
                  <a:lnTo>
                    <a:pt x="47473" y="172227"/>
                  </a:lnTo>
                  <a:lnTo>
                    <a:pt x="27325" y="212383"/>
                  </a:lnTo>
                  <a:lnTo>
                    <a:pt x="12420" y="255299"/>
                  </a:lnTo>
                  <a:lnTo>
                    <a:pt x="3174" y="300560"/>
                  </a:lnTo>
                  <a:lnTo>
                    <a:pt x="0" y="347751"/>
                  </a:lnTo>
                  <a:lnTo>
                    <a:pt x="2027" y="385518"/>
                  </a:lnTo>
                  <a:lnTo>
                    <a:pt x="7969" y="422116"/>
                  </a:lnTo>
                  <a:lnTo>
                    <a:pt x="17616" y="457332"/>
                  </a:lnTo>
                  <a:lnTo>
                    <a:pt x="30759" y="490956"/>
                  </a:lnTo>
                  <a:lnTo>
                    <a:pt x="34435" y="503338"/>
                  </a:lnTo>
                  <a:lnTo>
                    <a:pt x="34485" y="515783"/>
                  </a:lnTo>
                  <a:lnTo>
                    <a:pt x="30989" y="527730"/>
                  </a:lnTo>
                  <a:lnTo>
                    <a:pt x="24028" y="538619"/>
                  </a:lnTo>
                  <a:lnTo>
                    <a:pt x="16205" y="549581"/>
                  </a:lnTo>
                  <a:lnTo>
                    <a:pt x="10337" y="561836"/>
                  </a:lnTo>
                  <a:lnTo>
                    <a:pt x="6651" y="575161"/>
                  </a:lnTo>
                  <a:lnTo>
                    <a:pt x="5372" y="589330"/>
                  </a:lnTo>
                  <a:lnTo>
                    <a:pt x="11520" y="619783"/>
                  </a:lnTo>
                  <a:lnTo>
                    <a:pt x="28286" y="644655"/>
                  </a:lnTo>
                  <a:lnTo>
                    <a:pt x="53153" y="661425"/>
                  </a:lnTo>
                  <a:lnTo>
                    <a:pt x="83604" y="667575"/>
                  </a:lnTo>
                  <a:lnTo>
                    <a:pt x="95992" y="666600"/>
                  </a:lnTo>
                  <a:lnTo>
                    <a:pt x="107762" y="663775"/>
                  </a:lnTo>
                  <a:lnTo>
                    <a:pt x="118765" y="659249"/>
                  </a:lnTo>
                  <a:lnTo>
                    <a:pt x="128854" y="653173"/>
                  </a:lnTo>
                  <a:lnTo>
                    <a:pt x="140317" y="647202"/>
                  </a:lnTo>
                  <a:lnTo>
                    <a:pt x="152536" y="644777"/>
                  </a:lnTo>
                  <a:lnTo>
                    <a:pt x="164940" y="645931"/>
                  </a:lnTo>
                  <a:lnTo>
                    <a:pt x="176961" y="650697"/>
                  </a:lnTo>
                  <a:lnTo>
                    <a:pt x="216191" y="669717"/>
                  </a:lnTo>
                  <a:lnTo>
                    <a:pt x="257981" y="683774"/>
                  </a:lnTo>
                  <a:lnTo>
                    <a:pt x="301952" y="692488"/>
                  </a:lnTo>
                  <a:lnTo>
                    <a:pt x="347725" y="695477"/>
                  </a:lnTo>
                  <a:lnTo>
                    <a:pt x="394917" y="692302"/>
                  </a:lnTo>
                  <a:lnTo>
                    <a:pt x="440177" y="683054"/>
                  </a:lnTo>
                  <a:lnTo>
                    <a:pt x="483091" y="668146"/>
                  </a:lnTo>
                  <a:lnTo>
                    <a:pt x="523247" y="647995"/>
                  </a:lnTo>
                  <a:lnTo>
                    <a:pt x="560228" y="623014"/>
                  </a:lnTo>
                  <a:lnTo>
                    <a:pt x="593623" y="593618"/>
                  </a:lnTo>
                  <a:lnTo>
                    <a:pt x="623016" y="560222"/>
                  </a:lnTo>
                  <a:lnTo>
                    <a:pt x="647993" y="523240"/>
                  </a:lnTo>
                  <a:lnTo>
                    <a:pt x="668141" y="483088"/>
                  </a:lnTo>
                  <a:lnTo>
                    <a:pt x="683044" y="440179"/>
                  </a:lnTo>
                  <a:lnTo>
                    <a:pt x="692290" y="394928"/>
                  </a:lnTo>
                  <a:lnTo>
                    <a:pt x="695464" y="347751"/>
                  </a:lnTo>
                  <a:lnTo>
                    <a:pt x="692290" y="300560"/>
                  </a:lnTo>
                  <a:lnTo>
                    <a:pt x="683044" y="255299"/>
                  </a:lnTo>
                  <a:lnTo>
                    <a:pt x="668141" y="212383"/>
                  </a:lnTo>
                  <a:lnTo>
                    <a:pt x="647993" y="172227"/>
                  </a:lnTo>
                  <a:lnTo>
                    <a:pt x="623016" y="135243"/>
                  </a:lnTo>
                  <a:lnTo>
                    <a:pt x="593623" y="101847"/>
                  </a:lnTo>
                  <a:lnTo>
                    <a:pt x="560228" y="72453"/>
                  </a:lnTo>
                  <a:lnTo>
                    <a:pt x="523247" y="47474"/>
                  </a:lnTo>
                  <a:lnTo>
                    <a:pt x="483091" y="27325"/>
                  </a:lnTo>
                  <a:lnTo>
                    <a:pt x="440177" y="12420"/>
                  </a:lnTo>
                  <a:lnTo>
                    <a:pt x="394917" y="3174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132470" y="3711194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31" y="0"/>
                  </a:moveTo>
                  <a:lnTo>
                    <a:pt x="256390" y="4005"/>
                  </a:lnTo>
                  <a:lnTo>
                    <a:pt x="209299" y="15601"/>
                  </a:lnTo>
                  <a:lnTo>
                    <a:pt x="165389" y="34157"/>
                  </a:lnTo>
                  <a:lnTo>
                    <a:pt x="125290" y="59045"/>
                  </a:lnTo>
                  <a:lnTo>
                    <a:pt x="89631" y="89635"/>
                  </a:lnTo>
                  <a:lnTo>
                    <a:pt x="59044" y="125295"/>
                  </a:lnTo>
                  <a:lnTo>
                    <a:pt x="34157" y="165398"/>
                  </a:lnTo>
                  <a:lnTo>
                    <a:pt x="15600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89"/>
                  </a:lnTo>
                  <a:lnTo>
                    <a:pt x="15600" y="402775"/>
                  </a:lnTo>
                  <a:lnTo>
                    <a:pt x="34157" y="446683"/>
                  </a:lnTo>
                  <a:lnTo>
                    <a:pt x="59044" y="486782"/>
                  </a:lnTo>
                  <a:lnTo>
                    <a:pt x="89631" y="522443"/>
                  </a:lnTo>
                  <a:lnTo>
                    <a:pt x="125290" y="553033"/>
                  </a:lnTo>
                  <a:lnTo>
                    <a:pt x="165389" y="577924"/>
                  </a:lnTo>
                  <a:lnTo>
                    <a:pt x="209299" y="596484"/>
                  </a:lnTo>
                  <a:lnTo>
                    <a:pt x="256390" y="608082"/>
                  </a:lnTo>
                  <a:lnTo>
                    <a:pt x="306031" y="612089"/>
                  </a:lnTo>
                  <a:lnTo>
                    <a:pt x="355680" y="608082"/>
                  </a:lnTo>
                  <a:lnTo>
                    <a:pt x="402776" y="596484"/>
                  </a:lnTo>
                  <a:lnTo>
                    <a:pt x="446691" y="577924"/>
                  </a:lnTo>
                  <a:lnTo>
                    <a:pt x="486793" y="553033"/>
                  </a:lnTo>
                  <a:lnTo>
                    <a:pt x="522454" y="522443"/>
                  </a:lnTo>
                  <a:lnTo>
                    <a:pt x="553043" y="486782"/>
                  </a:lnTo>
                  <a:lnTo>
                    <a:pt x="577931" y="446683"/>
                  </a:lnTo>
                  <a:lnTo>
                    <a:pt x="596488" y="402775"/>
                  </a:lnTo>
                  <a:lnTo>
                    <a:pt x="608083" y="355689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3" y="125295"/>
                  </a:lnTo>
                  <a:lnTo>
                    <a:pt x="522454" y="89635"/>
                  </a:lnTo>
                  <a:lnTo>
                    <a:pt x="486793" y="59045"/>
                  </a:lnTo>
                  <a:lnTo>
                    <a:pt x="446691" y="34157"/>
                  </a:lnTo>
                  <a:lnTo>
                    <a:pt x="402776" y="15601"/>
                  </a:lnTo>
                  <a:lnTo>
                    <a:pt x="355680" y="4005"/>
                  </a:lnTo>
                  <a:lnTo>
                    <a:pt x="306031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23771" y="4208181"/>
              <a:ext cx="109117" cy="1010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56154" y="4531575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3"/>
                  </a:lnTo>
                  <a:lnTo>
                    <a:pt x="59045" y="125292"/>
                  </a:lnTo>
                  <a:lnTo>
                    <a:pt x="34157" y="165393"/>
                  </a:lnTo>
                  <a:lnTo>
                    <a:pt x="15601" y="209305"/>
                  </a:lnTo>
                  <a:lnTo>
                    <a:pt x="4005" y="256399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8"/>
                  </a:lnTo>
                  <a:lnTo>
                    <a:pt x="34157" y="446678"/>
                  </a:lnTo>
                  <a:lnTo>
                    <a:pt x="59045" y="486779"/>
                  </a:lnTo>
                  <a:lnTo>
                    <a:pt x="89633" y="522441"/>
                  </a:lnTo>
                  <a:lnTo>
                    <a:pt x="125292" y="553033"/>
                  </a:lnTo>
                  <a:lnTo>
                    <a:pt x="165393" y="577924"/>
                  </a:lnTo>
                  <a:lnTo>
                    <a:pt x="209305" y="596484"/>
                  </a:lnTo>
                  <a:lnTo>
                    <a:pt x="256399" y="608082"/>
                  </a:lnTo>
                  <a:lnTo>
                    <a:pt x="306044" y="612089"/>
                  </a:lnTo>
                  <a:lnTo>
                    <a:pt x="355689" y="608082"/>
                  </a:lnTo>
                  <a:lnTo>
                    <a:pt x="402783" y="596484"/>
                  </a:lnTo>
                  <a:lnTo>
                    <a:pt x="446695" y="577924"/>
                  </a:lnTo>
                  <a:lnTo>
                    <a:pt x="486796" y="553033"/>
                  </a:lnTo>
                  <a:lnTo>
                    <a:pt x="522455" y="522441"/>
                  </a:lnTo>
                  <a:lnTo>
                    <a:pt x="553044" y="486779"/>
                  </a:lnTo>
                  <a:lnTo>
                    <a:pt x="577931" y="446678"/>
                  </a:lnTo>
                  <a:lnTo>
                    <a:pt x="596488" y="402768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9"/>
                  </a:lnTo>
                  <a:lnTo>
                    <a:pt x="596488" y="209305"/>
                  </a:lnTo>
                  <a:lnTo>
                    <a:pt x="577931" y="165393"/>
                  </a:lnTo>
                  <a:lnTo>
                    <a:pt x="553044" y="125292"/>
                  </a:lnTo>
                  <a:lnTo>
                    <a:pt x="522455" y="89633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77948" y="5343109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37" y="3173"/>
                  </a:lnTo>
                  <a:lnTo>
                    <a:pt x="255280" y="12419"/>
                  </a:lnTo>
                  <a:lnTo>
                    <a:pt x="212367" y="27323"/>
                  </a:lnTo>
                  <a:lnTo>
                    <a:pt x="172213" y="47471"/>
                  </a:lnTo>
                  <a:lnTo>
                    <a:pt x="135233" y="72448"/>
                  </a:lnTo>
                  <a:lnTo>
                    <a:pt x="101839" y="101841"/>
                  </a:lnTo>
                  <a:lnTo>
                    <a:pt x="72447" y="135235"/>
                  </a:lnTo>
                  <a:lnTo>
                    <a:pt x="47470" y="172217"/>
                  </a:lnTo>
                  <a:lnTo>
                    <a:pt x="27323" y="212372"/>
                  </a:lnTo>
                  <a:lnTo>
                    <a:pt x="12419" y="255287"/>
                  </a:lnTo>
                  <a:lnTo>
                    <a:pt x="3173" y="300547"/>
                  </a:lnTo>
                  <a:lnTo>
                    <a:pt x="0" y="347738"/>
                  </a:lnTo>
                  <a:lnTo>
                    <a:pt x="2027" y="385511"/>
                  </a:lnTo>
                  <a:lnTo>
                    <a:pt x="7969" y="422108"/>
                  </a:lnTo>
                  <a:lnTo>
                    <a:pt x="17616" y="457322"/>
                  </a:lnTo>
                  <a:lnTo>
                    <a:pt x="30759" y="490943"/>
                  </a:lnTo>
                  <a:lnTo>
                    <a:pt x="34429" y="503332"/>
                  </a:lnTo>
                  <a:lnTo>
                    <a:pt x="34480" y="515780"/>
                  </a:lnTo>
                  <a:lnTo>
                    <a:pt x="30988" y="527725"/>
                  </a:lnTo>
                  <a:lnTo>
                    <a:pt x="24028" y="538607"/>
                  </a:lnTo>
                  <a:lnTo>
                    <a:pt x="16203" y="549570"/>
                  </a:lnTo>
                  <a:lnTo>
                    <a:pt x="10331" y="561828"/>
                  </a:lnTo>
                  <a:lnTo>
                    <a:pt x="6640" y="575154"/>
                  </a:lnTo>
                  <a:lnTo>
                    <a:pt x="5359" y="589318"/>
                  </a:lnTo>
                  <a:lnTo>
                    <a:pt x="11509" y="619776"/>
                  </a:lnTo>
                  <a:lnTo>
                    <a:pt x="28279" y="644647"/>
                  </a:lnTo>
                  <a:lnTo>
                    <a:pt x="53151" y="661414"/>
                  </a:lnTo>
                  <a:lnTo>
                    <a:pt x="83604" y="667562"/>
                  </a:lnTo>
                  <a:lnTo>
                    <a:pt x="95985" y="666587"/>
                  </a:lnTo>
                  <a:lnTo>
                    <a:pt x="107751" y="663762"/>
                  </a:lnTo>
                  <a:lnTo>
                    <a:pt x="118753" y="659236"/>
                  </a:lnTo>
                  <a:lnTo>
                    <a:pt x="128841" y="653161"/>
                  </a:lnTo>
                  <a:lnTo>
                    <a:pt x="140310" y="647191"/>
                  </a:lnTo>
                  <a:lnTo>
                    <a:pt x="152528" y="644769"/>
                  </a:lnTo>
                  <a:lnTo>
                    <a:pt x="164929" y="645924"/>
                  </a:lnTo>
                  <a:lnTo>
                    <a:pt x="176949" y="650684"/>
                  </a:lnTo>
                  <a:lnTo>
                    <a:pt x="216184" y="669704"/>
                  </a:lnTo>
                  <a:lnTo>
                    <a:pt x="257975" y="683761"/>
                  </a:lnTo>
                  <a:lnTo>
                    <a:pt x="301946" y="692475"/>
                  </a:lnTo>
                  <a:lnTo>
                    <a:pt x="347725" y="695464"/>
                  </a:lnTo>
                  <a:lnTo>
                    <a:pt x="394914" y="692289"/>
                  </a:lnTo>
                  <a:lnTo>
                    <a:pt x="440172" y="683041"/>
                  </a:lnTo>
                  <a:lnTo>
                    <a:pt x="483086" y="668134"/>
                  </a:lnTo>
                  <a:lnTo>
                    <a:pt x="523241" y="647982"/>
                  </a:lnTo>
                  <a:lnTo>
                    <a:pt x="560223" y="623001"/>
                  </a:lnTo>
                  <a:lnTo>
                    <a:pt x="593618" y="593605"/>
                  </a:lnTo>
                  <a:lnTo>
                    <a:pt x="623012" y="560209"/>
                  </a:lnTo>
                  <a:lnTo>
                    <a:pt x="647990" y="523228"/>
                  </a:lnTo>
                  <a:lnTo>
                    <a:pt x="668139" y="483075"/>
                  </a:lnTo>
                  <a:lnTo>
                    <a:pt x="683043" y="440166"/>
                  </a:lnTo>
                  <a:lnTo>
                    <a:pt x="692290" y="394916"/>
                  </a:lnTo>
                  <a:lnTo>
                    <a:pt x="695464" y="347738"/>
                  </a:lnTo>
                  <a:lnTo>
                    <a:pt x="692290" y="300547"/>
                  </a:lnTo>
                  <a:lnTo>
                    <a:pt x="683043" y="255287"/>
                  </a:lnTo>
                  <a:lnTo>
                    <a:pt x="668139" y="212372"/>
                  </a:lnTo>
                  <a:lnTo>
                    <a:pt x="647990" y="172217"/>
                  </a:lnTo>
                  <a:lnTo>
                    <a:pt x="623012" y="135235"/>
                  </a:lnTo>
                  <a:lnTo>
                    <a:pt x="593618" y="101841"/>
                  </a:lnTo>
                  <a:lnTo>
                    <a:pt x="560223" y="72448"/>
                  </a:lnTo>
                  <a:lnTo>
                    <a:pt x="523241" y="47471"/>
                  </a:lnTo>
                  <a:lnTo>
                    <a:pt x="483086" y="27323"/>
                  </a:lnTo>
                  <a:lnTo>
                    <a:pt x="440172" y="12419"/>
                  </a:lnTo>
                  <a:lnTo>
                    <a:pt x="394914" y="3173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19858" y="5370702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5"/>
                  </a:lnTo>
                  <a:lnTo>
                    <a:pt x="59045" y="125295"/>
                  </a:lnTo>
                  <a:lnTo>
                    <a:pt x="34157" y="165398"/>
                  </a:lnTo>
                  <a:lnTo>
                    <a:pt x="15601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92"/>
                  </a:lnTo>
                  <a:lnTo>
                    <a:pt x="15601" y="402780"/>
                  </a:lnTo>
                  <a:lnTo>
                    <a:pt x="34157" y="446688"/>
                  </a:lnTo>
                  <a:lnTo>
                    <a:pt x="59045" y="486788"/>
                  </a:lnTo>
                  <a:lnTo>
                    <a:pt x="89633" y="522447"/>
                  </a:lnTo>
                  <a:lnTo>
                    <a:pt x="125292" y="553037"/>
                  </a:lnTo>
                  <a:lnTo>
                    <a:pt x="165393" y="577927"/>
                  </a:lnTo>
                  <a:lnTo>
                    <a:pt x="209305" y="596485"/>
                  </a:lnTo>
                  <a:lnTo>
                    <a:pt x="256399" y="608083"/>
                  </a:lnTo>
                  <a:lnTo>
                    <a:pt x="306044" y="612089"/>
                  </a:lnTo>
                  <a:lnTo>
                    <a:pt x="355689" y="608083"/>
                  </a:lnTo>
                  <a:lnTo>
                    <a:pt x="402783" y="596485"/>
                  </a:lnTo>
                  <a:lnTo>
                    <a:pt x="446695" y="577927"/>
                  </a:lnTo>
                  <a:lnTo>
                    <a:pt x="486796" y="553037"/>
                  </a:lnTo>
                  <a:lnTo>
                    <a:pt x="522455" y="522447"/>
                  </a:lnTo>
                  <a:lnTo>
                    <a:pt x="553044" y="486788"/>
                  </a:lnTo>
                  <a:lnTo>
                    <a:pt x="577931" y="446688"/>
                  </a:lnTo>
                  <a:lnTo>
                    <a:pt x="596488" y="402780"/>
                  </a:lnTo>
                  <a:lnTo>
                    <a:pt x="608083" y="355692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4" y="125295"/>
                  </a:lnTo>
                  <a:lnTo>
                    <a:pt x="522455" y="89635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11173" y="5867690"/>
              <a:ext cx="109105" cy="10108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094107" y="3791869"/>
              <a:ext cx="400438" cy="40043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259038" y="3801379"/>
              <a:ext cx="407685" cy="41110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549390" y="4646650"/>
              <a:ext cx="355255" cy="4087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107112" y="5488584"/>
              <a:ext cx="355255" cy="4087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203387" y="5526864"/>
              <a:ext cx="460519" cy="32760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568359" y="874128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31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31" y="2191118"/>
                  </a:lnTo>
                  <a:lnTo>
                    <a:pt x="1688731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653513" y="1069365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69441" y="874356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0"/>
                  </a:lnTo>
                  <a:lnTo>
                    <a:pt x="1688744" y="2191130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354621" y="1069606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972530" y="874382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1"/>
                  </a:lnTo>
                  <a:lnTo>
                    <a:pt x="1688744" y="2191131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57709" y="1069632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674006" y="873937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44" y="2191118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759185" y="1069174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375101" y="874179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44" y="2191118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60280" y="1069416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078189" y="874191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1"/>
                  </a:lnTo>
                  <a:lnTo>
                    <a:pt x="1688744" y="2191131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63368" y="1069441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79296" y="874445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32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32" y="2191118"/>
                  </a:lnTo>
                  <a:lnTo>
                    <a:pt x="1688732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64471" y="1069682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7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7" y="1801418"/>
                  </a:lnTo>
                  <a:lnTo>
                    <a:pt x="1299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3868775" y="6896860"/>
            <a:ext cx="681893" cy="4547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7727893" y="261668"/>
            <a:ext cx="1884680" cy="4178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6240" marR="5080" indent="-384175" algn="r">
              <a:lnSpc>
                <a:spcPct val="104299"/>
              </a:lnSpc>
              <a:spcBef>
                <a:spcPts val="75"/>
              </a:spcBef>
            </a:pPr>
            <a:r>
              <a:rPr lang="ru-RU" sz="850" spc="-30" dirty="0" err="1" smtClean="0">
                <a:solidFill>
                  <a:srgbClr val="1A1A57"/>
                </a:solidFill>
                <a:latin typeface="Trebuchet MS"/>
                <a:cs typeface="Trebuchet MS"/>
              </a:rPr>
              <a:t>МИНИСТЕСРТВО</a:t>
            </a:r>
            <a:r>
              <a:rPr lang="ru-RU" sz="850" spc="-30" dirty="0" smtClean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sz="850" spc="-70" dirty="0" smtClean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sz="850" spc="-30" dirty="0" err="1">
                <a:solidFill>
                  <a:srgbClr val="1A1A57"/>
                </a:solidFill>
                <a:latin typeface="Trebuchet MS"/>
                <a:cs typeface="Trebuchet MS"/>
              </a:rPr>
              <a:t>ОБРАЗОВАНИЯ</a:t>
            </a:r>
            <a:r>
              <a:rPr sz="850" spc="-30" dirty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sz="850" spc="-10" dirty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lang="ru-RU" sz="850" spc="-10" dirty="0" smtClean="0">
                <a:solidFill>
                  <a:srgbClr val="1A1A57"/>
                </a:solidFill>
                <a:latin typeface="Trebuchet MS"/>
                <a:cs typeface="Trebuchet MS"/>
              </a:rPr>
              <a:t>И НАУКИ КЫРГЫЗСКОЙ РЕСПУБЛИКИ</a:t>
            </a:r>
            <a:endParaRPr sz="850" dirty="0">
              <a:latin typeface="Trebuchet MS"/>
              <a:cs typeface="Trebuchet M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64471" y="1161478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01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162619" y="1161224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02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462464" y="1161199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03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776876" y="1114226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04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058395" y="1161427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05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354646" y="1161402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06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652789" y="1161148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07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630892" y="1374286"/>
            <a:ext cx="2359660" cy="1974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endParaRPr sz="1200" dirty="0">
              <a:latin typeface="Carlito"/>
              <a:cs typeface="Carli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112306" y="1526837"/>
            <a:ext cx="1074962" cy="89246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sz="1200" spc="-55" dirty="0" err="1" smtClean="0">
                <a:solidFill>
                  <a:srgbClr val="151616"/>
                </a:solidFill>
                <a:latin typeface="Trebuchet MS"/>
                <a:cs typeface="Trebuchet MS"/>
              </a:rPr>
              <a:t>Разработаны</a:t>
            </a:r>
            <a:endParaRPr lang="ru-RU" sz="1200" spc="-55" dirty="0" smtClean="0">
              <a:solidFill>
                <a:srgbClr val="151616"/>
              </a:solidFill>
              <a:latin typeface="Trebuchet MS"/>
              <a:cs typeface="Trebuchet MS"/>
            </a:endParaRPr>
          </a:p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spc="-55" dirty="0" smtClean="0">
                <a:solidFill>
                  <a:srgbClr val="151616"/>
                </a:solidFill>
                <a:latin typeface="Trebuchet MS"/>
                <a:cs typeface="Trebuchet MS"/>
              </a:rPr>
              <a:t> ГОС</a:t>
            </a:r>
            <a:r>
              <a:rPr lang="ru-RU" sz="1200" spc="-55" dirty="0" smtClean="0">
                <a:solidFill>
                  <a:srgbClr val="151616"/>
                </a:solidFill>
                <a:latin typeface="Trebuchet MS"/>
                <a:cs typeface="Carlito"/>
              </a:rPr>
              <a:t> СПО и </a:t>
            </a:r>
            <a:r>
              <a:rPr lang="ru-RU" sz="1200" spc="-55" dirty="0" err="1" smtClean="0">
                <a:solidFill>
                  <a:srgbClr val="151616"/>
                </a:solidFill>
                <a:latin typeface="Trebuchet MS"/>
                <a:cs typeface="Carlito"/>
              </a:rPr>
              <a:t>ВПО</a:t>
            </a:r>
            <a:r>
              <a:rPr sz="1100" dirty="0">
                <a:solidFill>
                  <a:srgbClr val="2E389C"/>
                </a:solidFill>
                <a:latin typeface="Carlito"/>
                <a:cs typeface="Carlito"/>
              </a:rPr>
              <a:t>	</a:t>
            </a:r>
            <a:r>
              <a:rPr sz="1200" spc="-15" dirty="0" smtClean="0">
                <a:solidFill>
                  <a:srgbClr val="2E389C"/>
                </a:solidFill>
                <a:latin typeface="Carlito"/>
                <a:cs typeface="Carlito"/>
              </a:rPr>
              <a:t> </a:t>
            </a:r>
            <a:endParaRPr sz="1200" dirty="0">
              <a:latin typeface="Carlito"/>
              <a:cs typeface="Carlito"/>
            </a:endParaRPr>
          </a:p>
          <a:p>
            <a:pPr>
              <a:lnSpc>
                <a:spcPts val="1230"/>
              </a:lnSpc>
              <a:spcBef>
                <a:spcPts val="5"/>
              </a:spcBef>
              <a:tabLst>
                <a:tab pos="1485265" algn="l"/>
                <a:tab pos="2828925" algn="l"/>
              </a:tabLst>
            </a:pPr>
            <a:endParaRPr sz="1200" dirty="0">
              <a:latin typeface="Carlito"/>
              <a:cs typeface="Carlito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754276" y="1161732"/>
            <a:ext cx="8067573" cy="306082"/>
            <a:chOff x="1754276" y="1161732"/>
            <a:chExt cx="8067573" cy="306082"/>
          </a:xfrm>
        </p:grpSpPr>
        <p:sp>
          <p:nvSpPr>
            <p:cNvPr id="77" name="object 77"/>
            <p:cNvSpPr/>
            <p:nvPr/>
          </p:nvSpPr>
          <p:spPr>
            <a:xfrm>
              <a:off x="1754276" y="1163333"/>
              <a:ext cx="297399" cy="30448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32442" y="1182239"/>
              <a:ext cx="517248" cy="21257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222369" y="1166655"/>
              <a:ext cx="425645" cy="22984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479072" y="1193162"/>
              <a:ext cx="478461" cy="18871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962229" y="1170006"/>
              <a:ext cx="267995" cy="27587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221218" y="1162406"/>
              <a:ext cx="293381" cy="29338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527387" y="1161732"/>
              <a:ext cx="294462" cy="27343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6660553" y="3605339"/>
            <a:ext cx="1196975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Carlito"/>
                <a:cs typeface="Carlito"/>
              </a:rPr>
              <a:t>154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27940" marR="5080">
              <a:lnSpc>
                <a:spcPts val="1130"/>
              </a:lnSpc>
              <a:spcBef>
                <a:spcPts val="260"/>
              </a:spcBef>
            </a:pP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Профессиональные 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образовательные  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учреждения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099757" y="4498137"/>
            <a:ext cx="1057148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Carlito"/>
                <a:cs typeface="Carlito"/>
              </a:rPr>
              <a:t>9</a:t>
            </a:r>
            <a:r>
              <a:rPr lang="ky-KG" sz="1600" b="1" dirty="0" smtClean="0">
                <a:solidFill>
                  <a:srgbClr val="FF0000"/>
                </a:solidFill>
                <a:latin typeface="Carlito"/>
                <a:cs typeface="Carlito"/>
              </a:rPr>
              <a:t>9</a:t>
            </a: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тыс.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6510" marR="5080">
              <a:lnSpc>
                <a:spcPts val="1130"/>
              </a:lnSpc>
              <a:spcBef>
                <a:spcPts val="185"/>
              </a:spcBef>
            </a:pPr>
            <a:r>
              <a:rPr sz="1100" spc="-114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личество  </a:t>
            </a:r>
            <a:r>
              <a:rPr sz="1100" spc="-70" dirty="0">
                <a:solidFill>
                  <a:srgbClr val="FFFFFF"/>
                </a:solidFill>
                <a:latin typeface="Trebuchet MS"/>
                <a:cs typeface="Trebuchet MS"/>
              </a:rPr>
              <a:t>учашихся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532391" y="5237431"/>
            <a:ext cx="1382236" cy="81304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259"/>
              </a:spcBef>
            </a:pPr>
            <a:endParaRPr sz="1600" dirty="0" smtClean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100" spc="-4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Приём</a:t>
            </a:r>
            <a:r>
              <a:rPr sz="1100" spc="-4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Trebuchet MS"/>
                <a:cs typeface="Trebuchet MS"/>
              </a:rPr>
              <a:t>на  2022/2023</a:t>
            </a:r>
            <a:r>
              <a:rPr sz="11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0" dirty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r>
              <a:rPr sz="1100" spc="-15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lang="ru-RU" sz="1100" spc="-15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lang="ru-RU" sz="1100" spc="-150" dirty="0" smtClean="0">
                <a:solidFill>
                  <a:srgbClr val="C00000"/>
                </a:solidFill>
                <a:latin typeface="Trebuchet MS"/>
                <a:cs typeface="Trebuchet MS"/>
              </a:rPr>
              <a:t>50 тыс.. Чел  на  контракт , 4,1 тыс.  чел  на бюджет</a:t>
            </a:r>
            <a:endParaRPr sz="11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887932" y="5369195"/>
            <a:ext cx="1328420" cy="741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0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7.5 </a:t>
            </a:r>
            <a:r>
              <a:rPr lang="ru-RU" sz="1600" b="1" dirty="0" err="1" smtClean="0">
                <a:solidFill>
                  <a:srgbClr val="FF0000"/>
                </a:solidFill>
                <a:latin typeface="Carlito"/>
                <a:cs typeface="Carlito"/>
              </a:rPr>
              <a:t>тыс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3970" marR="642620">
              <a:lnSpc>
                <a:spcPts val="1130"/>
              </a:lnSpc>
              <a:spcBef>
                <a:spcPts val="285"/>
              </a:spcBef>
            </a:pPr>
            <a:r>
              <a:rPr sz="1100" spc="-114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личества  педагогов</a:t>
            </a:r>
            <a:endParaRPr sz="1100" dirty="0">
              <a:latin typeface="Trebuchet MS"/>
              <a:cs typeface="Trebuchet MS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493" y="243544"/>
            <a:ext cx="594663" cy="53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6849970"/>
            <a:ext cx="1537338" cy="5016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12107" y="1201638"/>
            <a:ext cx="1092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Запущена система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рейтинга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средних профессиональных учебных заведений по всей республике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8540" y="1461018"/>
            <a:ext cx="11580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Разработаны проекты </a:t>
            </a:r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экспериментальных учебных планов по педагогическим направлениям подготовки</a:t>
            </a:r>
            <a:endParaRPr lang="ru-RU" sz="12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347236" y="1463952"/>
            <a:ext cx="12147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азработана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по профессиональному развитию преподавателей </a:t>
            </a:r>
            <a:endParaRPr lang="ru-RU" sz="12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8731218" y="1491970"/>
            <a:ext cx="10382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Типовое положение о бизнес-инкубаторе образовательной организации</a:t>
            </a:r>
            <a:endParaRPr lang="ru-RU" sz="1200" dirty="0"/>
          </a:p>
        </p:txBody>
      </p:sp>
      <p:sp>
        <p:nvSpPr>
          <p:cNvPr id="181" name="Прямоугольник 180"/>
          <p:cNvSpPr/>
          <p:nvPr/>
        </p:nvSpPr>
        <p:spPr>
          <a:xfrm>
            <a:off x="2245407" y="1431028"/>
            <a:ext cx="12052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sz="11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истема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учета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успеваемости и электронным </a:t>
            </a:r>
            <a:r>
              <a:rPr lang="ru-RU" sz="1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зачетным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</a:rPr>
              <a:t> книжкам с автоматической блокировкой баллов </a:t>
            </a:r>
            <a:endParaRPr lang="ru-RU" sz="1100" dirty="0"/>
          </a:p>
        </p:txBody>
      </p:sp>
      <p:sp>
        <p:nvSpPr>
          <p:cNvPr id="182" name="Прямоугольник 181"/>
          <p:cNvSpPr/>
          <p:nvPr/>
        </p:nvSpPr>
        <p:spPr>
          <a:xfrm>
            <a:off x="645165" y="1553530"/>
            <a:ext cx="1349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 отдел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повышению 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квалификации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 СПО</a:t>
            </a:r>
            <a:endParaRPr lang="ru-RU" sz="1100" dirty="0"/>
          </a:p>
        </p:txBody>
      </p:sp>
      <p:sp>
        <p:nvSpPr>
          <p:cNvPr id="183" name="object 84"/>
          <p:cNvSpPr/>
          <p:nvPr/>
        </p:nvSpPr>
        <p:spPr>
          <a:xfrm>
            <a:off x="289861" y="4214215"/>
            <a:ext cx="325854" cy="2053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89"/>
          <p:cNvSpPr txBox="1"/>
          <p:nvPr/>
        </p:nvSpPr>
        <p:spPr>
          <a:xfrm>
            <a:off x="8794480" y="3661742"/>
            <a:ext cx="1328420" cy="741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0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260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3970" marR="642620">
              <a:lnSpc>
                <a:spcPts val="1130"/>
              </a:lnSpc>
              <a:spcBef>
                <a:spcPts val="285"/>
              </a:spcBef>
            </a:pPr>
            <a:r>
              <a:rPr sz="1100" spc="-114" dirty="0" err="1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 err="1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60" dirty="0" err="1">
                <a:solidFill>
                  <a:srgbClr val="FFFFFF"/>
                </a:solidFill>
                <a:latin typeface="Trebuchet MS"/>
                <a:cs typeface="Trebuchet MS"/>
              </a:rPr>
              <a:t>личества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lang="ru-RU" sz="1100" spc="-6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рофессий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D5AF665-E48F-427C-BEB8-80CA766A6B62}" type="datetime1">
              <a:rPr lang="en-US" smtClean="0"/>
              <a:t>10/24/2023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396" y="299808"/>
            <a:ext cx="5101904" cy="738664"/>
          </a:xfrm>
        </p:spPr>
        <p:txBody>
          <a:bodyPr/>
          <a:lstStyle/>
          <a:p>
            <a:r>
              <a:rPr lang="ru-RU" sz="2400" dirty="0" smtClean="0"/>
              <a:t>Международное сотрудничество </a:t>
            </a:r>
            <a:endParaRPr lang="ru-RU" sz="2400" dirty="0"/>
          </a:p>
        </p:txBody>
      </p:sp>
      <p:grpSp>
        <p:nvGrpSpPr>
          <p:cNvPr id="6" name="object 358"/>
          <p:cNvGrpSpPr/>
          <p:nvPr/>
        </p:nvGrpSpPr>
        <p:grpSpPr>
          <a:xfrm>
            <a:off x="338629" y="2007409"/>
            <a:ext cx="3096825" cy="491075"/>
            <a:chOff x="-1084747" y="11080792"/>
            <a:chExt cx="3096825" cy="491075"/>
          </a:xfrm>
        </p:grpSpPr>
        <p:sp>
          <p:nvSpPr>
            <p:cNvPr id="13" name="object 365"/>
            <p:cNvSpPr/>
            <p:nvPr/>
          </p:nvSpPr>
          <p:spPr>
            <a:xfrm>
              <a:off x="1521003" y="11080792"/>
              <a:ext cx="491075" cy="4910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66"/>
            <p:cNvSpPr/>
            <p:nvPr/>
          </p:nvSpPr>
          <p:spPr>
            <a:xfrm>
              <a:off x="-1084747" y="11080792"/>
              <a:ext cx="2067560" cy="444500"/>
            </a:xfrm>
            <a:custGeom>
              <a:avLst/>
              <a:gdLst/>
              <a:ahLst/>
              <a:cxnLst/>
              <a:rect l="l" t="t" r="r" b="b"/>
              <a:pathLst>
                <a:path w="2067560" h="444500">
                  <a:moveTo>
                    <a:pt x="45720" y="265328"/>
                  </a:moveTo>
                  <a:lnTo>
                    <a:pt x="0" y="265328"/>
                  </a:lnTo>
                  <a:lnTo>
                    <a:pt x="0" y="274472"/>
                  </a:lnTo>
                  <a:lnTo>
                    <a:pt x="45720" y="274472"/>
                  </a:lnTo>
                  <a:lnTo>
                    <a:pt x="45720" y="265328"/>
                  </a:lnTo>
                  <a:close/>
                </a:path>
                <a:path w="2067560" h="444500">
                  <a:moveTo>
                    <a:pt x="100584" y="265328"/>
                  </a:moveTo>
                  <a:lnTo>
                    <a:pt x="54864" y="265328"/>
                  </a:lnTo>
                  <a:lnTo>
                    <a:pt x="54864" y="274472"/>
                  </a:lnTo>
                  <a:lnTo>
                    <a:pt x="100584" y="274472"/>
                  </a:lnTo>
                  <a:lnTo>
                    <a:pt x="100584" y="265328"/>
                  </a:lnTo>
                  <a:close/>
                </a:path>
                <a:path w="2067560" h="444500">
                  <a:moveTo>
                    <a:pt x="155448" y="265328"/>
                  </a:moveTo>
                  <a:lnTo>
                    <a:pt x="109728" y="265328"/>
                  </a:lnTo>
                  <a:lnTo>
                    <a:pt x="109728" y="274472"/>
                  </a:lnTo>
                  <a:lnTo>
                    <a:pt x="155448" y="274472"/>
                  </a:lnTo>
                  <a:lnTo>
                    <a:pt x="155448" y="265328"/>
                  </a:lnTo>
                  <a:close/>
                </a:path>
                <a:path w="2067560" h="444500">
                  <a:moveTo>
                    <a:pt x="210312" y="265328"/>
                  </a:moveTo>
                  <a:lnTo>
                    <a:pt x="164592" y="265328"/>
                  </a:lnTo>
                  <a:lnTo>
                    <a:pt x="164592" y="274472"/>
                  </a:lnTo>
                  <a:lnTo>
                    <a:pt x="210312" y="274472"/>
                  </a:lnTo>
                  <a:lnTo>
                    <a:pt x="210312" y="265328"/>
                  </a:lnTo>
                  <a:close/>
                </a:path>
                <a:path w="2067560" h="444500">
                  <a:moveTo>
                    <a:pt x="281571" y="267284"/>
                  </a:moveTo>
                  <a:lnTo>
                    <a:pt x="281406" y="266001"/>
                  </a:lnTo>
                  <a:lnTo>
                    <a:pt x="281279" y="265328"/>
                  </a:lnTo>
                  <a:lnTo>
                    <a:pt x="281178" y="264744"/>
                  </a:lnTo>
                  <a:lnTo>
                    <a:pt x="256095" y="244297"/>
                  </a:lnTo>
                  <a:lnTo>
                    <a:pt x="254787" y="244322"/>
                  </a:lnTo>
                  <a:lnTo>
                    <a:pt x="230911" y="265328"/>
                  </a:lnTo>
                  <a:lnTo>
                    <a:pt x="219456" y="265328"/>
                  </a:lnTo>
                  <a:lnTo>
                    <a:pt x="219456" y="274472"/>
                  </a:lnTo>
                  <a:lnTo>
                    <a:pt x="230911" y="274472"/>
                  </a:lnTo>
                  <a:lnTo>
                    <a:pt x="231013" y="275043"/>
                  </a:lnTo>
                  <a:lnTo>
                    <a:pt x="256095" y="295503"/>
                  </a:lnTo>
                  <a:lnTo>
                    <a:pt x="257416" y="295465"/>
                  </a:lnTo>
                  <a:lnTo>
                    <a:pt x="281279" y="274472"/>
                  </a:lnTo>
                  <a:lnTo>
                    <a:pt x="281406" y="273786"/>
                  </a:lnTo>
                  <a:lnTo>
                    <a:pt x="281571" y="272516"/>
                  </a:lnTo>
                  <a:lnTo>
                    <a:pt x="281571" y="267284"/>
                  </a:lnTo>
                  <a:close/>
                </a:path>
                <a:path w="2067560" h="444500">
                  <a:moveTo>
                    <a:pt x="2067521" y="414870"/>
                  </a:moveTo>
                  <a:lnTo>
                    <a:pt x="2043125" y="414870"/>
                  </a:lnTo>
                  <a:lnTo>
                    <a:pt x="2043125" y="380707"/>
                  </a:lnTo>
                  <a:lnTo>
                    <a:pt x="2043125" y="346532"/>
                  </a:lnTo>
                  <a:lnTo>
                    <a:pt x="2043125" y="195237"/>
                  </a:lnTo>
                  <a:lnTo>
                    <a:pt x="2038121" y="184327"/>
                  </a:lnTo>
                  <a:lnTo>
                    <a:pt x="2024126" y="177838"/>
                  </a:lnTo>
                  <a:lnTo>
                    <a:pt x="2008962" y="174091"/>
                  </a:lnTo>
                  <a:lnTo>
                    <a:pt x="2008962" y="214757"/>
                  </a:lnTo>
                  <a:lnTo>
                    <a:pt x="2008962" y="253809"/>
                  </a:lnTo>
                  <a:lnTo>
                    <a:pt x="2008962" y="283083"/>
                  </a:lnTo>
                  <a:lnTo>
                    <a:pt x="2008962" y="317258"/>
                  </a:lnTo>
                  <a:lnTo>
                    <a:pt x="2008962" y="346532"/>
                  </a:lnTo>
                  <a:lnTo>
                    <a:pt x="2008962" y="380707"/>
                  </a:lnTo>
                  <a:lnTo>
                    <a:pt x="1974786" y="380707"/>
                  </a:lnTo>
                  <a:lnTo>
                    <a:pt x="1974786" y="346532"/>
                  </a:lnTo>
                  <a:lnTo>
                    <a:pt x="2008962" y="346532"/>
                  </a:lnTo>
                  <a:lnTo>
                    <a:pt x="2008962" y="317258"/>
                  </a:lnTo>
                  <a:lnTo>
                    <a:pt x="1974786" y="317258"/>
                  </a:lnTo>
                  <a:lnTo>
                    <a:pt x="1974786" y="283083"/>
                  </a:lnTo>
                  <a:lnTo>
                    <a:pt x="2008962" y="283083"/>
                  </a:lnTo>
                  <a:lnTo>
                    <a:pt x="2008962" y="253809"/>
                  </a:lnTo>
                  <a:lnTo>
                    <a:pt x="1974786" y="253809"/>
                  </a:lnTo>
                  <a:lnTo>
                    <a:pt x="1974786" y="214757"/>
                  </a:lnTo>
                  <a:lnTo>
                    <a:pt x="2008962" y="214757"/>
                  </a:lnTo>
                  <a:lnTo>
                    <a:pt x="2008962" y="174091"/>
                  </a:lnTo>
                  <a:lnTo>
                    <a:pt x="2002663" y="172529"/>
                  </a:lnTo>
                  <a:lnTo>
                    <a:pt x="1975231" y="165163"/>
                  </a:lnTo>
                  <a:lnTo>
                    <a:pt x="1950643" y="159067"/>
                  </a:lnTo>
                  <a:lnTo>
                    <a:pt x="1940801" y="163791"/>
                  </a:lnTo>
                  <a:lnTo>
                    <a:pt x="1939518" y="181584"/>
                  </a:lnTo>
                  <a:lnTo>
                    <a:pt x="1940610" y="214731"/>
                  </a:lnTo>
                  <a:lnTo>
                    <a:pt x="1940725" y="253809"/>
                  </a:lnTo>
                  <a:lnTo>
                    <a:pt x="1940750" y="317246"/>
                  </a:lnTo>
                  <a:lnTo>
                    <a:pt x="1940623" y="419747"/>
                  </a:lnTo>
                  <a:lnTo>
                    <a:pt x="1940483" y="414870"/>
                  </a:lnTo>
                  <a:lnTo>
                    <a:pt x="1938667" y="346532"/>
                  </a:lnTo>
                  <a:lnTo>
                    <a:pt x="1937880" y="317258"/>
                  </a:lnTo>
                  <a:lnTo>
                    <a:pt x="1936965" y="283083"/>
                  </a:lnTo>
                  <a:lnTo>
                    <a:pt x="1936191" y="253809"/>
                  </a:lnTo>
                  <a:lnTo>
                    <a:pt x="1935149" y="214757"/>
                  </a:lnTo>
                  <a:lnTo>
                    <a:pt x="1934362" y="185470"/>
                  </a:lnTo>
                  <a:lnTo>
                    <a:pt x="1933460" y="151307"/>
                  </a:lnTo>
                  <a:lnTo>
                    <a:pt x="1932673" y="122021"/>
                  </a:lnTo>
                  <a:lnTo>
                    <a:pt x="1931758" y="87858"/>
                  </a:lnTo>
                  <a:lnTo>
                    <a:pt x="1930857" y="53695"/>
                  </a:lnTo>
                  <a:lnTo>
                    <a:pt x="1915883" y="51663"/>
                  </a:lnTo>
                  <a:lnTo>
                    <a:pt x="1900682" y="48463"/>
                  </a:lnTo>
                  <a:lnTo>
                    <a:pt x="1896694" y="47510"/>
                  </a:lnTo>
                  <a:lnTo>
                    <a:pt x="1896694" y="87858"/>
                  </a:lnTo>
                  <a:lnTo>
                    <a:pt x="1896694" y="317258"/>
                  </a:lnTo>
                  <a:lnTo>
                    <a:pt x="1862531" y="317258"/>
                  </a:lnTo>
                  <a:lnTo>
                    <a:pt x="1862531" y="283083"/>
                  </a:lnTo>
                  <a:lnTo>
                    <a:pt x="1896694" y="283083"/>
                  </a:lnTo>
                  <a:lnTo>
                    <a:pt x="1896694" y="253809"/>
                  </a:lnTo>
                  <a:lnTo>
                    <a:pt x="1862531" y="253809"/>
                  </a:lnTo>
                  <a:lnTo>
                    <a:pt x="1862531" y="214757"/>
                  </a:lnTo>
                  <a:lnTo>
                    <a:pt x="1896694" y="214757"/>
                  </a:lnTo>
                  <a:lnTo>
                    <a:pt x="1896694" y="185470"/>
                  </a:lnTo>
                  <a:lnTo>
                    <a:pt x="1862531" y="185470"/>
                  </a:lnTo>
                  <a:lnTo>
                    <a:pt x="1862531" y="151307"/>
                  </a:lnTo>
                  <a:lnTo>
                    <a:pt x="1896694" y="151307"/>
                  </a:lnTo>
                  <a:lnTo>
                    <a:pt x="1896694" y="122021"/>
                  </a:lnTo>
                  <a:lnTo>
                    <a:pt x="1862531" y="122021"/>
                  </a:lnTo>
                  <a:lnTo>
                    <a:pt x="1862531" y="87858"/>
                  </a:lnTo>
                  <a:lnTo>
                    <a:pt x="1896694" y="87858"/>
                  </a:lnTo>
                  <a:lnTo>
                    <a:pt x="1896694" y="47510"/>
                  </a:lnTo>
                  <a:lnTo>
                    <a:pt x="1870214" y="41122"/>
                  </a:lnTo>
                  <a:lnTo>
                    <a:pt x="1852777" y="37350"/>
                  </a:lnTo>
                  <a:lnTo>
                    <a:pt x="1852777" y="346532"/>
                  </a:lnTo>
                  <a:lnTo>
                    <a:pt x="1852777" y="414870"/>
                  </a:lnTo>
                  <a:lnTo>
                    <a:pt x="1813725" y="414870"/>
                  </a:lnTo>
                  <a:lnTo>
                    <a:pt x="1813725" y="346532"/>
                  </a:lnTo>
                  <a:lnTo>
                    <a:pt x="1852777" y="346532"/>
                  </a:lnTo>
                  <a:lnTo>
                    <a:pt x="1852777" y="37350"/>
                  </a:lnTo>
                  <a:lnTo>
                    <a:pt x="1823491" y="31000"/>
                  </a:lnTo>
                  <a:lnTo>
                    <a:pt x="1823491" y="87858"/>
                  </a:lnTo>
                  <a:lnTo>
                    <a:pt x="1823491" y="122021"/>
                  </a:lnTo>
                  <a:lnTo>
                    <a:pt x="1823491" y="317258"/>
                  </a:lnTo>
                  <a:lnTo>
                    <a:pt x="1799082" y="317258"/>
                  </a:lnTo>
                  <a:lnTo>
                    <a:pt x="1799082" y="346532"/>
                  </a:lnTo>
                  <a:lnTo>
                    <a:pt x="1799082" y="414870"/>
                  </a:lnTo>
                  <a:lnTo>
                    <a:pt x="1760042" y="414870"/>
                  </a:lnTo>
                  <a:lnTo>
                    <a:pt x="1760042" y="346532"/>
                  </a:lnTo>
                  <a:lnTo>
                    <a:pt x="1799082" y="346532"/>
                  </a:lnTo>
                  <a:lnTo>
                    <a:pt x="1799082" y="317258"/>
                  </a:lnTo>
                  <a:lnTo>
                    <a:pt x="1789315" y="317258"/>
                  </a:lnTo>
                  <a:lnTo>
                    <a:pt x="1789315" y="283083"/>
                  </a:lnTo>
                  <a:lnTo>
                    <a:pt x="1823491" y="283083"/>
                  </a:lnTo>
                  <a:lnTo>
                    <a:pt x="1823491" y="253809"/>
                  </a:lnTo>
                  <a:lnTo>
                    <a:pt x="1789315" y="253809"/>
                  </a:lnTo>
                  <a:lnTo>
                    <a:pt x="1789315" y="214757"/>
                  </a:lnTo>
                  <a:lnTo>
                    <a:pt x="1823491" y="214757"/>
                  </a:lnTo>
                  <a:lnTo>
                    <a:pt x="1823491" y="185470"/>
                  </a:lnTo>
                  <a:lnTo>
                    <a:pt x="1789315" y="185470"/>
                  </a:lnTo>
                  <a:lnTo>
                    <a:pt x="1789315" y="151307"/>
                  </a:lnTo>
                  <a:lnTo>
                    <a:pt x="1823491" y="151307"/>
                  </a:lnTo>
                  <a:lnTo>
                    <a:pt x="1823491" y="122021"/>
                  </a:lnTo>
                  <a:lnTo>
                    <a:pt x="1789315" y="122021"/>
                  </a:lnTo>
                  <a:lnTo>
                    <a:pt x="1789315" y="87858"/>
                  </a:lnTo>
                  <a:lnTo>
                    <a:pt x="1823491" y="87858"/>
                  </a:lnTo>
                  <a:lnTo>
                    <a:pt x="1823491" y="31000"/>
                  </a:lnTo>
                  <a:lnTo>
                    <a:pt x="1750275" y="15138"/>
                  </a:lnTo>
                  <a:lnTo>
                    <a:pt x="1750275" y="87858"/>
                  </a:lnTo>
                  <a:lnTo>
                    <a:pt x="1750275" y="122021"/>
                  </a:lnTo>
                  <a:lnTo>
                    <a:pt x="1750275" y="317258"/>
                  </a:lnTo>
                  <a:lnTo>
                    <a:pt x="1716112" y="317258"/>
                  </a:lnTo>
                  <a:lnTo>
                    <a:pt x="1716112" y="283083"/>
                  </a:lnTo>
                  <a:lnTo>
                    <a:pt x="1750275" y="283083"/>
                  </a:lnTo>
                  <a:lnTo>
                    <a:pt x="1750275" y="253809"/>
                  </a:lnTo>
                  <a:lnTo>
                    <a:pt x="1716112" y="253809"/>
                  </a:lnTo>
                  <a:lnTo>
                    <a:pt x="1716112" y="214757"/>
                  </a:lnTo>
                  <a:lnTo>
                    <a:pt x="1750275" y="214757"/>
                  </a:lnTo>
                  <a:lnTo>
                    <a:pt x="1750275" y="185470"/>
                  </a:lnTo>
                  <a:lnTo>
                    <a:pt x="1716112" y="185470"/>
                  </a:lnTo>
                  <a:lnTo>
                    <a:pt x="1716112" y="151307"/>
                  </a:lnTo>
                  <a:lnTo>
                    <a:pt x="1750275" y="151307"/>
                  </a:lnTo>
                  <a:lnTo>
                    <a:pt x="1750275" y="122021"/>
                  </a:lnTo>
                  <a:lnTo>
                    <a:pt x="1716112" y="122021"/>
                  </a:lnTo>
                  <a:lnTo>
                    <a:pt x="1716112" y="87858"/>
                  </a:lnTo>
                  <a:lnTo>
                    <a:pt x="1750275" y="87858"/>
                  </a:lnTo>
                  <a:lnTo>
                    <a:pt x="1750275" y="15138"/>
                  </a:lnTo>
                  <a:lnTo>
                    <a:pt x="1712582" y="6959"/>
                  </a:lnTo>
                  <a:lnTo>
                    <a:pt x="1681949" y="0"/>
                  </a:lnTo>
                  <a:lnTo>
                    <a:pt x="1681949" y="414870"/>
                  </a:lnTo>
                  <a:lnTo>
                    <a:pt x="1680908" y="380707"/>
                  </a:lnTo>
                  <a:lnTo>
                    <a:pt x="1679867" y="346532"/>
                  </a:lnTo>
                  <a:lnTo>
                    <a:pt x="1678978" y="317258"/>
                  </a:lnTo>
                  <a:lnTo>
                    <a:pt x="1677949" y="283083"/>
                  </a:lnTo>
                  <a:lnTo>
                    <a:pt x="1677060" y="253809"/>
                  </a:lnTo>
                  <a:lnTo>
                    <a:pt x="1675879" y="214757"/>
                  </a:lnTo>
                  <a:lnTo>
                    <a:pt x="1674990" y="185470"/>
                  </a:lnTo>
                  <a:lnTo>
                    <a:pt x="1673948" y="151307"/>
                  </a:lnTo>
                  <a:lnTo>
                    <a:pt x="1672183" y="92735"/>
                  </a:lnTo>
                  <a:lnTo>
                    <a:pt x="1651215" y="95897"/>
                  </a:lnTo>
                  <a:lnTo>
                    <a:pt x="1638007" y="98920"/>
                  </a:lnTo>
                  <a:lnTo>
                    <a:pt x="1638007" y="151307"/>
                  </a:lnTo>
                  <a:lnTo>
                    <a:pt x="1638007" y="185470"/>
                  </a:lnTo>
                  <a:lnTo>
                    <a:pt x="1638007" y="380707"/>
                  </a:lnTo>
                  <a:lnTo>
                    <a:pt x="1603844" y="380707"/>
                  </a:lnTo>
                  <a:lnTo>
                    <a:pt x="1603844" y="346532"/>
                  </a:lnTo>
                  <a:lnTo>
                    <a:pt x="1638007" y="346532"/>
                  </a:lnTo>
                  <a:lnTo>
                    <a:pt x="1638007" y="317258"/>
                  </a:lnTo>
                  <a:lnTo>
                    <a:pt x="1603844" y="317258"/>
                  </a:lnTo>
                  <a:lnTo>
                    <a:pt x="1603844" y="283083"/>
                  </a:lnTo>
                  <a:lnTo>
                    <a:pt x="1638007" y="283083"/>
                  </a:lnTo>
                  <a:lnTo>
                    <a:pt x="1638007" y="253809"/>
                  </a:lnTo>
                  <a:lnTo>
                    <a:pt x="1603844" y="253809"/>
                  </a:lnTo>
                  <a:lnTo>
                    <a:pt x="1603844" y="214757"/>
                  </a:lnTo>
                  <a:lnTo>
                    <a:pt x="1638007" y="214757"/>
                  </a:lnTo>
                  <a:lnTo>
                    <a:pt x="1638007" y="185470"/>
                  </a:lnTo>
                  <a:lnTo>
                    <a:pt x="1603844" y="185470"/>
                  </a:lnTo>
                  <a:lnTo>
                    <a:pt x="1603844" y="151307"/>
                  </a:lnTo>
                  <a:lnTo>
                    <a:pt x="1638007" y="151307"/>
                  </a:lnTo>
                  <a:lnTo>
                    <a:pt x="1638007" y="98920"/>
                  </a:lnTo>
                  <a:lnTo>
                    <a:pt x="1614779" y="104228"/>
                  </a:lnTo>
                  <a:lnTo>
                    <a:pt x="1580184" y="116573"/>
                  </a:lnTo>
                  <a:lnTo>
                    <a:pt x="1564805" y="131787"/>
                  </a:lnTo>
                  <a:lnTo>
                    <a:pt x="1564805" y="414870"/>
                  </a:lnTo>
                  <a:lnTo>
                    <a:pt x="1544015" y="419823"/>
                  </a:lnTo>
                  <a:lnTo>
                    <a:pt x="1538630" y="429856"/>
                  </a:lnTo>
                  <a:lnTo>
                    <a:pt x="1543888" y="439712"/>
                  </a:lnTo>
                  <a:lnTo>
                    <a:pt x="1555038" y="444157"/>
                  </a:lnTo>
                  <a:lnTo>
                    <a:pt x="2067521" y="444157"/>
                  </a:lnTo>
                  <a:lnTo>
                    <a:pt x="2067521" y="419747"/>
                  </a:lnTo>
                  <a:lnTo>
                    <a:pt x="2067521" y="4148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795385"/>
            <a:ext cx="2027378" cy="106616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8786" y="2507384"/>
            <a:ext cx="10286376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и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оснащенние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современным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оборудованием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колледжей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отремонтировано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25,5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зданий и сооружений на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341,5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млн.сом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Поставлено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2425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единиц учебного и производственного оборудования на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98,9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млн.сом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3765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единиц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орг.техники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на </a:t>
            </a:r>
            <a:r>
              <a:rPr lang="ru-RU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71,1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млн.сом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11230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единиц мебели на 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53.6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млн.сом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86" y="3577239"/>
            <a:ext cx="76814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5053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обученных преподавателей, которые повысили свой потенциал  подготовлено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56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экспертов из числа преподавателей 8 Центров передового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611" y="4391025"/>
            <a:ext cx="1008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1.Жалал-Абадский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колледж 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2.Кызыл-Кийский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горнотехнический колледж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 Т.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Кулатова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3.Иссык-Кульский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индустриально-педагогический колледж 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4.Индустриально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-педагогический колледж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ОшГУ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Нарынский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агроэкономический колледж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Кара-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Балтинский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технико-экономический колледж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Токмокский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КНАУ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им.К.Скрябина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8.Бишкекский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архитектуры и менеджмента 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9691300C-E1C4-4EF3-B46B-7F5A85BCDB9A}" type="datetime1">
              <a:rPr lang="en-US" smtClean="0"/>
              <a:t>10/24/2023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6944" y="6931617"/>
            <a:ext cx="477746" cy="3720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699" y="343178"/>
            <a:ext cx="2355786" cy="550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743518"/>
            <a:ext cx="10690491" cy="40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5754" y="499683"/>
            <a:ext cx="1734673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РЕ</a:t>
            </a:r>
            <a:r>
              <a:rPr spc="-10" dirty="0"/>
              <a:t>З</a:t>
            </a:r>
            <a:r>
              <a:rPr spc="-145" dirty="0"/>
              <a:t>У</a:t>
            </a:r>
            <a:r>
              <a:rPr dirty="0"/>
              <a:t>Л</a:t>
            </a:r>
            <a:r>
              <a:rPr spc="-145" dirty="0"/>
              <a:t>Ь</a:t>
            </a:r>
            <a:r>
              <a:rPr spc="-130" dirty="0"/>
              <a:t>ТА</a:t>
            </a:r>
            <a:r>
              <a:rPr dirty="0"/>
              <a:t>ТЫ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42588" y="6407375"/>
            <a:ext cx="2934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Международные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доноры-партнеры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63" y="3202894"/>
            <a:ext cx="10691837" cy="32306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1100" dirty="0" smtClean="0"/>
              <a:t>«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6411" y="3219627"/>
            <a:ext cx="29959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 err="1">
                <a:solidFill>
                  <a:srgbClr val="FFFFFF"/>
                </a:solidFill>
                <a:latin typeface="Carlito"/>
                <a:cs typeface="Carlito"/>
              </a:rPr>
              <a:t>ДОСТИГНУТЫЕ</a:t>
            </a:r>
            <a:r>
              <a:rPr sz="20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55" dirty="0" err="1" smtClean="0">
                <a:solidFill>
                  <a:srgbClr val="FFFFFF"/>
                </a:solidFill>
                <a:latin typeface="Carlito"/>
                <a:cs typeface="Carlito"/>
              </a:rPr>
              <a:t>РЕЗУЛЬТАТЫ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5763" y="5360193"/>
            <a:ext cx="1631314" cy="5424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100" spc="-6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Стипедиянты</a:t>
            </a:r>
            <a:r>
              <a:rPr lang="ru-RU"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« </a:t>
            </a:r>
            <a:r>
              <a:rPr lang="ru-RU" sz="1100" dirty="0">
                <a:solidFill>
                  <a:schemeClr val="bg1"/>
                </a:solidFill>
              </a:rPr>
              <a:t>Эл </a:t>
            </a:r>
            <a:r>
              <a:rPr lang="ru-RU" sz="1100" dirty="0" err="1">
                <a:solidFill>
                  <a:schemeClr val="bg1"/>
                </a:solidFill>
              </a:rPr>
              <a:t>үмүтү</a:t>
            </a:r>
            <a:r>
              <a:rPr lang="ru-RU" sz="1100" dirty="0" smtClean="0">
                <a:solidFill>
                  <a:schemeClr val="bg1"/>
                </a:solidFill>
              </a:rPr>
              <a:t>»</a:t>
            </a:r>
          </a:p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400" dirty="0" smtClean="0">
                <a:solidFill>
                  <a:srgbClr val="FF0000"/>
                </a:solidFill>
              </a:rPr>
              <a:t>18 </a:t>
            </a:r>
            <a:r>
              <a:rPr lang="ru-RU" sz="1400" dirty="0" smtClean="0">
                <a:solidFill>
                  <a:srgbClr val="FF0000"/>
                </a:solidFill>
              </a:rPr>
              <a:t>чел</a:t>
            </a:r>
            <a:endParaRPr lang="ru-RU" sz="1400" dirty="0">
              <a:solidFill>
                <a:srgbClr val="FF0000"/>
              </a:solidFill>
            </a:endParaRPr>
          </a:p>
          <a:p>
            <a:pPr marL="12700" marR="5080">
              <a:lnSpc>
                <a:spcPts val="1210"/>
              </a:lnSpc>
              <a:spcBef>
                <a:spcPts val="229"/>
              </a:spcBef>
            </a:pPr>
            <a:endParaRPr sz="1100" dirty="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86502" y="4683974"/>
            <a:ext cx="2021205" cy="51680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1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Повышена стипендия для </a:t>
            </a:r>
            <a:r>
              <a:rPr lang="ru-RU" sz="1100" spc="-5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пед.факультетов</a:t>
            </a:r>
            <a:endParaRPr lang="ru-RU" sz="1100" spc="-5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100" spc="-50" dirty="0" smtClean="0">
                <a:solidFill>
                  <a:srgbClr val="FFFFFF"/>
                </a:solidFill>
                <a:latin typeface="Trebuchet MS"/>
                <a:cs typeface="Trebuchet MS"/>
              </a:rPr>
              <a:t>Пороговый балл </a:t>
            </a:r>
            <a:r>
              <a:rPr lang="ru-RU" sz="1400" spc="-50" dirty="0" smtClean="0">
                <a:solidFill>
                  <a:srgbClr val="FF0000"/>
                </a:solidFill>
                <a:latin typeface="Trebuchet MS"/>
                <a:cs typeface="Trebuchet MS"/>
              </a:rPr>
              <a:t>115</a:t>
            </a:r>
            <a:endParaRPr sz="1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43487" y="986576"/>
            <a:ext cx="9624660" cy="5154956"/>
            <a:chOff x="632799" y="873937"/>
            <a:chExt cx="9624660" cy="5154956"/>
          </a:xfrm>
        </p:grpSpPr>
        <p:sp>
          <p:nvSpPr>
            <p:cNvPr id="18" name="object 18"/>
            <p:cNvSpPr/>
            <p:nvPr/>
          </p:nvSpPr>
          <p:spPr>
            <a:xfrm>
              <a:off x="786171" y="5176906"/>
              <a:ext cx="236372" cy="2363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438133" y="4631423"/>
              <a:ext cx="190858" cy="20643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2799" y="4060198"/>
              <a:ext cx="420423" cy="34992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44488" y="3673411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40" y="3174"/>
                  </a:lnTo>
                  <a:lnTo>
                    <a:pt x="255284" y="12420"/>
                  </a:lnTo>
                  <a:lnTo>
                    <a:pt x="212372" y="27325"/>
                  </a:lnTo>
                  <a:lnTo>
                    <a:pt x="172219" y="47474"/>
                  </a:lnTo>
                  <a:lnTo>
                    <a:pt x="135238" y="72453"/>
                  </a:lnTo>
                  <a:lnTo>
                    <a:pt x="101844" y="101847"/>
                  </a:lnTo>
                  <a:lnTo>
                    <a:pt x="72451" y="135243"/>
                  </a:lnTo>
                  <a:lnTo>
                    <a:pt x="47473" y="172227"/>
                  </a:lnTo>
                  <a:lnTo>
                    <a:pt x="27325" y="212383"/>
                  </a:lnTo>
                  <a:lnTo>
                    <a:pt x="12420" y="255299"/>
                  </a:lnTo>
                  <a:lnTo>
                    <a:pt x="3174" y="300560"/>
                  </a:lnTo>
                  <a:lnTo>
                    <a:pt x="0" y="347751"/>
                  </a:lnTo>
                  <a:lnTo>
                    <a:pt x="2027" y="385523"/>
                  </a:lnTo>
                  <a:lnTo>
                    <a:pt x="7969" y="422121"/>
                  </a:lnTo>
                  <a:lnTo>
                    <a:pt x="17616" y="457334"/>
                  </a:lnTo>
                  <a:lnTo>
                    <a:pt x="30759" y="490956"/>
                  </a:lnTo>
                  <a:lnTo>
                    <a:pt x="34435" y="503338"/>
                  </a:lnTo>
                  <a:lnTo>
                    <a:pt x="34485" y="515783"/>
                  </a:lnTo>
                  <a:lnTo>
                    <a:pt x="30989" y="527730"/>
                  </a:lnTo>
                  <a:lnTo>
                    <a:pt x="24028" y="538619"/>
                  </a:lnTo>
                  <a:lnTo>
                    <a:pt x="16205" y="549582"/>
                  </a:lnTo>
                  <a:lnTo>
                    <a:pt x="10337" y="561841"/>
                  </a:lnTo>
                  <a:lnTo>
                    <a:pt x="6651" y="575167"/>
                  </a:lnTo>
                  <a:lnTo>
                    <a:pt x="5372" y="589330"/>
                  </a:lnTo>
                  <a:lnTo>
                    <a:pt x="11520" y="619789"/>
                  </a:lnTo>
                  <a:lnTo>
                    <a:pt x="28286" y="644659"/>
                  </a:lnTo>
                  <a:lnTo>
                    <a:pt x="53153" y="661427"/>
                  </a:lnTo>
                  <a:lnTo>
                    <a:pt x="83604" y="667575"/>
                  </a:lnTo>
                  <a:lnTo>
                    <a:pt x="95992" y="666600"/>
                  </a:lnTo>
                  <a:lnTo>
                    <a:pt x="107761" y="663775"/>
                  </a:lnTo>
                  <a:lnTo>
                    <a:pt x="118760" y="659249"/>
                  </a:lnTo>
                  <a:lnTo>
                    <a:pt x="128841" y="653173"/>
                  </a:lnTo>
                  <a:lnTo>
                    <a:pt x="140312" y="647202"/>
                  </a:lnTo>
                  <a:lnTo>
                    <a:pt x="152534" y="644777"/>
                  </a:lnTo>
                  <a:lnTo>
                    <a:pt x="164940" y="645931"/>
                  </a:lnTo>
                  <a:lnTo>
                    <a:pt x="176961" y="650697"/>
                  </a:lnTo>
                  <a:lnTo>
                    <a:pt x="216191" y="669717"/>
                  </a:lnTo>
                  <a:lnTo>
                    <a:pt x="257981" y="683774"/>
                  </a:lnTo>
                  <a:lnTo>
                    <a:pt x="301952" y="692488"/>
                  </a:lnTo>
                  <a:lnTo>
                    <a:pt x="347725" y="695477"/>
                  </a:lnTo>
                  <a:lnTo>
                    <a:pt x="394917" y="692302"/>
                  </a:lnTo>
                  <a:lnTo>
                    <a:pt x="440177" y="683054"/>
                  </a:lnTo>
                  <a:lnTo>
                    <a:pt x="483091" y="668146"/>
                  </a:lnTo>
                  <a:lnTo>
                    <a:pt x="523247" y="647995"/>
                  </a:lnTo>
                  <a:lnTo>
                    <a:pt x="560228" y="623014"/>
                  </a:lnTo>
                  <a:lnTo>
                    <a:pt x="593623" y="593618"/>
                  </a:lnTo>
                  <a:lnTo>
                    <a:pt x="623016" y="560222"/>
                  </a:lnTo>
                  <a:lnTo>
                    <a:pt x="647993" y="523240"/>
                  </a:lnTo>
                  <a:lnTo>
                    <a:pt x="668141" y="483088"/>
                  </a:lnTo>
                  <a:lnTo>
                    <a:pt x="683044" y="440179"/>
                  </a:lnTo>
                  <a:lnTo>
                    <a:pt x="692290" y="394928"/>
                  </a:lnTo>
                  <a:lnTo>
                    <a:pt x="695464" y="347751"/>
                  </a:lnTo>
                  <a:lnTo>
                    <a:pt x="692290" y="300560"/>
                  </a:lnTo>
                  <a:lnTo>
                    <a:pt x="683044" y="255299"/>
                  </a:lnTo>
                  <a:lnTo>
                    <a:pt x="668141" y="212383"/>
                  </a:lnTo>
                  <a:lnTo>
                    <a:pt x="647993" y="172227"/>
                  </a:lnTo>
                  <a:lnTo>
                    <a:pt x="623016" y="135243"/>
                  </a:lnTo>
                  <a:lnTo>
                    <a:pt x="593623" y="101847"/>
                  </a:lnTo>
                  <a:lnTo>
                    <a:pt x="560228" y="72453"/>
                  </a:lnTo>
                  <a:lnTo>
                    <a:pt x="523247" y="47474"/>
                  </a:lnTo>
                  <a:lnTo>
                    <a:pt x="483091" y="27325"/>
                  </a:lnTo>
                  <a:lnTo>
                    <a:pt x="440177" y="12420"/>
                  </a:lnTo>
                  <a:lnTo>
                    <a:pt x="394917" y="3174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86182" y="3715105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31" y="0"/>
                  </a:moveTo>
                  <a:lnTo>
                    <a:pt x="256390" y="4005"/>
                  </a:lnTo>
                  <a:lnTo>
                    <a:pt x="209299" y="15601"/>
                  </a:lnTo>
                  <a:lnTo>
                    <a:pt x="165389" y="34157"/>
                  </a:lnTo>
                  <a:lnTo>
                    <a:pt x="125290" y="59045"/>
                  </a:lnTo>
                  <a:lnTo>
                    <a:pt x="89631" y="89635"/>
                  </a:lnTo>
                  <a:lnTo>
                    <a:pt x="59044" y="125295"/>
                  </a:lnTo>
                  <a:lnTo>
                    <a:pt x="34157" y="165398"/>
                  </a:lnTo>
                  <a:lnTo>
                    <a:pt x="15600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89"/>
                  </a:lnTo>
                  <a:lnTo>
                    <a:pt x="15600" y="402775"/>
                  </a:lnTo>
                  <a:lnTo>
                    <a:pt x="34157" y="446683"/>
                  </a:lnTo>
                  <a:lnTo>
                    <a:pt x="59044" y="486782"/>
                  </a:lnTo>
                  <a:lnTo>
                    <a:pt x="89631" y="522443"/>
                  </a:lnTo>
                  <a:lnTo>
                    <a:pt x="125290" y="553033"/>
                  </a:lnTo>
                  <a:lnTo>
                    <a:pt x="165389" y="577924"/>
                  </a:lnTo>
                  <a:lnTo>
                    <a:pt x="209299" y="596484"/>
                  </a:lnTo>
                  <a:lnTo>
                    <a:pt x="256390" y="608082"/>
                  </a:lnTo>
                  <a:lnTo>
                    <a:pt x="306031" y="612089"/>
                  </a:lnTo>
                  <a:lnTo>
                    <a:pt x="355680" y="608082"/>
                  </a:lnTo>
                  <a:lnTo>
                    <a:pt x="402776" y="596484"/>
                  </a:lnTo>
                  <a:lnTo>
                    <a:pt x="446691" y="577924"/>
                  </a:lnTo>
                  <a:lnTo>
                    <a:pt x="486793" y="553033"/>
                  </a:lnTo>
                  <a:lnTo>
                    <a:pt x="522454" y="522443"/>
                  </a:lnTo>
                  <a:lnTo>
                    <a:pt x="553043" y="486782"/>
                  </a:lnTo>
                  <a:lnTo>
                    <a:pt x="577931" y="446683"/>
                  </a:lnTo>
                  <a:lnTo>
                    <a:pt x="596488" y="402775"/>
                  </a:lnTo>
                  <a:lnTo>
                    <a:pt x="608083" y="355689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3" y="125295"/>
                  </a:lnTo>
                  <a:lnTo>
                    <a:pt x="522454" y="89635"/>
                  </a:lnTo>
                  <a:lnTo>
                    <a:pt x="486793" y="59045"/>
                  </a:lnTo>
                  <a:lnTo>
                    <a:pt x="446691" y="34157"/>
                  </a:lnTo>
                  <a:lnTo>
                    <a:pt x="402776" y="15601"/>
                  </a:lnTo>
                  <a:lnTo>
                    <a:pt x="355680" y="4005"/>
                  </a:lnTo>
                  <a:lnTo>
                    <a:pt x="306031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977484" y="4212092"/>
              <a:ext cx="109117" cy="10107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68173" y="4493793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38" y="0"/>
                  </a:moveTo>
                  <a:lnTo>
                    <a:pt x="300550" y="3174"/>
                  </a:lnTo>
                  <a:lnTo>
                    <a:pt x="255292" y="12420"/>
                  </a:lnTo>
                  <a:lnTo>
                    <a:pt x="212378" y="27325"/>
                  </a:lnTo>
                  <a:lnTo>
                    <a:pt x="172223" y="47474"/>
                  </a:lnTo>
                  <a:lnTo>
                    <a:pt x="135241" y="72452"/>
                  </a:lnTo>
                  <a:lnTo>
                    <a:pt x="101846" y="101846"/>
                  </a:lnTo>
                  <a:lnTo>
                    <a:pt x="72452" y="135241"/>
                  </a:lnTo>
                  <a:lnTo>
                    <a:pt x="47474" y="172223"/>
                  </a:lnTo>
                  <a:lnTo>
                    <a:pt x="27325" y="212378"/>
                  </a:lnTo>
                  <a:lnTo>
                    <a:pt x="12420" y="255292"/>
                  </a:lnTo>
                  <a:lnTo>
                    <a:pt x="3174" y="300550"/>
                  </a:lnTo>
                  <a:lnTo>
                    <a:pt x="0" y="347738"/>
                  </a:lnTo>
                  <a:lnTo>
                    <a:pt x="2029" y="385513"/>
                  </a:lnTo>
                  <a:lnTo>
                    <a:pt x="7975" y="422114"/>
                  </a:lnTo>
                  <a:lnTo>
                    <a:pt x="17627" y="457332"/>
                  </a:lnTo>
                  <a:lnTo>
                    <a:pt x="30772" y="490956"/>
                  </a:lnTo>
                  <a:lnTo>
                    <a:pt x="34442" y="503338"/>
                  </a:lnTo>
                  <a:lnTo>
                    <a:pt x="34493" y="515783"/>
                  </a:lnTo>
                  <a:lnTo>
                    <a:pt x="31000" y="527730"/>
                  </a:lnTo>
                  <a:lnTo>
                    <a:pt x="24041" y="538619"/>
                  </a:lnTo>
                  <a:lnTo>
                    <a:pt x="16210" y="549581"/>
                  </a:lnTo>
                  <a:lnTo>
                    <a:pt x="10339" y="561836"/>
                  </a:lnTo>
                  <a:lnTo>
                    <a:pt x="6651" y="575161"/>
                  </a:lnTo>
                  <a:lnTo>
                    <a:pt x="5372" y="589330"/>
                  </a:lnTo>
                  <a:lnTo>
                    <a:pt x="11522" y="619783"/>
                  </a:lnTo>
                  <a:lnTo>
                    <a:pt x="28292" y="644655"/>
                  </a:lnTo>
                  <a:lnTo>
                    <a:pt x="53163" y="661425"/>
                  </a:lnTo>
                  <a:lnTo>
                    <a:pt x="83616" y="667575"/>
                  </a:lnTo>
                  <a:lnTo>
                    <a:pt x="95998" y="666600"/>
                  </a:lnTo>
                  <a:lnTo>
                    <a:pt x="107764" y="663775"/>
                  </a:lnTo>
                  <a:lnTo>
                    <a:pt x="118765" y="659249"/>
                  </a:lnTo>
                  <a:lnTo>
                    <a:pt x="128854" y="653173"/>
                  </a:lnTo>
                  <a:lnTo>
                    <a:pt x="140323" y="647196"/>
                  </a:lnTo>
                  <a:lnTo>
                    <a:pt x="152541" y="644772"/>
                  </a:lnTo>
                  <a:lnTo>
                    <a:pt x="164942" y="645929"/>
                  </a:lnTo>
                  <a:lnTo>
                    <a:pt x="176961" y="650697"/>
                  </a:lnTo>
                  <a:lnTo>
                    <a:pt x="216197" y="669717"/>
                  </a:lnTo>
                  <a:lnTo>
                    <a:pt x="257987" y="683774"/>
                  </a:lnTo>
                  <a:lnTo>
                    <a:pt x="301959" y="692488"/>
                  </a:lnTo>
                  <a:lnTo>
                    <a:pt x="347738" y="695477"/>
                  </a:lnTo>
                  <a:lnTo>
                    <a:pt x="394927" y="692302"/>
                  </a:lnTo>
                  <a:lnTo>
                    <a:pt x="440185" y="683053"/>
                  </a:lnTo>
                  <a:lnTo>
                    <a:pt x="483099" y="668146"/>
                  </a:lnTo>
                  <a:lnTo>
                    <a:pt x="523254" y="647994"/>
                  </a:lnTo>
                  <a:lnTo>
                    <a:pt x="560236" y="623013"/>
                  </a:lnTo>
                  <a:lnTo>
                    <a:pt x="593631" y="593617"/>
                  </a:lnTo>
                  <a:lnTo>
                    <a:pt x="623025" y="560220"/>
                  </a:lnTo>
                  <a:lnTo>
                    <a:pt x="648003" y="523237"/>
                  </a:lnTo>
                  <a:lnTo>
                    <a:pt x="668151" y="483082"/>
                  </a:lnTo>
                  <a:lnTo>
                    <a:pt x="683056" y="440172"/>
                  </a:lnTo>
                  <a:lnTo>
                    <a:pt x="692303" y="394919"/>
                  </a:lnTo>
                  <a:lnTo>
                    <a:pt x="695477" y="347738"/>
                  </a:lnTo>
                  <a:lnTo>
                    <a:pt x="692303" y="300550"/>
                  </a:lnTo>
                  <a:lnTo>
                    <a:pt x="683056" y="255292"/>
                  </a:lnTo>
                  <a:lnTo>
                    <a:pt x="668151" y="212378"/>
                  </a:lnTo>
                  <a:lnTo>
                    <a:pt x="648003" y="172223"/>
                  </a:lnTo>
                  <a:lnTo>
                    <a:pt x="623025" y="135241"/>
                  </a:lnTo>
                  <a:lnTo>
                    <a:pt x="593631" y="101846"/>
                  </a:lnTo>
                  <a:lnTo>
                    <a:pt x="560236" y="72452"/>
                  </a:lnTo>
                  <a:lnTo>
                    <a:pt x="523254" y="47474"/>
                  </a:lnTo>
                  <a:lnTo>
                    <a:pt x="483099" y="27325"/>
                  </a:lnTo>
                  <a:lnTo>
                    <a:pt x="440185" y="12420"/>
                  </a:lnTo>
                  <a:lnTo>
                    <a:pt x="394927" y="3174"/>
                  </a:lnTo>
                  <a:lnTo>
                    <a:pt x="347738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09867" y="4535487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3"/>
                  </a:lnTo>
                  <a:lnTo>
                    <a:pt x="59045" y="125292"/>
                  </a:lnTo>
                  <a:lnTo>
                    <a:pt x="34157" y="165393"/>
                  </a:lnTo>
                  <a:lnTo>
                    <a:pt x="15601" y="209305"/>
                  </a:lnTo>
                  <a:lnTo>
                    <a:pt x="4005" y="256399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8"/>
                  </a:lnTo>
                  <a:lnTo>
                    <a:pt x="34157" y="446678"/>
                  </a:lnTo>
                  <a:lnTo>
                    <a:pt x="59045" y="486779"/>
                  </a:lnTo>
                  <a:lnTo>
                    <a:pt x="89633" y="522441"/>
                  </a:lnTo>
                  <a:lnTo>
                    <a:pt x="125292" y="553033"/>
                  </a:lnTo>
                  <a:lnTo>
                    <a:pt x="165393" y="577924"/>
                  </a:lnTo>
                  <a:lnTo>
                    <a:pt x="209305" y="596484"/>
                  </a:lnTo>
                  <a:lnTo>
                    <a:pt x="256399" y="608082"/>
                  </a:lnTo>
                  <a:lnTo>
                    <a:pt x="306044" y="612089"/>
                  </a:lnTo>
                  <a:lnTo>
                    <a:pt x="355689" y="608082"/>
                  </a:lnTo>
                  <a:lnTo>
                    <a:pt x="402783" y="596484"/>
                  </a:lnTo>
                  <a:lnTo>
                    <a:pt x="446695" y="577924"/>
                  </a:lnTo>
                  <a:lnTo>
                    <a:pt x="486796" y="553033"/>
                  </a:lnTo>
                  <a:lnTo>
                    <a:pt x="522455" y="522441"/>
                  </a:lnTo>
                  <a:lnTo>
                    <a:pt x="553044" y="486779"/>
                  </a:lnTo>
                  <a:lnTo>
                    <a:pt x="577931" y="446678"/>
                  </a:lnTo>
                  <a:lnTo>
                    <a:pt x="596488" y="402768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9"/>
                  </a:lnTo>
                  <a:lnTo>
                    <a:pt x="596488" y="209305"/>
                  </a:lnTo>
                  <a:lnTo>
                    <a:pt x="577931" y="165393"/>
                  </a:lnTo>
                  <a:lnTo>
                    <a:pt x="553044" y="125292"/>
                  </a:lnTo>
                  <a:lnTo>
                    <a:pt x="522455" y="89633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401181" y="5032473"/>
              <a:ext cx="109105" cy="1010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31890" y="5332933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6" y="0"/>
                  </a:moveTo>
                  <a:lnTo>
                    <a:pt x="300537" y="3173"/>
                  </a:lnTo>
                  <a:lnTo>
                    <a:pt x="255280" y="12419"/>
                  </a:lnTo>
                  <a:lnTo>
                    <a:pt x="212367" y="27323"/>
                  </a:lnTo>
                  <a:lnTo>
                    <a:pt x="172213" y="47471"/>
                  </a:lnTo>
                  <a:lnTo>
                    <a:pt x="135233" y="72448"/>
                  </a:lnTo>
                  <a:lnTo>
                    <a:pt x="101839" y="101841"/>
                  </a:lnTo>
                  <a:lnTo>
                    <a:pt x="72447" y="135235"/>
                  </a:lnTo>
                  <a:lnTo>
                    <a:pt x="47470" y="172217"/>
                  </a:lnTo>
                  <a:lnTo>
                    <a:pt x="27323" y="212372"/>
                  </a:lnTo>
                  <a:lnTo>
                    <a:pt x="12419" y="255287"/>
                  </a:lnTo>
                  <a:lnTo>
                    <a:pt x="3173" y="300547"/>
                  </a:lnTo>
                  <a:lnTo>
                    <a:pt x="0" y="347738"/>
                  </a:lnTo>
                  <a:lnTo>
                    <a:pt x="2027" y="385512"/>
                  </a:lnTo>
                  <a:lnTo>
                    <a:pt x="7969" y="422113"/>
                  </a:lnTo>
                  <a:lnTo>
                    <a:pt x="17616" y="457327"/>
                  </a:lnTo>
                  <a:lnTo>
                    <a:pt x="30759" y="490943"/>
                  </a:lnTo>
                  <a:lnTo>
                    <a:pt x="34429" y="503332"/>
                  </a:lnTo>
                  <a:lnTo>
                    <a:pt x="34480" y="515780"/>
                  </a:lnTo>
                  <a:lnTo>
                    <a:pt x="30988" y="527725"/>
                  </a:lnTo>
                  <a:lnTo>
                    <a:pt x="24028" y="538607"/>
                  </a:lnTo>
                  <a:lnTo>
                    <a:pt x="16203" y="549575"/>
                  </a:lnTo>
                  <a:lnTo>
                    <a:pt x="10331" y="561833"/>
                  </a:lnTo>
                  <a:lnTo>
                    <a:pt x="6640" y="575156"/>
                  </a:lnTo>
                  <a:lnTo>
                    <a:pt x="5359" y="589318"/>
                  </a:lnTo>
                  <a:lnTo>
                    <a:pt x="11509" y="619776"/>
                  </a:lnTo>
                  <a:lnTo>
                    <a:pt x="28279" y="644647"/>
                  </a:lnTo>
                  <a:lnTo>
                    <a:pt x="53151" y="661414"/>
                  </a:lnTo>
                  <a:lnTo>
                    <a:pt x="83604" y="667562"/>
                  </a:lnTo>
                  <a:lnTo>
                    <a:pt x="95985" y="666587"/>
                  </a:lnTo>
                  <a:lnTo>
                    <a:pt x="107751" y="663762"/>
                  </a:lnTo>
                  <a:lnTo>
                    <a:pt x="118753" y="659236"/>
                  </a:lnTo>
                  <a:lnTo>
                    <a:pt x="128841" y="653161"/>
                  </a:lnTo>
                  <a:lnTo>
                    <a:pt x="140310" y="647191"/>
                  </a:lnTo>
                  <a:lnTo>
                    <a:pt x="152528" y="644769"/>
                  </a:lnTo>
                  <a:lnTo>
                    <a:pt x="164929" y="645924"/>
                  </a:lnTo>
                  <a:lnTo>
                    <a:pt x="176949" y="650684"/>
                  </a:lnTo>
                  <a:lnTo>
                    <a:pt x="216184" y="669704"/>
                  </a:lnTo>
                  <a:lnTo>
                    <a:pt x="257975" y="683761"/>
                  </a:lnTo>
                  <a:lnTo>
                    <a:pt x="301946" y="692475"/>
                  </a:lnTo>
                  <a:lnTo>
                    <a:pt x="347726" y="695464"/>
                  </a:lnTo>
                  <a:lnTo>
                    <a:pt x="394914" y="692289"/>
                  </a:lnTo>
                  <a:lnTo>
                    <a:pt x="440172" y="683041"/>
                  </a:lnTo>
                  <a:lnTo>
                    <a:pt x="483086" y="668134"/>
                  </a:lnTo>
                  <a:lnTo>
                    <a:pt x="523241" y="647982"/>
                  </a:lnTo>
                  <a:lnTo>
                    <a:pt x="560223" y="623001"/>
                  </a:lnTo>
                  <a:lnTo>
                    <a:pt x="593618" y="593605"/>
                  </a:lnTo>
                  <a:lnTo>
                    <a:pt x="623012" y="560209"/>
                  </a:lnTo>
                  <a:lnTo>
                    <a:pt x="647990" y="523228"/>
                  </a:lnTo>
                  <a:lnTo>
                    <a:pt x="668139" y="483075"/>
                  </a:lnTo>
                  <a:lnTo>
                    <a:pt x="683043" y="440166"/>
                  </a:lnTo>
                  <a:lnTo>
                    <a:pt x="692290" y="394916"/>
                  </a:lnTo>
                  <a:lnTo>
                    <a:pt x="695464" y="347738"/>
                  </a:lnTo>
                  <a:lnTo>
                    <a:pt x="692290" y="300547"/>
                  </a:lnTo>
                  <a:lnTo>
                    <a:pt x="683043" y="255287"/>
                  </a:lnTo>
                  <a:lnTo>
                    <a:pt x="668139" y="212372"/>
                  </a:lnTo>
                  <a:lnTo>
                    <a:pt x="647990" y="172217"/>
                  </a:lnTo>
                  <a:lnTo>
                    <a:pt x="623012" y="135235"/>
                  </a:lnTo>
                  <a:lnTo>
                    <a:pt x="593618" y="101841"/>
                  </a:lnTo>
                  <a:lnTo>
                    <a:pt x="560223" y="72448"/>
                  </a:lnTo>
                  <a:lnTo>
                    <a:pt x="523241" y="47471"/>
                  </a:lnTo>
                  <a:lnTo>
                    <a:pt x="483086" y="27323"/>
                  </a:lnTo>
                  <a:lnTo>
                    <a:pt x="440172" y="12419"/>
                  </a:lnTo>
                  <a:lnTo>
                    <a:pt x="394914" y="3173"/>
                  </a:lnTo>
                  <a:lnTo>
                    <a:pt x="347726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86182" y="5380765"/>
              <a:ext cx="599530" cy="606002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4"/>
                  </a:lnTo>
                  <a:lnTo>
                    <a:pt x="209305" y="15599"/>
                  </a:lnTo>
                  <a:lnTo>
                    <a:pt x="165393" y="34155"/>
                  </a:lnTo>
                  <a:lnTo>
                    <a:pt x="125292" y="59041"/>
                  </a:lnTo>
                  <a:lnTo>
                    <a:pt x="89633" y="89628"/>
                  </a:lnTo>
                  <a:lnTo>
                    <a:pt x="59045" y="125287"/>
                  </a:lnTo>
                  <a:lnTo>
                    <a:pt x="34157" y="165388"/>
                  </a:lnTo>
                  <a:lnTo>
                    <a:pt x="15601" y="209300"/>
                  </a:lnTo>
                  <a:lnTo>
                    <a:pt x="4005" y="256396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7"/>
                  </a:lnTo>
                  <a:lnTo>
                    <a:pt x="34157" y="446676"/>
                  </a:lnTo>
                  <a:lnTo>
                    <a:pt x="59045" y="486775"/>
                  </a:lnTo>
                  <a:lnTo>
                    <a:pt x="89633" y="522435"/>
                  </a:lnTo>
                  <a:lnTo>
                    <a:pt x="125292" y="553024"/>
                  </a:lnTo>
                  <a:lnTo>
                    <a:pt x="165393" y="577914"/>
                  </a:lnTo>
                  <a:lnTo>
                    <a:pt x="209305" y="596473"/>
                  </a:lnTo>
                  <a:lnTo>
                    <a:pt x="256399" y="608070"/>
                  </a:lnTo>
                  <a:lnTo>
                    <a:pt x="306044" y="612076"/>
                  </a:lnTo>
                  <a:lnTo>
                    <a:pt x="355689" y="608070"/>
                  </a:lnTo>
                  <a:lnTo>
                    <a:pt x="402783" y="596473"/>
                  </a:lnTo>
                  <a:lnTo>
                    <a:pt x="446695" y="577914"/>
                  </a:lnTo>
                  <a:lnTo>
                    <a:pt x="486796" y="553024"/>
                  </a:lnTo>
                  <a:lnTo>
                    <a:pt x="522455" y="522435"/>
                  </a:lnTo>
                  <a:lnTo>
                    <a:pt x="553044" y="486775"/>
                  </a:lnTo>
                  <a:lnTo>
                    <a:pt x="577931" y="446676"/>
                  </a:lnTo>
                  <a:lnTo>
                    <a:pt x="596488" y="402767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6"/>
                  </a:lnTo>
                  <a:lnTo>
                    <a:pt x="596488" y="209300"/>
                  </a:lnTo>
                  <a:lnTo>
                    <a:pt x="577931" y="165388"/>
                  </a:lnTo>
                  <a:lnTo>
                    <a:pt x="553044" y="125287"/>
                  </a:lnTo>
                  <a:lnTo>
                    <a:pt x="522455" y="89628"/>
                  </a:lnTo>
                  <a:lnTo>
                    <a:pt x="486796" y="59041"/>
                  </a:lnTo>
                  <a:lnTo>
                    <a:pt x="446695" y="34155"/>
                  </a:lnTo>
                  <a:lnTo>
                    <a:pt x="402783" y="15599"/>
                  </a:lnTo>
                  <a:lnTo>
                    <a:pt x="355689" y="4004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64885" y="5871608"/>
              <a:ext cx="109105" cy="1010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24321" y="4545568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3"/>
                  </a:lnTo>
                  <a:lnTo>
                    <a:pt x="59045" y="125292"/>
                  </a:lnTo>
                  <a:lnTo>
                    <a:pt x="34157" y="165393"/>
                  </a:lnTo>
                  <a:lnTo>
                    <a:pt x="15601" y="209305"/>
                  </a:lnTo>
                  <a:lnTo>
                    <a:pt x="4005" y="256399"/>
                  </a:lnTo>
                  <a:lnTo>
                    <a:pt x="0" y="306044"/>
                  </a:lnTo>
                  <a:lnTo>
                    <a:pt x="4005" y="355680"/>
                  </a:lnTo>
                  <a:lnTo>
                    <a:pt x="15601" y="402768"/>
                  </a:lnTo>
                  <a:lnTo>
                    <a:pt x="34157" y="446678"/>
                  </a:lnTo>
                  <a:lnTo>
                    <a:pt x="59045" y="486779"/>
                  </a:lnTo>
                  <a:lnTo>
                    <a:pt x="89633" y="522441"/>
                  </a:lnTo>
                  <a:lnTo>
                    <a:pt x="125292" y="553033"/>
                  </a:lnTo>
                  <a:lnTo>
                    <a:pt x="165393" y="577924"/>
                  </a:lnTo>
                  <a:lnTo>
                    <a:pt x="209305" y="596484"/>
                  </a:lnTo>
                  <a:lnTo>
                    <a:pt x="256399" y="608082"/>
                  </a:lnTo>
                  <a:lnTo>
                    <a:pt x="306044" y="612089"/>
                  </a:lnTo>
                  <a:lnTo>
                    <a:pt x="355689" y="608082"/>
                  </a:lnTo>
                  <a:lnTo>
                    <a:pt x="402783" y="596484"/>
                  </a:lnTo>
                  <a:lnTo>
                    <a:pt x="446695" y="577924"/>
                  </a:lnTo>
                  <a:lnTo>
                    <a:pt x="486796" y="553033"/>
                  </a:lnTo>
                  <a:lnTo>
                    <a:pt x="522455" y="522441"/>
                  </a:lnTo>
                  <a:lnTo>
                    <a:pt x="553044" y="486779"/>
                  </a:lnTo>
                  <a:lnTo>
                    <a:pt x="577931" y="446678"/>
                  </a:lnTo>
                  <a:lnTo>
                    <a:pt x="596488" y="402768"/>
                  </a:lnTo>
                  <a:lnTo>
                    <a:pt x="608083" y="355680"/>
                  </a:lnTo>
                  <a:lnTo>
                    <a:pt x="612089" y="306044"/>
                  </a:lnTo>
                  <a:lnTo>
                    <a:pt x="608083" y="256399"/>
                  </a:lnTo>
                  <a:lnTo>
                    <a:pt x="596488" y="209305"/>
                  </a:lnTo>
                  <a:lnTo>
                    <a:pt x="577931" y="165393"/>
                  </a:lnTo>
                  <a:lnTo>
                    <a:pt x="553044" y="125292"/>
                  </a:lnTo>
                  <a:lnTo>
                    <a:pt x="522455" y="89633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78177" y="5329021"/>
              <a:ext cx="695960" cy="695960"/>
            </a:xfrm>
            <a:custGeom>
              <a:avLst/>
              <a:gdLst/>
              <a:ahLst/>
              <a:cxnLst/>
              <a:rect l="l" t="t" r="r" b="b"/>
              <a:pathLst>
                <a:path w="695959" h="695960">
                  <a:moveTo>
                    <a:pt x="347725" y="0"/>
                  </a:moveTo>
                  <a:lnTo>
                    <a:pt x="300537" y="3173"/>
                  </a:lnTo>
                  <a:lnTo>
                    <a:pt x="255280" y="12419"/>
                  </a:lnTo>
                  <a:lnTo>
                    <a:pt x="212367" y="27323"/>
                  </a:lnTo>
                  <a:lnTo>
                    <a:pt x="172213" y="47471"/>
                  </a:lnTo>
                  <a:lnTo>
                    <a:pt x="135233" y="72448"/>
                  </a:lnTo>
                  <a:lnTo>
                    <a:pt x="101839" y="101841"/>
                  </a:lnTo>
                  <a:lnTo>
                    <a:pt x="72447" y="135235"/>
                  </a:lnTo>
                  <a:lnTo>
                    <a:pt x="47470" y="172217"/>
                  </a:lnTo>
                  <a:lnTo>
                    <a:pt x="27323" y="212372"/>
                  </a:lnTo>
                  <a:lnTo>
                    <a:pt x="12419" y="255287"/>
                  </a:lnTo>
                  <a:lnTo>
                    <a:pt x="3173" y="300547"/>
                  </a:lnTo>
                  <a:lnTo>
                    <a:pt x="0" y="347738"/>
                  </a:lnTo>
                  <a:lnTo>
                    <a:pt x="2027" y="385511"/>
                  </a:lnTo>
                  <a:lnTo>
                    <a:pt x="7969" y="422108"/>
                  </a:lnTo>
                  <a:lnTo>
                    <a:pt x="17616" y="457322"/>
                  </a:lnTo>
                  <a:lnTo>
                    <a:pt x="30759" y="490943"/>
                  </a:lnTo>
                  <a:lnTo>
                    <a:pt x="34429" y="503332"/>
                  </a:lnTo>
                  <a:lnTo>
                    <a:pt x="34480" y="515780"/>
                  </a:lnTo>
                  <a:lnTo>
                    <a:pt x="30988" y="527725"/>
                  </a:lnTo>
                  <a:lnTo>
                    <a:pt x="24028" y="538607"/>
                  </a:lnTo>
                  <a:lnTo>
                    <a:pt x="16203" y="549570"/>
                  </a:lnTo>
                  <a:lnTo>
                    <a:pt x="10331" y="561828"/>
                  </a:lnTo>
                  <a:lnTo>
                    <a:pt x="6640" y="575154"/>
                  </a:lnTo>
                  <a:lnTo>
                    <a:pt x="5359" y="589318"/>
                  </a:lnTo>
                  <a:lnTo>
                    <a:pt x="11509" y="619776"/>
                  </a:lnTo>
                  <a:lnTo>
                    <a:pt x="28279" y="644647"/>
                  </a:lnTo>
                  <a:lnTo>
                    <a:pt x="53151" y="661414"/>
                  </a:lnTo>
                  <a:lnTo>
                    <a:pt x="83604" y="667562"/>
                  </a:lnTo>
                  <a:lnTo>
                    <a:pt x="95985" y="666587"/>
                  </a:lnTo>
                  <a:lnTo>
                    <a:pt x="107751" y="663762"/>
                  </a:lnTo>
                  <a:lnTo>
                    <a:pt x="118753" y="659236"/>
                  </a:lnTo>
                  <a:lnTo>
                    <a:pt x="128841" y="653161"/>
                  </a:lnTo>
                  <a:lnTo>
                    <a:pt x="140310" y="647191"/>
                  </a:lnTo>
                  <a:lnTo>
                    <a:pt x="152528" y="644769"/>
                  </a:lnTo>
                  <a:lnTo>
                    <a:pt x="164929" y="645924"/>
                  </a:lnTo>
                  <a:lnTo>
                    <a:pt x="176949" y="650684"/>
                  </a:lnTo>
                  <a:lnTo>
                    <a:pt x="216184" y="669704"/>
                  </a:lnTo>
                  <a:lnTo>
                    <a:pt x="257975" y="683761"/>
                  </a:lnTo>
                  <a:lnTo>
                    <a:pt x="301946" y="692475"/>
                  </a:lnTo>
                  <a:lnTo>
                    <a:pt x="347725" y="695464"/>
                  </a:lnTo>
                  <a:lnTo>
                    <a:pt x="394914" y="692289"/>
                  </a:lnTo>
                  <a:lnTo>
                    <a:pt x="440172" y="683041"/>
                  </a:lnTo>
                  <a:lnTo>
                    <a:pt x="483086" y="668134"/>
                  </a:lnTo>
                  <a:lnTo>
                    <a:pt x="523241" y="647982"/>
                  </a:lnTo>
                  <a:lnTo>
                    <a:pt x="560223" y="623001"/>
                  </a:lnTo>
                  <a:lnTo>
                    <a:pt x="593618" y="593605"/>
                  </a:lnTo>
                  <a:lnTo>
                    <a:pt x="623012" y="560209"/>
                  </a:lnTo>
                  <a:lnTo>
                    <a:pt x="647990" y="523228"/>
                  </a:lnTo>
                  <a:lnTo>
                    <a:pt x="668139" y="483075"/>
                  </a:lnTo>
                  <a:lnTo>
                    <a:pt x="683043" y="440166"/>
                  </a:lnTo>
                  <a:lnTo>
                    <a:pt x="692290" y="394916"/>
                  </a:lnTo>
                  <a:lnTo>
                    <a:pt x="695464" y="347738"/>
                  </a:lnTo>
                  <a:lnTo>
                    <a:pt x="692290" y="300547"/>
                  </a:lnTo>
                  <a:lnTo>
                    <a:pt x="683043" y="255287"/>
                  </a:lnTo>
                  <a:lnTo>
                    <a:pt x="668139" y="212372"/>
                  </a:lnTo>
                  <a:lnTo>
                    <a:pt x="647990" y="172217"/>
                  </a:lnTo>
                  <a:lnTo>
                    <a:pt x="623012" y="135235"/>
                  </a:lnTo>
                  <a:lnTo>
                    <a:pt x="593618" y="101841"/>
                  </a:lnTo>
                  <a:lnTo>
                    <a:pt x="560223" y="72448"/>
                  </a:lnTo>
                  <a:lnTo>
                    <a:pt x="523241" y="47471"/>
                  </a:lnTo>
                  <a:lnTo>
                    <a:pt x="483086" y="27323"/>
                  </a:lnTo>
                  <a:lnTo>
                    <a:pt x="440172" y="12419"/>
                  </a:lnTo>
                  <a:lnTo>
                    <a:pt x="394914" y="3173"/>
                  </a:lnTo>
                  <a:lnTo>
                    <a:pt x="347725" y="0"/>
                  </a:lnTo>
                  <a:close/>
                </a:path>
              </a:pathLst>
            </a:custGeom>
            <a:solidFill>
              <a:srgbClr val="9CC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119858" y="5370702"/>
              <a:ext cx="612140" cy="612140"/>
            </a:xfrm>
            <a:custGeom>
              <a:avLst/>
              <a:gdLst/>
              <a:ahLst/>
              <a:cxnLst/>
              <a:rect l="l" t="t" r="r" b="b"/>
              <a:pathLst>
                <a:path w="612140" h="612139">
                  <a:moveTo>
                    <a:pt x="306044" y="0"/>
                  </a:moveTo>
                  <a:lnTo>
                    <a:pt x="256399" y="4005"/>
                  </a:lnTo>
                  <a:lnTo>
                    <a:pt x="209305" y="15601"/>
                  </a:lnTo>
                  <a:lnTo>
                    <a:pt x="165393" y="34157"/>
                  </a:lnTo>
                  <a:lnTo>
                    <a:pt x="125292" y="59045"/>
                  </a:lnTo>
                  <a:lnTo>
                    <a:pt x="89633" y="89635"/>
                  </a:lnTo>
                  <a:lnTo>
                    <a:pt x="59045" y="125295"/>
                  </a:lnTo>
                  <a:lnTo>
                    <a:pt x="34157" y="165398"/>
                  </a:lnTo>
                  <a:lnTo>
                    <a:pt x="15601" y="209312"/>
                  </a:lnTo>
                  <a:lnTo>
                    <a:pt x="4005" y="256408"/>
                  </a:lnTo>
                  <a:lnTo>
                    <a:pt x="0" y="306057"/>
                  </a:lnTo>
                  <a:lnTo>
                    <a:pt x="4005" y="355692"/>
                  </a:lnTo>
                  <a:lnTo>
                    <a:pt x="15601" y="402780"/>
                  </a:lnTo>
                  <a:lnTo>
                    <a:pt x="34157" y="446688"/>
                  </a:lnTo>
                  <a:lnTo>
                    <a:pt x="59045" y="486788"/>
                  </a:lnTo>
                  <a:lnTo>
                    <a:pt x="89633" y="522447"/>
                  </a:lnTo>
                  <a:lnTo>
                    <a:pt x="125292" y="553037"/>
                  </a:lnTo>
                  <a:lnTo>
                    <a:pt x="165393" y="577927"/>
                  </a:lnTo>
                  <a:lnTo>
                    <a:pt x="209305" y="596485"/>
                  </a:lnTo>
                  <a:lnTo>
                    <a:pt x="256399" y="608083"/>
                  </a:lnTo>
                  <a:lnTo>
                    <a:pt x="306044" y="612089"/>
                  </a:lnTo>
                  <a:lnTo>
                    <a:pt x="355689" y="608083"/>
                  </a:lnTo>
                  <a:lnTo>
                    <a:pt x="402783" y="596485"/>
                  </a:lnTo>
                  <a:lnTo>
                    <a:pt x="446695" y="577927"/>
                  </a:lnTo>
                  <a:lnTo>
                    <a:pt x="486796" y="553037"/>
                  </a:lnTo>
                  <a:lnTo>
                    <a:pt x="522455" y="522447"/>
                  </a:lnTo>
                  <a:lnTo>
                    <a:pt x="553044" y="486788"/>
                  </a:lnTo>
                  <a:lnTo>
                    <a:pt x="577931" y="446688"/>
                  </a:lnTo>
                  <a:lnTo>
                    <a:pt x="596488" y="402780"/>
                  </a:lnTo>
                  <a:lnTo>
                    <a:pt x="608083" y="355692"/>
                  </a:lnTo>
                  <a:lnTo>
                    <a:pt x="612089" y="306057"/>
                  </a:lnTo>
                  <a:lnTo>
                    <a:pt x="608083" y="256408"/>
                  </a:lnTo>
                  <a:lnTo>
                    <a:pt x="596488" y="209312"/>
                  </a:lnTo>
                  <a:lnTo>
                    <a:pt x="577931" y="165398"/>
                  </a:lnTo>
                  <a:lnTo>
                    <a:pt x="553044" y="125295"/>
                  </a:lnTo>
                  <a:lnTo>
                    <a:pt x="522455" y="89635"/>
                  </a:lnTo>
                  <a:lnTo>
                    <a:pt x="486796" y="59045"/>
                  </a:lnTo>
                  <a:lnTo>
                    <a:pt x="446695" y="34157"/>
                  </a:lnTo>
                  <a:lnTo>
                    <a:pt x="402783" y="15601"/>
                  </a:lnTo>
                  <a:lnTo>
                    <a:pt x="355689" y="4005"/>
                  </a:lnTo>
                  <a:lnTo>
                    <a:pt x="306044" y="0"/>
                  </a:lnTo>
                  <a:close/>
                </a:path>
              </a:pathLst>
            </a:custGeom>
            <a:solidFill>
              <a:srgbClr val="3C2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111173" y="5867690"/>
              <a:ext cx="109105" cy="10108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094107" y="3791869"/>
              <a:ext cx="400438" cy="40043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549390" y="4646650"/>
              <a:ext cx="355255" cy="4087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107112" y="5488584"/>
              <a:ext cx="355255" cy="4087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203387" y="5526864"/>
              <a:ext cx="460519" cy="32760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568359" y="874128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31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31" y="2191118"/>
                  </a:lnTo>
                  <a:lnTo>
                    <a:pt x="1688731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653513" y="1069365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69441" y="874356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0"/>
                  </a:lnTo>
                  <a:lnTo>
                    <a:pt x="1688744" y="2191130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354621" y="1069606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972530" y="874382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1"/>
                  </a:lnTo>
                  <a:lnTo>
                    <a:pt x="1688744" y="2191131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057709" y="1069632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09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4674006" y="873937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44" y="2191118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180178" y="1153103"/>
              <a:ext cx="1043364" cy="1729073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100" dirty="0" smtClean="0"/>
                <a:t>   </a:t>
              </a:r>
            </a:p>
            <a:p>
              <a:r>
                <a:rPr lang="ru-RU" sz="1100" dirty="0"/>
                <a:t> </a:t>
              </a:r>
              <a:r>
                <a:rPr lang="ru-RU" sz="1100" dirty="0" smtClean="0"/>
                <a:t>В 30 вузах</a:t>
              </a:r>
              <a:r>
                <a:rPr lang="ru-RU" sz="1100" dirty="0"/>
                <a:t> </a:t>
              </a:r>
              <a:r>
                <a:rPr lang="ru-RU" sz="1100" dirty="0" smtClean="0"/>
                <a:t>запущена</a:t>
              </a:r>
            </a:p>
            <a:p>
              <a:r>
                <a:rPr lang="ru-RU" sz="1100" dirty="0" smtClean="0"/>
                <a:t>деятельность бизнес-инкубаторов.</a:t>
              </a:r>
              <a:endParaRPr lang="ru-RU" sz="1100" dirty="0"/>
            </a:p>
            <a:p>
              <a:endParaRPr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3375101" y="874179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44" y="2191118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804509" y="1079839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2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  </a:t>
              </a:r>
            </a:p>
            <a:p>
              <a:endParaRPr lang="ru-RU" sz="12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r>
                <a:rPr lang="ru-RU" sz="1200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Присуждена стипендия                       </a:t>
              </a:r>
              <a:r>
                <a:rPr lang="ru-RU" sz="1200" dirty="0" smtClean="0"/>
                <a:t>«Эл </a:t>
              </a:r>
              <a:r>
                <a:rPr lang="ru-RU" sz="1200" dirty="0" err="1" smtClean="0"/>
                <a:t>үмүтү</a:t>
              </a:r>
              <a:r>
                <a:rPr lang="ru-RU" sz="1200" dirty="0" smtClean="0"/>
                <a:t>»</a:t>
              </a:r>
              <a:endParaRPr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2092754" y="873937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44" y="0"/>
                  </a:moveTo>
                  <a:lnTo>
                    <a:pt x="0" y="0"/>
                  </a:lnTo>
                  <a:lnTo>
                    <a:pt x="0" y="2191131"/>
                  </a:lnTo>
                  <a:lnTo>
                    <a:pt x="1688744" y="2191131"/>
                  </a:lnTo>
                  <a:lnTo>
                    <a:pt x="1688744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163368" y="1069441"/>
              <a:ext cx="1299210" cy="1801495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2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2" y="1801418"/>
                  </a:lnTo>
                  <a:lnTo>
                    <a:pt x="12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779296" y="874445"/>
              <a:ext cx="1689100" cy="2191385"/>
            </a:xfrm>
            <a:custGeom>
              <a:avLst/>
              <a:gdLst/>
              <a:ahLst/>
              <a:cxnLst/>
              <a:rect l="l" t="t" r="r" b="b"/>
              <a:pathLst>
                <a:path w="1689100" h="2191385">
                  <a:moveTo>
                    <a:pt x="1688732" y="0"/>
                  </a:moveTo>
                  <a:lnTo>
                    <a:pt x="0" y="0"/>
                  </a:lnTo>
                  <a:lnTo>
                    <a:pt x="0" y="2191118"/>
                  </a:lnTo>
                  <a:lnTo>
                    <a:pt x="1688732" y="2191118"/>
                  </a:lnTo>
                  <a:lnTo>
                    <a:pt x="1688732" y="0"/>
                  </a:lnTo>
                  <a:close/>
                </a:path>
              </a:pathLst>
            </a:custGeom>
            <a:solidFill>
              <a:srgbClr val="151616">
                <a:alpha val="450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64822" y="1167817"/>
              <a:ext cx="1380411" cy="1664876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7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7" y="1801418"/>
                  </a:lnTo>
                  <a:lnTo>
                    <a:pt x="1299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100" dirty="0"/>
                <a:t>Разработан и </a:t>
              </a:r>
              <a:r>
                <a:rPr lang="ru-RU" sz="1100" dirty="0" err="1"/>
                <a:t>включен</a:t>
              </a:r>
              <a:r>
                <a:rPr lang="ru-RU" sz="1100" dirty="0"/>
                <a:t> в экспериментальные образовательные программы модуль по обучению предпринимательству</a:t>
              </a:r>
            </a:p>
            <a:p>
              <a:endParaRPr b="1" dirty="0"/>
            </a:p>
          </p:txBody>
        </p:sp>
        <p:sp>
          <p:nvSpPr>
            <p:cNvPr id="97" name="object 60"/>
            <p:cNvSpPr/>
            <p:nvPr/>
          </p:nvSpPr>
          <p:spPr>
            <a:xfrm>
              <a:off x="779296" y="1167816"/>
              <a:ext cx="1380411" cy="1664876"/>
            </a:xfrm>
            <a:custGeom>
              <a:avLst/>
              <a:gdLst/>
              <a:ahLst/>
              <a:cxnLst/>
              <a:rect l="l" t="t" r="r" b="b"/>
              <a:pathLst>
                <a:path w="1299210" h="1801495">
                  <a:moveTo>
                    <a:pt x="1299037" y="0"/>
                  </a:moveTo>
                  <a:lnTo>
                    <a:pt x="0" y="0"/>
                  </a:lnTo>
                  <a:lnTo>
                    <a:pt x="0" y="1801418"/>
                  </a:lnTo>
                  <a:lnTo>
                    <a:pt x="1299037" y="1801418"/>
                  </a:lnTo>
                  <a:lnTo>
                    <a:pt x="1299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b="1" dirty="0"/>
            </a:p>
          </p:txBody>
        </p:sp>
      </p:grpSp>
      <p:sp>
        <p:nvSpPr>
          <p:cNvPr id="61" name="object 61"/>
          <p:cNvSpPr/>
          <p:nvPr/>
        </p:nvSpPr>
        <p:spPr>
          <a:xfrm>
            <a:off x="3868775" y="6896860"/>
            <a:ext cx="681893" cy="4547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7727893" y="261668"/>
            <a:ext cx="1884680" cy="4178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6240" marR="5080" indent="-384175" algn="r">
              <a:lnSpc>
                <a:spcPct val="104299"/>
              </a:lnSpc>
              <a:spcBef>
                <a:spcPts val="75"/>
              </a:spcBef>
            </a:pPr>
            <a:r>
              <a:rPr lang="ru-RU" sz="850" spc="-30" dirty="0" smtClean="0">
                <a:solidFill>
                  <a:srgbClr val="1A1A57"/>
                </a:solidFill>
                <a:latin typeface="Trebuchet MS"/>
                <a:cs typeface="Trebuchet MS"/>
              </a:rPr>
              <a:t>МИНИСТЕРСТВО </a:t>
            </a:r>
            <a:r>
              <a:rPr sz="850" spc="-70" dirty="0" smtClean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sz="850" spc="-30" dirty="0">
                <a:solidFill>
                  <a:srgbClr val="1A1A57"/>
                </a:solidFill>
                <a:latin typeface="Trebuchet MS"/>
                <a:cs typeface="Trebuchet MS"/>
              </a:rPr>
              <a:t>ОБРАЗОВАНИЯ </a:t>
            </a:r>
            <a:r>
              <a:rPr sz="850" spc="-10" dirty="0">
                <a:solidFill>
                  <a:srgbClr val="1A1A57"/>
                </a:solidFill>
                <a:latin typeface="Trebuchet MS"/>
                <a:cs typeface="Trebuchet MS"/>
              </a:rPr>
              <a:t> </a:t>
            </a:r>
            <a:r>
              <a:rPr lang="ru-RU" sz="850" spc="-10" dirty="0" smtClean="0">
                <a:solidFill>
                  <a:srgbClr val="1A1A57"/>
                </a:solidFill>
                <a:latin typeface="Trebuchet MS"/>
                <a:cs typeface="Trebuchet MS"/>
              </a:rPr>
              <a:t>И НАУКИ КЫРГЫЗСКОЙ РЕСПУБЛИКИ</a:t>
            </a:r>
            <a:endParaRPr sz="850" dirty="0">
              <a:latin typeface="Trebuchet MS"/>
              <a:cs typeface="Trebuchet MS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64471" y="1161478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01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162619" y="1161224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02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462464" y="1161199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03</a:t>
            </a:r>
            <a:endParaRPr sz="2000" dirty="0">
              <a:latin typeface="Carlito"/>
              <a:cs typeface="Carli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776876" y="1114226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04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058395" y="1161427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05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354646" y="1161402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06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652789" y="1161148"/>
            <a:ext cx="362585" cy="310515"/>
          </a:xfrm>
          <a:prstGeom prst="rect">
            <a:avLst/>
          </a:prstGeom>
          <a:solidFill>
            <a:srgbClr val="30389C"/>
          </a:solidFill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ts val="2260"/>
              </a:lnSpc>
            </a:pPr>
            <a:r>
              <a:rPr sz="2000" b="1" spc="10" dirty="0">
                <a:solidFill>
                  <a:srgbClr val="FFFFFF"/>
                </a:solidFill>
                <a:latin typeface="Carlito"/>
                <a:cs typeface="Carlito"/>
              </a:rPr>
              <a:t>07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07432" y="1498446"/>
            <a:ext cx="1104371" cy="183383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R="5080" algn="ctr">
              <a:lnSpc>
                <a:spcPts val="1210"/>
              </a:lnSpc>
              <a:spcBef>
                <a:spcPts val="229"/>
              </a:spcBef>
            </a:pPr>
            <a:r>
              <a:rPr lang="ru-RU" sz="1100" b="1" dirty="0" smtClean="0"/>
              <a:t> </a:t>
            </a:r>
            <a:endParaRPr sz="1100" b="1" dirty="0">
              <a:latin typeface="Trebuchet MS"/>
              <a:cs typeface="Trebuchet M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630892" y="1374286"/>
            <a:ext cx="2359660" cy="1974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69570" marR="12065" indent="-139065">
              <a:lnSpc>
                <a:spcPts val="1320"/>
              </a:lnSpc>
              <a:spcBef>
                <a:spcPts val="240"/>
              </a:spcBef>
              <a:tabLst>
                <a:tab pos="1409700" algn="l"/>
                <a:tab pos="1609090" algn="l"/>
              </a:tabLst>
            </a:pPr>
            <a:endParaRPr sz="1200" dirty="0">
              <a:latin typeface="Carlito"/>
              <a:cs typeface="Carli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77210" y="1571776"/>
            <a:ext cx="1322418" cy="86433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23520" marR="5080" indent="-63500">
              <a:lnSpc>
                <a:spcPts val="1320"/>
              </a:lnSpc>
              <a:spcBef>
                <a:spcPts val="240"/>
              </a:spcBef>
              <a:tabLst>
                <a:tab pos="1322070" algn="l"/>
                <a:tab pos="1595120" algn="l"/>
                <a:tab pos="2587625" algn="l"/>
                <a:tab pos="2883535" algn="l"/>
              </a:tabLst>
            </a:pPr>
            <a:r>
              <a:rPr lang="ru-RU" sz="1200" dirty="0" smtClean="0"/>
              <a:t>Создана</a:t>
            </a:r>
            <a:r>
              <a:rPr lang="en-US" sz="1200" dirty="0" smtClean="0"/>
              <a:t> </a:t>
            </a:r>
            <a:r>
              <a:rPr lang="ru-RU" sz="1200" dirty="0" smtClean="0"/>
              <a:t>система </a:t>
            </a:r>
            <a:r>
              <a:rPr lang="ru-RU" sz="1200" dirty="0"/>
              <a:t>«Единое </a:t>
            </a:r>
            <a:r>
              <a:rPr lang="ru-RU" sz="1200" dirty="0" smtClean="0"/>
              <a:t>окно»,  </a:t>
            </a:r>
            <a:r>
              <a:rPr lang="ru-RU" sz="1200" dirty="0"/>
              <a:t>для граждан, обращающихся в вузы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754276" y="1161732"/>
            <a:ext cx="8067573" cy="306082"/>
            <a:chOff x="1754276" y="1161732"/>
            <a:chExt cx="8067573" cy="306082"/>
          </a:xfrm>
        </p:grpSpPr>
        <p:sp>
          <p:nvSpPr>
            <p:cNvPr id="77" name="object 77"/>
            <p:cNvSpPr/>
            <p:nvPr/>
          </p:nvSpPr>
          <p:spPr>
            <a:xfrm>
              <a:off x="1754276" y="1163333"/>
              <a:ext cx="297399" cy="304481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832442" y="1182239"/>
              <a:ext cx="517248" cy="21257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222369" y="1166655"/>
              <a:ext cx="425645" cy="22984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5479072" y="1193162"/>
              <a:ext cx="478461" cy="18871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962229" y="1170006"/>
              <a:ext cx="267995" cy="27587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221218" y="1162406"/>
              <a:ext cx="293381" cy="293381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9527387" y="1161732"/>
              <a:ext cx="294462" cy="27343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4131484" y="3500749"/>
            <a:ext cx="1560665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27940" marR="5080">
              <a:lnSpc>
                <a:spcPts val="1130"/>
              </a:lnSpc>
              <a:spcBef>
                <a:spcPts val="260"/>
              </a:spcBef>
            </a:pP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Профессиональные  </a:t>
            </a:r>
            <a:r>
              <a:rPr sz="1100" spc="-50" dirty="0" err="1">
                <a:solidFill>
                  <a:srgbClr val="FFFFFF"/>
                </a:solidFill>
                <a:latin typeface="Trebuchet MS"/>
                <a:cs typeface="Trebuchet MS"/>
              </a:rPr>
              <a:t>образовательные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  </a:t>
            </a:r>
            <a:r>
              <a:rPr sz="1100" spc="-6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учреждения</a:t>
            </a:r>
            <a:r>
              <a:rPr lang="ru-RU" sz="1100" spc="-60" dirty="0" smtClean="0">
                <a:solidFill>
                  <a:srgbClr val="FFFFFF"/>
                </a:solidFill>
                <a:latin typeface="Trebuchet MS"/>
                <a:cs typeface="Trebuchet MS"/>
              </a:rPr>
              <a:t>         </a:t>
            </a:r>
            <a:r>
              <a:rPr lang="ru-RU" sz="1600" b="1" spc="-60" dirty="0" smtClean="0">
                <a:solidFill>
                  <a:srgbClr val="C00000"/>
                </a:solidFill>
                <a:latin typeface="Trebuchet MS"/>
                <a:cs typeface="Trebuchet MS"/>
              </a:rPr>
              <a:t>79</a:t>
            </a:r>
            <a:endParaRPr sz="16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099757" y="4498137"/>
            <a:ext cx="1057148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10"/>
              </a:lnSpc>
              <a:spcBef>
                <a:spcPts val="100"/>
              </a:spcBef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227 </a:t>
            </a:r>
            <a:r>
              <a:rPr lang="ru-RU" sz="1600" b="1" dirty="0" err="1" smtClean="0">
                <a:solidFill>
                  <a:srgbClr val="FF0000"/>
                </a:solidFill>
                <a:latin typeface="Carlito"/>
                <a:cs typeface="Carlito"/>
              </a:rPr>
              <a:t>тыс</a:t>
            </a:r>
            <a:endParaRPr sz="1600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6510" marR="5080">
              <a:lnSpc>
                <a:spcPts val="1130"/>
              </a:lnSpc>
              <a:spcBef>
                <a:spcPts val="185"/>
              </a:spcBef>
            </a:pPr>
            <a:r>
              <a:rPr sz="1100" spc="-114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личество  </a:t>
            </a:r>
            <a:r>
              <a:rPr sz="1100" spc="-70" dirty="0">
                <a:solidFill>
                  <a:srgbClr val="FFFFFF"/>
                </a:solidFill>
                <a:latin typeface="Trebuchet MS"/>
                <a:cs typeface="Trebuchet MS"/>
              </a:rPr>
              <a:t>учашихся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521745" y="5029824"/>
            <a:ext cx="1485494" cy="152862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259"/>
              </a:spcBef>
            </a:pPr>
            <a:endParaRPr sz="1600" dirty="0" smtClean="0">
              <a:solidFill>
                <a:srgbClr val="FF0000"/>
              </a:solidFill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100" spc="-4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Приём</a:t>
            </a:r>
            <a:r>
              <a:rPr sz="1100" spc="-40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Trebuchet MS"/>
                <a:cs typeface="Trebuchet MS"/>
              </a:rPr>
              <a:t>на  2022/2023</a:t>
            </a:r>
            <a:r>
              <a:rPr sz="11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0" dirty="0" smtClean="0">
                <a:solidFill>
                  <a:srgbClr val="FFFFFF"/>
                </a:solidFill>
                <a:latin typeface="Trebuchet MS"/>
                <a:cs typeface="Trebuchet MS"/>
              </a:rPr>
              <a:t>г</a:t>
            </a:r>
            <a:endParaRPr lang="ru-RU" sz="1100" spc="-15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>
              <a:spcBef>
                <a:spcPts val="110"/>
              </a:spcBef>
            </a:pPr>
            <a:r>
              <a:rPr lang="ru-RU" sz="1100" b="1" dirty="0" smtClean="0">
                <a:solidFill>
                  <a:srgbClr val="FF0000"/>
                </a:solidFill>
                <a:latin typeface="Carlito"/>
                <a:cs typeface="Carlito"/>
              </a:rPr>
              <a:t>27,7 </a:t>
            </a:r>
            <a:r>
              <a:rPr lang="ru-RU" sz="1100" b="1" dirty="0" err="1" smtClean="0">
                <a:solidFill>
                  <a:srgbClr val="FF0000"/>
                </a:solidFill>
                <a:latin typeface="Carlito"/>
                <a:cs typeface="Carlito"/>
              </a:rPr>
              <a:t>тыс</a:t>
            </a:r>
            <a:r>
              <a:rPr lang="ru-RU" sz="1100" b="1" dirty="0" smtClean="0">
                <a:solidFill>
                  <a:srgbClr val="FF0000"/>
                </a:solidFill>
                <a:latin typeface="Carlito"/>
                <a:cs typeface="Carlito"/>
              </a:rPr>
              <a:t> по результатам ОРТ на контракт,</a:t>
            </a:r>
          </a:p>
          <a:p>
            <a:pPr marL="12700" marR="5080">
              <a:spcBef>
                <a:spcPts val="110"/>
              </a:spcBef>
            </a:pPr>
            <a:r>
              <a:rPr lang="ru-RU" sz="1100" b="1" dirty="0" smtClean="0">
                <a:solidFill>
                  <a:srgbClr val="FF0000"/>
                </a:solidFill>
                <a:latin typeface="Carlito"/>
                <a:cs typeface="Carlito"/>
              </a:rPr>
              <a:t>5,4 тыс.-грант</a:t>
            </a:r>
            <a:endParaRPr lang="ru-RU" sz="1100" dirty="0">
              <a:latin typeface="Carlito"/>
              <a:cs typeface="Carlito"/>
            </a:endParaRPr>
          </a:p>
          <a:p>
            <a:pPr marL="12700" marR="5080">
              <a:lnSpc>
                <a:spcPct val="100000"/>
              </a:lnSpc>
              <a:spcBef>
                <a:spcPts val="110"/>
              </a:spcBef>
            </a:pPr>
            <a:endParaRPr lang="ru-RU" sz="1100" spc="-15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1100" spc="-150" dirty="0" smtClean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100" dirty="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667003" y="5293006"/>
            <a:ext cx="1328420" cy="741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0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Carlito"/>
                <a:cs typeface="Carlito"/>
              </a:rPr>
              <a:t>13,5</a:t>
            </a:r>
            <a:r>
              <a:rPr lang="ru-RU" sz="1600" b="1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  <a:latin typeface="Carlito"/>
                <a:cs typeface="Carlito"/>
              </a:rPr>
              <a:t>тыс</a:t>
            </a:r>
            <a:endParaRPr sz="1600" dirty="0">
              <a:latin typeface="Carlito"/>
              <a:cs typeface="Carlito"/>
            </a:endParaRPr>
          </a:p>
          <a:p>
            <a:pPr marL="13970" marR="642620">
              <a:lnSpc>
                <a:spcPts val="1130"/>
              </a:lnSpc>
              <a:spcBef>
                <a:spcPts val="285"/>
              </a:spcBef>
            </a:pPr>
            <a:r>
              <a:rPr sz="1100" spc="-114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личества  педагогов</a:t>
            </a:r>
            <a:endParaRPr sz="1100" dirty="0">
              <a:latin typeface="Trebuchet MS"/>
              <a:cs typeface="Trebuchet MS"/>
            </a:endParaRPr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493" y="243544"/>
            <a:ext cx="594663" cy="53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6849970"/>
            <a:ext cx="1537338" cy="5016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51527" y="1407632"/>
            <a:ext cx="12525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7543956" y="1493764"/>
            <a:ext cx="970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Особый статус</a:t>
            </a:r>
          </a:p>
          <a:p>
            <a:r>
              <a:rPr lang="ru-RU" sz="1200" dirty="0" smtClean="0"/>
              <a:t>5 ВУЗам</a:t>
            </a:r>
            <a:endParaRPr lang="ru-RU" sz="1200" dirty="0"/>
          </a:p>
        </p:txBody>
      </p:sp>
      <p:sp>
        <p:nvSpPr>
          <p:cNvPr id="181" name="Прямоугольник 180"/>
          <p:cNvSpPr/>
          <p:nvPr/>
        </p:nvSpPr>
        <p:spPr>
          <a:xfrm>
            <a:off x="2197366" y="1237926"/>
            <a:ext cx="1226689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/>
          </a:p>
          <a:p>
            <a:r>
              <a:rPr lang="ru-RU" sz="1100" dirty="0" smtClean="0"/>
              <a:t>Внедрена информационная</a:t>
            </a:r>
          </a:p>
          <a:p>
            <a:r>
              <a:rPr lang="ru-RU" sz="1100" dirty="0" smtClean="0"/>
              <a:t> система для приема и зачисления иностранных граждан в вузы </a:t>
            </a:r>
            <a:r>
              <a:rPr lang="ru-RU" sz="1100" dirty="0" err="1" smtClean="0"/>
              <a:t>Кыргызской</a:t>
            </a:r>
            <a:r>
              <a:rPr lang="ru-RU" sz="1100" dirty="0" smtClean="0"/>
              <a:t> Республики</a:t>
            </a:r>
            <a:endParaRPr lang="ru-RU" sz="1100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8762257" y="1483976"/>
            <a:ext cx="106635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Укрупнение ВУЗов.</a:t>
            </a:r>
          </a:p>
          <a:p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1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 количества к качеству </a:t>
            </a:r>
          </a:p>
          <a:p>
            <a:endParaRPr lang="ru-RU" sz="1100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2673350" y="3458260"/>
            <a:ext cx="53467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6236741" y="1513636"/>
            <a:ext cx="103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Улучшена система подготовки педагогических</a:t>
            </a:r>
          </a:p>
          <a:p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кадров </a:t>
            </a:r>
            <a:endParaRPr lang="ru-RU" sz="1200" dirty="0"/>
          </a:p>
        </p:txBody>
      </p:sp>
      <p:sp>
        <p:nvSpPr>
          <p:cNvPr id="100" name="object 14"/>
          <p:cNvSpPr txBox="1"/>
          <p:nvPr/>
        </p:nvSpPr>
        <p:spPr>
          <a:xfrm>
            <a:off x="1045763" y="4044229"/>
            <a:ext cx="2021205" cy="11323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210"/>
              </a:lnSpc>
              <a:spcBef>
                <a:spcPts val="229"/>
              </a:spcBef>
            </a:pPr>
            <a:r>
              <a:rPr lang="ru-RU" sz="1100" spc="-80" dirty="0" smtClean="0">
                <a:solidFill>
                  <a:schemeClr val="bg1"/>
                </a:solidFill>
                <a:latin typeface="Trebuchet MS"/>
                <a:cs typeface="Trebuchet MS"/>
              </a:rPr>
              <a:t>С </a:t>
            </a:r>
            <a:r>
              <a:rPr lang="ru-RU" sz="1100" spc="-50" dirty="0">
                <a:solidFill>
                  <a:schemeClr val="bg1"/>
                </a:solidFill>
                <a:latin typeface="Trebuchet MS"/>
                <a:cs typeface="Trebuchet MS"/>
              </a:rPr>
              <a:t>2022/2023 </a:t>
            </a:r>
            <a:r>
              <a:rPr lang="ru-RU" sz="1100" spc="-75" dirty="0">
                <a:solidFill>
                  <a:schemeClr val="bg1"/>
                </a:solidFill>
                <a:latin typeface="Trebuchet MS"/>
                <a:cs typeface="Trebuchet MS"/>
              </a:rPr>
              <a:t>года </a:t>
            </a:r>
            <a:r>
              <a:rPr lang="ru-RU" sz="1100" spc="-25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ru-RU" sz="1400" spc="-25" dirty="0" smtClean="0">
                <a:solidFill>
                  <a:srgbClr val="C00000"/>
                </a:solidFill>
                <a:latin typeface="Trebuchet MS"/>
                <a:cs typeface="Trebuchet MS"/>
              </a:rPr>
              <a:t>5 </a:t>
            </a:r>
            <a:r>
              <a:rPr lang="ru-RU" sz="1100" spc="-75" dirty="0">
                <a:solidFill>
                  <a:schemeClr val="bg1"/>
                </a:solidFill>
                <a:latin typeface="Trebuchet MS"/>
                <a:cs typeface="Trebuchet MS"/>
              </a:rPr>
              <a:t>государственным  ВУЗам </a:t>
            </a:r>
            <a:r>
              <a:rPr lang="ru-RU" sz="1100" spc="-70" dirty="0">
                <a:solidFill>
                  <a:schemeClr val="bg1"/>
                </a:solidFill>
                <a:latin typeface="Trebuchet MS"/>
                <a:cs typeface="Trebuchet MS"/>
              </a:rPr>
              <a:t>предоставлена </a:t>
            </a:r>
            <a:r>
              <a:rPr lang="ru-RU" sz="1100" spc="-85" dirty="0">
                <a:solidFill>
                  <a:schemeClr val="bg1"/>
                </a:solidFill>
                <a:latin typeface="Trebuchet MS"/>
                <a:cs typeface="Trebuchet MS"/>
              </a:rPr>
              <a:t>финансовая  </a:t>
            </a:r>
            <a:r>
              <a:rPr lang="ru-RU" sz="1100" spc="-75" dirty="0">
                <a:solidFill>
                  <a:schemeClr val="bg1"/>
                </a:solidFill>
                <a:latin typeface="Trebuchet MS"/>
                <a:cs typeface="Trebuchet MS"/>
              </a:rPr>
              <a:t>независимость, </a:t>
            </a:r>
            <a:r>
              <a:rPr lang="ru-RU" sz="1100" spc="-60" dirty="0">
                <a:solidFill>
                  <a:schemeClr val="bg1"/>
                </a:solidFill>
                <a:latin typeface="Trebuchet MS"/>
                <a:cs typeface="Trebuchet MS"/>
              </a:rPr>
              <a:t>а </a:t>
            </a:r>
            <a:r>
              <a:rPr lang="ru-RU" sz="1100" spc="-90" dirty="0">
                <a:solidFill>
                  <a:schemeClr val="bg1"/>
                </a:solidFill>
                <a:latin typeface="Trebuchet MS"/>
                <a:cs typeface="Trebuchet MS"/>
              </a:rPr>
              <a:t>также</a:t>
            </a:r>
            <a:r>
              <a:rPr lang="ru-RU" sz="1100" spc="-225" dirty="0">
                <a:solidFill>
                  <a:schemeClr val="bg1"/>
                </a:solidFill>
                <a:latin typeface="Trebuchet MS"/>
                <a:cs typeface="Trebuchet MS"/>
              </a:rPr>
              <a:t> </a:t>
            </a:r>
            <a:r>
              <a:rPr lang="ru-RU" sz="1100" spc="-65" dirty="0">
                <a:solidFill>
                  <a:schemeClr val="bg1"/>
                </a:solidFill>
                <a:latin typeface="Trebuchet MS"/>
                <a:cs typeface="Trebuchet MS"/>
              </a:rPr>
              <a:t>дополнительные  </a:t>
            </a:r>
            <a:r>
              <a:rPr lang="ru-RU" sz="1100" spc="-75" dirty="0">
                <a:solidFill>
                  <a:schemeClr val="bg1"/>
                </a:solidFill>
                <a:latin typeface="Trebuchet MS"/>
                <a:cs typeface="Trebuchet MS"/>
              </a:rPr>
              <a:t>академические </a:t>
            </a:r>
            <a:r>
              <a:rPr lang="ru-RU" sz="1100" spc="-60" dirty="0">
                <a:solidFill>
                  <a:schemeClr val="bg1"/>
                </a:solidFill>
                <a:latin typeface="Trebuchet MS"/>
                <a:cs typeface="Trebuchet MS"/>
              </a:rPr>
              <a:t>и </a:t>
            </a:r>
            <a:r>
              <a:rPr lang="ru-RU" sz="1100" spc="-75" dirty="0">
                <a:solidFill>
                  <a:schemeClr val="bg1"/>
                </a:solidFill>
                <a:latin typeface="Trebuchet MS"/>
                <a:cs typeface="Trebuchet MS"/>
              </a:rPr>
              <a:t>управленческие  </a:t>
            </a:r>
            <a:r>
              <a:rPr lang="ru-RU" sz="1100" spc="-70" dirty="0">
                <a:solidFill>
                  <a:schemeClr val="bg1"/>
                </a:solidFill>
                <a:latin typeface="Trebuchet MS"/>
                <a:cs typeface="Trebuchet MS"/>
              </a:rPr>
              <a:t>полномочия.</a:t>
            </a:r>
            <a:endParaRPr lang="ru-RU" sz="11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ts val="1210"/>
              </a:lnSpc>
              <a:spcBef>
                <a:spcPts val="229"/>
              </a:spcBef>
            </a:pPr>
            <a:endParaRPr lang="ru-RU" sz="1100" spc="-50" dirty="0" smtClean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C6058B02-FD27-4037-A79F-B7D42408C67A}" type="datetime1">
              <a:rPr lang="en-US" smtClean="0"/>
              <a:t>10/24/2023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44" y="582069"/>
            <a:ext cx="10881652" cy="6548776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601504" y="4020876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601504" y="3467511"/>
            <a:ext cx="654112" cy="55336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5" name="AutoShape 5"/>
          <p:cNvSpPr/>
          <p:nvPr/>
        </p:nvSpPr>
        <p:spPr>
          <a:xfrm>
            <a:off x="601504" y="3461942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698710" y="3587153"/>
            <a:ext cx="4596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2003">
                <a:solidFill>
                  <a:srgbClr val="FFFFFF"/>
                </a:solidFill>
                <a:latin typeface="Jura Medium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9952" y="1085252"/>
            <a:ext cx="803278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8"/>
              </a:lnSpc>
            </a:pPr>
            <a:r>
              <a:rPr lang="en-US" sz="2800" dirty="0" err="1">
                <a:solidFill>
                  <a:srgbClr val="FFFFFF"/>
                </a:solidFill>
                <a:latin typeface="Jura Medium"/>
              </a:rPr>
              <a:t>Цифры</a:t>
            </a:r>
            <a:r>
              <a:rPr lang="en-US" sz="3215" dirty="0">
                <a:solidFill>
                  <a:srgbClr val="FFFFFF"/>
                </a:solidFill>
                <a:latin typeface="Jura Medium"/>
              </a:rPr>
              <a:t> и </a:t>
            </a:r>
            <a:r>
              <a:rPr lang="en-US" sz="3215" dirty="0" err="1">
                <a:solidFill>
                  <a:srgbClr val="FFFFFF"/>
                </a:solidFill>
                <a:latin typeface="Jura Medium"/>
              </a:rPr>
              <a:t>факты</a:t>
            </a:r>
            <a:r>
              <a:rPr lang="en-US" sz="3215" dirty="0">
                <a:solidFill>
                  <a:srgbClr val="FFFFFF"/>
                </a:solidFill>
                <a:latin typeface="Jura Medium"/>
              </a:rPr>
              <a:t> о </a:t>
            </a:r>
            <a:r>
              <a:rPr lang="en-US" sz="3215" dirty="0" err="1">
                <a:solidFill>
                  <a:srgbClr val="FFFFFF"/>
                </a:solidFill>
                <a:latin typeface="Jura Medium"/>
              </a:rPr>
              <a:t>высшем</a:t>
            </a:r>
            <a:r>
              <a:rPr lang="en-US" sz="3215" dirty="0">
                <a:solidFill>
                  <a:srgbClr val="FFFFFF"/>
                </a:solidFill>
                <a:latin typeface="Jura Medium"/>
              </a:rPr>
              <a:t> </a:t>
            </a:r>
            <a:r>
              <a:rPr lang="en-US" sz="3215" dirty="0" err="1">
                <a:solidFill>
                  <a:srgbClr val="FFFFFF"/>
                </a:solidFill>
                <a:latin typeface="Jura Medium"/>
              </a:rPr>
              <a:t>профессиональном</a:t>
            </a:r>
            <a:r>
              <a:rPr lang="en-US" sz="3215" dirty="0">
                <a:solidFill>
                  <a:srgbClr val="FFFFFF"/>
                </a:solidFill>
                <a:latin typeface="Jura Medium"/>
              </a:rPr>
              <a:t> </a:t>
            </a:r>
            <a:r>
              <a:rPr lang="en-US" sz="3215" dirty="0" err="1">
                <a:solidFill>
                  <a:srgbClr val="FFFFFF"/>
                </a:solidFill>
                <a:latin typeface="Jura Medium"/>
              </a:rPr>
              <a:t>образовании</a:t>
            </a:r>
            <a:endParaRPr lang="en-US" sz="3215" dirty="0">
              <a:solidFill>
                <a:srgbClr val="FFFFFF"/>
              </a:solidFill>
              <a:latin typeface="Jura Medium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3889097" y="4020876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3889097" y="3467511"/>
            <a:ext cx="654112" cy="55336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10" name="AutoShape 10"/>
          <p:cNvSpPr/>
          <p:nvPr/>
        </p:nvSpPr>
        <p:spPr>
          <a:xfrm>
            <a:off x="3889097" y="3461942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3986304" y="3587153"/>
            <a:ext cx="4596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2003">
                <a:solidFill>
                  <a:srgbClr val="FFFFFF"/>
                </a:solidFill>
                <a:latin typeface="Jura Medium"/>
              </a:rPr>
              <a:t>3</a:t>
            </a:r>
          </a:p>
        </p:txBody>
      </p:sp>
      <p:sp>
        <p:nvSpPr>
          <p:cNvPr id="12" name="AutoShape 12"/>
          <p:cNvSpPr/>
          <p:nvPr/>
        </p:nvSpPr>
        <p:spPr>
          <a:xfrm>
            <a:off x="7176690" y="4020876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7176690" y="3467511"/>
            <a:ext cx="654112" cy="55336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14" name="AutoShape 14"/>
          <p:cNvSpPr/>
          <p:nvPr/>
        </p:nvSpPr>
        <p:spPr>
          <a:xfrm>
            <a:off x="7176690" y="3461942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7273897" y="3587153"/>
            <a:ext cx="4596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2003">
                <a:solidFill>
                  <a:srgbClr val="FFFFFF"/>
                </a:solidFill>
                <a:latin typeface="Jura Medium"/>
              </a:rPr>
              <a:t>5</a:t>
            </a:r>
          </a:p>
        </p:txBody>
      </p:sp>
      <p:sp>
        <p:nvSpPr>
          <p:cNvPr id="16" name="AutoShape 16"/>
          <p:cNvSpPr/>
          <p:nvPr/>
        </p:nvSpPr>
        <p:spPr>
          <a:xfrm>
            <a:off x="601504" y="4980549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601504" y="4427184"/>
            <a:ext cx="654112" cy="55336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18" name="AutoShape 18"/>
          <p:cNvSpPr/>
          <p:nvPr/>
        </p:nvSpPr>
        <p:spPr>
          <a:xfrm>
            <a:off x="601504" y="4421615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698710" y="4546826"/>
            <a:ext cx="4596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2003">
                <a:solidFill>
                  <a:srgbClr val="FFFFFF"/>
                </a:solidFill>
                <a:latin typeface="Jura Medium"/>
              </a:rPr>
              <a:t>2</a:t>
            </a:r>
          </a:p>
        </p:txBody>
      </p:sp>
      <p:sp>
        <p:nvSpPr>
          <p:cNvPr id="20" name="AutoShape 20"/>
          <p:cNvSpPr/>
          <p:nvPr/>
        </p:nvSpPr>
        <p:spPr>
          <a:xfrm>
            <a:off x="3889097" y="4980549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3889097" y="4427184"/>
            <a:ext cx="654112" cy="55336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22" name="AutoShape 22"/>
          <p:cNvSpPr/>
          <p:nvPr/>
        </p:nvSpPr>
        <p:spPr>
          <a:xfrm>
            <a:off x="3889097" y="4421615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3986304" y="4546826"/>
            <a:ext cx="4596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2003">
                <a:solidFill>
                  <a:srgbClr val="FFFFFF"/>
                </a:solidFill>
                <a:latin typeface="Jura Medium"/>
              </a:rPr>
              <a:t>4</a:t>
            </a:r>
          </a:p>
        </p:txBody>
      </p:sp>
      <p:sp>
        <p:nvSpPr>
          <p:cNvPr id="24" name="AutoShape 24"/>
          <p:cNvSpPr/>
          <p:nvPr/>
        </p:nvSpPr>
        <p:spPr>
          <a:xfrm>
            <a:off x="7176690" y="4980549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7176690" y="4427184"/>
            <a:ext cx="654112" cy="55336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26" name="AutoShape 26"/>
          <p:cNvSpPr/>
          <p:nvPr/>
        </p:nvSpPr>
        <p:spPr>
          <a:xfrm>
            <a:off x="7176690" y="4421615"/>
            <a:ext cx="291520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7273897" y="4546826"/>
            <a:ext cx="45969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2"/>
              </a:lnSpc>
            </a:pPr>
            <a:r>
              <a:rPr lang="en-US" sz="2003">
                <a:solidFill>
                  <a:srgbClr val="FFFFFF"/>
                </a:solidFill>
                <a:latin typeface="Jura Medium"/>
              </a:rPr>
              <a:t>6</a:t>
            </a:r>
          </a:p>
        </p:txBody>
      </p:sp>
      <p:sp>
        <p:nvSpPr>
          <p:cNvPr id="28" name="AutoShape 28"/>
          <p:cNvSpPr/>
          <p:nvPr/>
        </p:nvSpPr>
        <p:spPr>
          <a:xfrm>
            <a:off x="274064" y="6222226"/>
            <a:ext cx="10330436" cy="553365"/>
          </a:xfrm>
          <a:prstGeom prst="rect">
            <a:avLst/>
          </a:prstGeom>
          <a:solidFill>
            <a:srgbClr val="393BE4"/>
          </a:solidFill>
        </p:spPr>
      </p:sp>
      <p:sp>
        <p:nvSpPr>
          <p:cNvPr id="29" name="TextBox 29"/>
          <p:cNvSpPr txBox="1"/>
          <p:nvPr/>
        </p:nvSpPr>
        <p:spPr>
          <a:xfrm>
            <a:off x="601504" y="1054793"/>
            <a:ext cx="238408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8"/>
              </a:lnSpc>
            </a:pPr>
            <a:r>
              <a:rPr lang="en-US" sz="1126">
                <a:solidFill>
                  <a:srgbClr val="FFFFFF"/>
                </a:solidFill>
                <a:latin typeface="Jura Semi-Bold"/>
              </a:rPr>
              <a:t>Министерство образования и науки Кыргызской Республики </a:t>
            </a:r>
          </a:p>
        </p:txBody>
      </p:sp>
      <p:sp>
        <p:nvSpPr>
          <p:cNvPr id="30" name="Freeform 30"/>
          <p:cNvSpPr/>
          <p:nvPr/>
        </p:nvSpPr>
        <p:spPr>
          <a:xfrm>
            <a:off x="238360" y="1099743"/>
            <a:ext cx="363144" cy="225149"/>
          </a:xfrm>
          <a:custGeom>
            <a:avLst/>
            <a:gdLst/>
            <a:ahLst/>
            <a:cxnLst/>
            <a:rect l="l" t="t" r="r" b="b"/>
            <a:pathLst>
              <a:path w="621054" h="385053">
                <a:moveTo>
                  <a:pt x="0" y="0"/>
                </a:moveTo>
                <a:lnTo>
                  <a:pt x="621054" y="0"/>
                </a:lnTo>
                <a:lnTo>
                  <a:pt x="621054" y="385053"/>
                </a:lnTo>
                <a:lnTo>
                  <a:pt x="0" y="38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656985" y="4405050"/>
            <a:ext cx="2056894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6"/>
              </a:lnSpc>
              <a:spcBef>
                <a:spcPct val="0"/>
              </a:spcBef>
            </a:pPr>
            <a:r>
              <a:rPr lang="en-US" sz="1447" spc="-57" dirty="0">
                <a:solidFill>
                  <a:srgbClr val="FFFFFF"/>
                </a:solidFill>
                <a:latin typeface="Open Sans Bold"/>
              </a:rPr>
              <a:t> с 10,3 </a:t>
            </a:r>
            <a:r>
              <a:rPr lang="en-US" sz="1447" spc="-57" dirty="0" err="1">
                <a:solidFill>
                  <a:srgbClr val="FFFFFF"/>
                </a:solidFill>
                <a:latin typeface="Open Sans Bold"/>
              </a:rPr>
              <a:t>тысяч</a:t>
            </a:r>
            <a:r>
              <a:rPr lang="en-US" sz="1447" spc="-5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47" spc="-57" dirty="0" err="1">
                <a:solidFill>
                  <a:srgbClr val="FFFFFF"/>
                </a:solidFill>
                <a:latin typeface="Open Sans Bold"/>
              </a:rPr>
              <a:t>до</a:t>
            </a:r>
            <a:r>
              <a:rPr lang="en-US" sz="1447" spc="-57" dirty="0">
                <a:solidFill>
                  <a:srgbClr val="FFFFFF"/>
                </a:solidFill>
                <a:latin typeface="Open Sans Bold"/>
              </a:rPr>
              <a:t> 71,6 </a:t>
            </a:r>
            <a:r>
              <a:rPr lang="en-US" sz="1447" spc="-57" dirty="0" err="1">
                <a:solidFill>
                  <a:srgbClr val="FFFFFF"/>
                </a:solidFill>
                <a:latin typeface="Open Sans Bold"/>
              </a:rPr>
              <a:t>тысяч</a:t>
            </a:r>
            <a:r>
              <a:rPr lang="en-US" sz="1447" spc="-5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47" spc="-57" dirty="0" err="1">
                <a:solidFill>
                  <a:srgbClr val="FFFFFF"/>
                </a:solidFill>
                <a:latin typeface="Open Sans Bold"/>
              </a:rPr>
              <a:t>студентов</a:t>
            </a:r>
            <a:r>
              <a:rPr lang="en-US" sz="1447" spc="-57" dirty="0">
                <a:solidFill>
                  <a:srgbClr val="FFFFFF"/>
                </a:solidFill>
                <a:latin typeface="Open Sans Bold"/>
              </a:rPr>
              <a:t>. </a:t>
            </a:r>
          </a:p>
          <a:p>
            <a:pPr algn="ctr">
              <a:lnSpc>
                <a:spcPts val="1806"/>
              </a:lnSpc>
              <a:spcBef>
                <a:spcPct val="0"/>
              </a:spcBef>
            </a:pPr>
            <a:r>
              <a:rPr lang="en-US" sz="1505" spc="-60" dirty="0" err="1">
                <a:solidFill>
                  <a:srgbClr val="FFFFFF"/>
                </a:solidFill>
                <a:latin typeface="Open Sans Bold"/>
              </a:rPr>
              <a:t>То</a:t>
            </a:r>
            <a:r>
              <a:rPr lang="en-US" sz="1505" spc="-6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505" spc="-60" dirty="0" err="1">
                <a:solidFill>
                  <a:srgbClr val="FFFFFF"/>
                </a:solidFill>
                <a:latin typeface="Open Sans Bold"/>
              </a:rPr>
              <a:t>есть</a:t>
            </a:r>
            <a:r>
              <a:rPr lang="en-US" sz="1505" spc="-6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505" spc="-60" dirty="0">
                <a:solidFill>
                  <a:srgbClr val="FF3131"/>
                </a:solidFill>
                <a:latin typeface="Open Sans Bold"/>
              </a:rPr>
              <a:t>31,5% </a:t>
            </a:r>
            <a:r>
              <a:rPr lang="en-US" sz="1505" spc="-60" dirty="0" err="1">
                <a:solidFill>
                  <a:srgbClr val="FFFFFF"/>
                </a:solidFill>
                <a:latin typeface="Open Sans Bold"/>
              </a:rPr>
              <a:t>студентов</a:t>
            </a:r>
            <a:r>
              <a:rPr lang="en-US" sz="1505" spc="-60" dirty="0">
                <a:solidFill>
                  <a:srgbClr val="FFFFFF"/>
                </a:solidFill>
                <a:latin typeface="Open Sans Bold"/>
              </a:rPr>
              <a:t> в </a:t>
            </a:r>
            <a:r>
              <a:rPr lang="en-US" sz="1505" spc="-60" dirty="0" err="1">
                <a:solidFill>
                  <a:srgbClr val="FFFFFF"/>
                </a:solidFill>
                <a:latin typeface="Open Sans Bold"/>
              </a:rPr>
              <a:t>Кыргызстане</a:t>
            </a:r>
            <a:r>
              <a:rPr lang="en-US" sz="1505" spc="-60" dirty="0">
                <a:solidFill>
                  <a:srgbClr val="FFFFFF"/>
                </a:solidFill>
                <a:latin typeface="Open Sans Bold"/>
              </a:rPr>
              <a:t> – </a:t>
            </a:r>
            <a:r>
              <a:rPr lang="en-US" sz="1505" spc="-60" dirty="0" err="1">
                <a:solidFill>
                  <a:srgbClr val="FFFFFF"/>
                </a:solidFill>
                <a:latin typeface="Open Sans Bold"/>
              </a:rPr>
              <a:t>это</a:t>
            </a:r>
            <a:r>
              <a:rPr lang="en-US" sz="1505" spc="-6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505" spc="-60" dirty="0" err="1">
                <a:solidFill>
                  <a:srgbClr val="FFFFFF"/>
                </a:solidFill>
                <a:latin typeface="Open Sans Bold"/>
              </a:rPr>
              <a:t>студенты</a:t>
            </a:r>
            <a:r>
              <a:rPr lang="en-US" sz="1505" spc="-60" dirty="0">
                <a:solidFill>
                  <a:srgbClr val="FFFFFF"/>
                </a:solidFill>
                <a:latin typeface="Open Sans Bold"/>
              </a:rPr>
              <a:t> – </a:t>
            </a:r>
            <a:r>
              <a:rPr lang="en-US" sz="1505" spc="-60" dirty="0" err="1">
                <a:solidFill>
                  <a:srgbClr val="FFFFFF"/>
                </a:solidFill>
                <a:latin typeface="Open Sans Bold"/>
              </a:rPr>
              <a:t>иностранцы</a:t>
            </a:r>
            <a:r>
              <a:rPr lang="en-US" sz="1505" spc="-60" dirty="0">
                <a:solidFill>
                  <a:srgbClr val="FFFFFF"/>
                </a:solidFill>
                <a:latin typeface="Open Sans Bold"/>
              </a:rPr>
              <a:t>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36757" y="4474965"/>
            <a:ext cx="205689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  <a:spcBef>
                <a:spcPct val="0"/>
              </a:spcBef>
            </a:pP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46,3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тысячи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(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большей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частью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из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Узбекистана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Казахстана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и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России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), и 25,3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тысячи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представителей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дальнего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зарубежья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–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большей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частью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из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Индии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и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Пакистана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).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733595" y="2653730"/>
            <a:ext cx="276704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  <a:spcBef>
                <a:spcPct val="0"/>
              </a:spcBef>
            </a:pP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7,4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миллиарда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сом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или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83,4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миллиона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долларов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США в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год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.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Из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них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– </a:t>
            </a:r>
            <a:r>
              <a:rPr lang="en-US" sz="1271" spc="-50" dirty="0">
                <a:solidFill>
                  <a:srgbClr val="FF3131"/>
                </a:solidFill>
                <a:latin typeface="Open Sans Bold"/>
              </a:rPr>
              <a:t>17,5% -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это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средства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государственного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бюджета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и</a:t>
            </a:r>
            <a:r>
              <a:rPr lang="en-US" sz="1271" spc="-50" dirty="0">
                <a:solidFill>
                  <a:srgbClr val="FF3131"/>
                </a:solidFill>
                <a:latin typeface="Open Sans Bold"/>
              </a:rPr>
              <a:t> 82,5%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-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это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средства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студентов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на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контрактное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обучение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(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или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68,8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миллионов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долларов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 США в </a:t>
            </a:r>
            <a:r>
              <a:rPr lang="en-US" sz="1271" spc="-50" dirty="0" err="1">
                <a:solidFill>
                  <a:srgbClr val="FFFFFF"/>
                </a:solidFill>
                <a:latin typeface="Open Sans Bold"/>
              </a:rPr>
              <a:t>год</a:t>
            </a:r>
            <a:r>
              <a:rPr lang="en-US" sz="1271" spc="-50" dirty="0">
                <a:solidFill>
                  <a:srgbClr val="FFFFFF"/>
                </a:solidFill>
                <a:latin typeface="Open Sans Bold"/>
              </a:rPr>
              <a:t>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550535" y="3125488"/>
            <a:ext cx="257755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6"/>
              </a:lnSpc>
              <a:spcBef>
                <a:spcPct val="0"/>
              </a:spcBef>
            </a:pP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Сейчас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88" spc="-59" dirty="0">
                <a:solidFill>
                  <a:srgbClr val="FF3131"/>
                </a:solidFill>
                <a:latin typeface="Open Sans Bold"/>
              </a:rPr>
              <a:t>74%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студентов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обучается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на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бакалавриате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1488" spc="-59" dirty="0">
                <a:solidFill>
                  <a:srgbClr val="FF3131"/>
                </a:solidFill>
                <a:latin typeface="Open Sans Bold"/>
              </a:rPr>
              <a:t>5,2%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- в </a:t>
            </a: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магистратуре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и </a:t>
            </a:r>
            <a:r>
              <a:rPr lang="en-US" sz="1488" spc="-59" dirty="0">
                <a:solidFill>
                  <a:srgbClr val="FF3131"/>
                </a:solidFill>
                <a:latin typeface="Open Sans Bold"/>
              </a:rPr>
              <a:t>21%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- </a:t>
            </a: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на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488" spc="-59" dirty="0" err="1">
                <a:solidFill>
                  <a:srgbClr val="FFFFFF"/>
                </a:solidFill>
                <a:latin typeface="Open Sans Bold"/>
              </a:rPr>
              <a:t>специалитете</a:t>
            </a:r>
            <a:r>
              <a:rPr lang="en-US" sz="1488" spc="-59" dirty="0">
                <a:solidFill>
                  <a:srgbClr val="FFFFFF"/>
                </a:solidFill>
                <a:latin typeface="Open Sans Bold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59851" y="2093360"/>
            <a:ext cx="228751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"/>
              </a:lnSpc>
              <a:spcBef>
                <a:spcPct val="0"/>
              </a:spcBef>
            </a:pP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Численность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студентов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за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время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независимости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возросла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с 58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тысяч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до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227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тысяч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студентов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. </a:t>
            </a:r>
            <a:r>
              <a:rPr lang="en-US" sz="1377" spc="-54" dirty="0">
                <a:solidFill>
                  <a:srgbClr val="FF3131"/>
                </a:solidFill>
                <a:latin typeface="Open Sans Bold"/>
              </a:rPr>
              <a:t>14%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или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32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тысячи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студентов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являются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студентами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частных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вузов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.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Девушек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в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наших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вузах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больше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чем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парней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</a:p>
          <a:p>
            <a:pPr algn="ctr">
              <a:lnSpc>
                <a:spcPts val="1653"/>
              </a:lnSpc>
              <a:spcBef>
                <a:spcPct val="0"/>
              </a:spcBef>
            </a:pPr>
            <a:r>
              <a:rPr lang="en-US" sz="1377" spc="-54" dirty="0" err="1">
                <a:solidFill>
                  <a:srgbClr val="FFFFFF"/>
                </a:solidFill>
                <a:latin typeface="Open Sans Bold"/>
              </a:rPr>
              <a:t>или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377" spc="-54" dirty="0">
                <a:solidFill>
                  <a:srgbClr val="FF3131"/>
                </a:solidFill>
                <a:latin typeface="Open Sans Bold"/>
              </a:rPr>
              <a:t>52%</a:t>
            </a:r>
            <a:r>
              <a:rPr lang="en-US" sz="1377" spc="-54" dirty="0">
                <a:solidFill>
                  <a:srgbClr val="FFFFFF"/>
                </a:solidFill>
                <a:latin typeface="Open Sans Bold"/>
              </a:rPr>
              <a:t>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81671" y="4405050"/>
            <a:ext cx="226109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8"/>
              </a:lnSpc>
              <a:spcBef>
                <a:spcPct val="0"/>
              </a:spcBef>
            </a:pP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Из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7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миллионов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граждан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Кыргызстана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-</a:t>
            </a:r>
            <a:r>
              <a:rPr lang="en-US" sz="1182" spc="-47" dirty="0">
                <a:solidFill>
                  <a:srgbClr val="FF3131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3131"/>
                </a:solidFill>
                <a:latin typeface="Open Sans Bold"/>
              </a:rPr>
              <a:t>каждый</a:t>
            </a:r>
            <a:r>
              <a:rPr lang="en-US" sz="1182" spc="-47" dirty="0">
                <a:solidFill>
                  <a:srgbClr val="FF3131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3131"/>
                </a:solidFill>
                <a:latin typeface="Open Sans Bold"/>
              </a:rPr>
              <a:t>пятый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гражданин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имеет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высшее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или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незаконченное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высшее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образование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каждый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восьмой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-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имеет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среднее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профессиональное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1182" spc="-47" dirty="0" err="1">
                <a:solidFill>
                  <a:srgbClr val="FFFFFF"/>
                </a:solidFill>
                <a:latin typeface="Open Sans Bold"/>
              </a:rPr>
              <a:t>образование</a:t>
            </a:r>
            <a:r>
              <a:rPr lang="en-US" sz="1182" spc="-47" dirty="0">
                <a:solidFill>
                  <a:srgbClr val="FFFFFF"/>
                </a:solidFill>
                <a:latin typeface="Open Sans Bold"/>
              </a:rPr>
              <a:t>.</a:t>
            </a:r>
          </a:p>
        </p:txBody>
      </p:sp>
      <p:sp>
        <p:nvSpPr>
          <p:cNvPr id="37" name="Дата 36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0FD3AA1-1E0D-4615-881C-577789D475BD}" type="datetime1">
              <a:rPr lang="en-US" smtClean="0"/>
              <a:t>10/24/2023</a:t>
            </a:fld>
            <a:endParaRPr lang="en-US"/>
          </a:p>
        </p:txBody>
      </p:sp>
      <p:sp>
        <p:nvSpPr>
          <p:cNvPr id="38" name="Нижний колонтитул 3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Gulnura Mamyrova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669F93054E444EAB7EC601F57EDB97" ma:contentTypeVersion="11" ma:contentTypeDescription="Ein neues Dokument erstellen." ma:contentTypeScope="" ma:versionID="07b22c6cb5a8166776b99647c9f43f94">
  <xsd:schema xmlns:xsd="http://www.w3.org/2001/XMLSchema" xmlns:xs="http://www.w3.org/2001/XMLSchema" xmlns:p="http://schemas.microsoft.com/office/2006/metadata/properties" xmlns:ns2="cb567574-ce34-4d73-8b92-91b14a43bdcf" xmlns:ns3="943206b3-0046-4dc1-9fd4-192618d9b54d" targetNamespace="http://schemas.microsoft.com/office/2006/metadata/properties" ma:root="true" ma:fieldsID="959f400da9da83ce109b24dd8a2d3249" ns2:_="" ns3:_="">
    <xsd:import namespace="cb567574-ce34-4d73-8b92-91b14a43bdcf"/>
    <xsd:import namespace="943206b3-0046-4dc1-9fd4-192618d9b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67574-ce34-4d73-8b92-91b14a43b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206b3-0046-4dc1-9fd4-192618d9b5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166368b-6ec9-4549-9478-3d028382e1b4}" ma:internalName="TaxCatchAll" ma:showField="CatchAllData" ma:web="943206b3-0046-4dc1-9fd4-192618d9b5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b567574-ce34-4d73-8b92-91b14a43bdcf">
      <Terms xmlns="http://schemas.microsoft.com/office/infopath/2007/PartnerControls"/>
    </lcf76f155ced4ddcb4097134ff3c332f>
    <TaxCatchAll xmlns="943206b3-0046-4dc1-9fd4-192618d9b54d" xsi:nil="true"/>
  </documentManagement>
</p:properties>
</file>

<file path=customXml/itemProps1.xml><?xml version="1.0" encoding="utf-8"?>
<ds:datastoreItem xmlns:ds="http://schemas.openxmlformats.org/officeDocument/2006/customXml" ds:itemID="{AD321A33-F6D4-4957-9D30-789D62BF5684}"/>
</file>

<file path=customXml/itemProps2.xml><?xml version="1.0" encoding="utf-8"?>
<ds:datastoreItem xmlns:ds="http://schemas.openxmlformats.org/officeDocument/2006/customXml" ds:itemID="{88E539B0-5FB2-4FCD-B9A2-BC37EF428516}"/>
</file>

<file path=customXml/itemProps3.xml><?xml version="1.0" encoding="utf-8"?>
<ds:datastoreItem xmlns:ds="http://schemas.openxmlformats.org/officeDocument/2006/customXml" ds:itemID="{56A5ED16-E519-475C-A846-D1B1E41EEC5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3255</TotalTime>
  <Words>1434</Words>
  <Application>Microsoft Office PowerPoint</Application>
  <PresentationFormat>Произвольный</PresentationFormat>
  <Paragraphs>317</Paragraphs>
  <Slides>15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2" baseType="lpstr">
      <vt:lpstr>Arial</vt:lpstr>
      <vt:lpstr>Arial Bold</vt:lpstr>
      <vt:lpstr>Calibri</vt:lpstr>
      <vt:lpstr>Carlito</vt:lpstr>
      <vt:lpstr>HK Grotesk</vt:lpstr>
      <vt:lpstr>HK Grotesk Bold</vt:lpstr>
      <vt:lpstr>HK Grotesk Light</vt:lpstr>
      <vt:lpstr>HK Grotesk Medium</vt:lpstr>
      <vt:lpstr>Jura Medium</vt:lpstr>
      <vt:lpstr>Jura Semi-Bold</vt:lpstr>
      <vt:lpstr>Open Sans</vt:lpstr>
      <vt:lpstr>Open Sans Bold</vt:lpstr>
      <vt:lpstr>Open Sans Light</vt:lpstr>
      <vt:lpstr>Symbol</vt:lpstr>
      <vt:lpstr>Times New Roman</vt:lpstr>
      <vt:lpstr>Trebuchet MS</vt:lpstr>
      <vt:lpstr>Office Theme</vt:lpstr>
      <vt:lpstr>Презентация PowerPoint</vt:lpstr>
      <vt:lpstr>Презентация PowerPoint</vt:lpstr>
      <vt:lpstr>РЕЗУЛЬТАТЫ НПО</vt:lpstr>
      <vt:lpstr>Презентация PowerPoint</vt:lpstr>
      <vt:lpstr>Международное сотрудничество </vt:lpstr>
      <vt:lpstr>РЕЗУЛЬТАТЫ</vt:lpstr>
      <vt:lpstr>Международное сотрудничество </vt:lpstr>
      <vt:lpstr>РЕЗУЛЬТАТЫ</vt:lpstr>
      <vt:lpstr>Презентация PowerPoint</vt:lpstr>
      <vt:lpstr>МЕХАНИЗМ РАЗРАБОТКИ И ВНЕДРЕНИЯ  УЧЕБНО-НОРМАТИВНЫХ ДОКУМЕНТОВ</vt:lpstr>
      <vt:lpstr>Презентация PowerPoint</vt:lpstr>
      <vt:lpstr>Презентация PowerPoint</vt:lpstr>
      <vt:lpstr>Презентация PowerPoint</vt:lpstr>
      <vt:lpstr>ПЕРСПЕКТИВЫ РАЗВИТИЯ ПРОФЕССИОНАЛЬНОГО  ОБРАЗОВАНИЯ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GIZ+ppt-исходник охиргиси.cdr</dc:title>
  <dc:creator>Abdulaziz</dc:creator>
  <cp:lastModifiedBy>Пользователь Windows</cp:lastModifiedBy>
  <cp:revision>82</cp:revision>
  <cp:lastPrinted>2022-12-26T05:07:35Z</cp:lastPrinted>
  <dcterms:created xsi:type="dcterms:W3CDTF">2022-11-15T07:21:12Z</dcterms:created>
  <dcterms:modified xsi:type="dcterms:W3CDTF">2023-10-24T02:32:54Z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2022-10-26T00:00:00Z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2022-11-15T00:00:00Z</vt:filetime>
  </property>
  <property fmtid="{D5CDD505-2E9C-101B-9397-08002B2CF9AE}" pid="5" name="ContentTypeId">
    <vt:lpwstr>0x01010027669F93054E444EAB7EC601F57EDB97</vt:lpwstr>
  </property>
</Properties>
</file>